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9F3402-057C-45E5-8A5D-482975655151}">
  <a:tblStyle styleId="{E59F3402-057C-45E5-8A5D-4829756551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3dab703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3dab703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Check to make sure the key we’re given is valid (exists within the key directory)</a:t>
            </a:r>
            <a:endParaRPr/>
          </a:p>
          <a:p>
            <a:pPr indent="-298450" lvl="0" marL="457200" rtl="0" algn="l">
              <a:spcBef>
                <a:spcPts val="0"/>
              </a:spcBef>
              <a:spcAft>
                <a:spcPts val="0"/>
              </a:spcAft>
              <a:buSzPts val="1100"/>
              <a:buAutoNum type="arabicPeriod"/>
            </a:pPr>
            <a:r>
              <a:rPr lang="en"/>
              <a:t>Based on the key, get the physical location of the record</a:t>
            </a:r>
            <a:endParaRPr/>
          </a:p>
          <a:p>
            <a:pPr indent="-298450" lvl="0" marL="457200" rtl="0" algn="l">
              <a:spcBef>
                <a:spcPts val="0"/>
              </a:spcBef>
              <a:spcAft>
                <a:spcPts val="0"/>
              </a:spcAft>
              <a:buSzPts val="1100"/>
              <a:buAutoNum type="arabicPeriod"/>
            </a:pPr>
            <a:r>
              <a:rPr lang="en"/>
              <a:t>Create an empty list that we will populate with either the selected columns most up to date value or ‘None’ by looping through query_columns and calling get_latest_val()</a:t>
            </a:r>
            <a:endParaRPr/>
          </a:p>
          <a:p>
            <a:pPr indent="-298450" lvl="0" marL="457200" rtl="0" algn="l">
              <a:spcBef>
                <a:spcPts val="0"/>
              </a:spcBef>
              <a:spcAft>
                <a:spcPts val="0"/>
              </a:spcAft>
              <a:buSzPts val="1100"/>
              <a:buAutoNum type="arabicPeriod"/>
            </a:pPr>
            <a:r>
              <a:rPr lang="en"/>
              <a:t>get_latest_val() determines if what we are looking for is in a base record or tail record returning the most up to date value at the location we specified (also takes into account deleted records)</a:t>
            </a:r>
            <a:endParaRPr/>
          </a:p>
          <a:p>
            <a:pPr indent="-298450" lvl="0" marL="457200" rtl="0" algn="l">
              <a:spcBef>
                <a:spcPts val="0"/>
              </a:spcBef>
              <a:spcAft>
                <a:spcPts val="0"/>
              </a:spcAft>
              <a:buSzPts val="1100"/>
              <a:buAutoNum type="arabicPeriod"/>
            </a:pPr>
            <a:r>
              <a:rPr lang="en"/>
              <a:t>Based on the populated list we generated, we will create a new record and insert it into a list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d3dab703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d3dab703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d3dab70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3dab70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Check to make sure the keys we’re given are valid (exists within the key directory)</a:t>
            </a:r>
            <a:endParaRPr/>
          </a:p>
          <a:p>
            <a:pPr indent="-298450" lvl="0" marL="457200" rtl="0" algn="l">
              <a:spcBef>
                <a:spcPts val="0"/>
              </a:spcBef>
              <a:spcAft>
                <a:spcPts val="0"/>
              </a:spcAft>
              <a:buSzPts val="1100"/>
              <a:buAutoNum type="arabicPeriod"/>
            </a:pPr>
            <a:r>
              <a:rPr lang="en"/>
              <a:t>Get the physical location of the starting record</a:t>
            </a:r>
            <a:endParaRPr/>
          </a:p>
          <a:p>
            <a:pPr indent="-298450" lvl="0" marL="457200" rtl="0" algn="l">
              <a:spcBef>
                <a:spcPts val="0"/>
              </a:spcBef>
              <a:spcAft>
                <a:spcPts val="0"/>
              </a:spcAft>
              <a:buSzPts val="1100"/>
              <a:buAutoNum type="arabicPeriod"/>
            </a:pPr>
            <a:r>
              <a:rPr lang="en"/>
              <a:t>Set the sum value equal to the starting records specified value by calling get_latest_val()</a:t>
            </a:r>
            <a:endParaRPr/>
          </a:p>
          <a:p>
            <a:pPr indent="-298450" lvl="0" marL="457200" rtl="0" algn="l">
              <a:spcBef>
                <a:spcPts val="0"/>
              </a:spcBef>
              <a:spcAft>
                <a:spcPts val="0"/>
              </a:spcAft>
              <a:buSzPts val="1100"/>
              <a:buAutoNum type="arabicPeriod"/>
            </a:pPr>
            <a:r>
              <a:rPr lang="en"/>
              <a:t>In a loop, increment the starting keys value by one until you reach the ending keys value, following the same pattern of checking if the record exists, getting the physical location and incrementing the sum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418590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418590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d418590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418590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d418590d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d418590d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418590d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418590d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d418590d5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d418590d5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3dab703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3dab703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d3dab70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d3dab70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3dab703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3dab703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Key directory gets the key and returns the location of the base record that the update corresponds to. We want to find the indirection to lead us to the latest tail record. If a record has not been updated yet, indirection = 0.</a:t>
            </a:r>
            <a:endParaRPr/>
          </a:p>
          <a:p>
            <a:pPr indent="-298450" lvl="0" marL="457200" rtl="0" algn="l">
              <a:spcBef>
                <a:spcPts val="0"/>
              </a:spcBef>
              <a:spcAft>
                <a:spcPts val="0"/>
              </a:spcAft>
              <a:buSzPts val="1100"/>
              <a:buAutoNum type="arabicPeriod"/>
            </a:pPr>
            <a:r>
              <a:rPr lang="en"/>
              <a:t>Parse the update columns: None = append 0, else append 1(string)</a:t>
            </a:r>
            <a:endParaRPr/>
          </a:p>
          <a:p>
            <a:pPr indent="-298450" lvl="0" marL="457200" rtl="0" algn="l">
              <a:spcBef>
                <a:spcPts val="0"/>
              </a:spcBef>
              <a:spcAft>
                <a:spcPts val="0"/>
              </a:spcAft>
              <a:buSzPts val="1100"/>
              <a:buAutoNum type="arabicPeriod"/>
            </a:pPr>
            <a:r>
              <a:rPr lang="en"/>
              <a:t>Check if a tail page exists (we have a tail tracker that stores the index of the latest tail page in the range). Check size of the page to determine if we need to allocate a new page. Check the offset from the start of the page by using the number of records already in the page</a:t>
            </a:r>
            <a:endParaRPr/>
          </a:p>
          <a:p>
            <a:pPr indent="-298450" lvl="0" marL="457200" rtl="0" algn="l">
              <a:spcBef>
                <a:spcPts val="0"/>
              </a:spcBef>
              <a:spcAft>
                <a:spcPts val="0"/>
              </a:spcAft>
              <a:buSzPts val="1100"/>
              <a:buAutoNum type="arabicPeriod"/>
            </a:pPr>
            <a:r>
              <a:rPr lang="en"/>
              <a:t>Add to dictionary so we can access location of new tail if needed</a:t>
            </a:r>
            <a:endParaRPr/>
          </a:p>
          <a:p>
            <a:pPr indent="-298450" lvl="0" marL="457200" rtl="0" algn="l">
              <a:spcBef>
                <a:spcPts val="0"/>
              </a:spcBef>
              <a:spcAft>
                <a:spcPts val="0"/>
              </a:spcAft>
              <a:buSzPts val="1100"/>
              <a:buAutoNum type="arabicPeriod"/>
            </a:pPr>
            <a:r>
              <a:rPr lang="en"/>
              <a:t>Track the latest updated record to get values of columns (cumulative) so we can write to columns the current update does not update. RID retrieved is the indirection of the tail.</a:t>
            </a:r>
            <a:endParaRPr/>
          </a:p>
          <a:p>
            <a:pPr indent="-298450" lvl="0" marL="457200" rtl="0" algn="l">
              <a:spcBef>
                <a:spcPts val="0"/>
              </a:spcBef>
              <a:spcAft>
                <a:spcPts val="0"/>
              </a:spcAft>
              <a:buSzPts val="1100"/>
              <a:buAutoNum type="arabicPeriod"/>
            </a:pPr>
            <a:r>
              <a:rPr lang="en"/>
              <a:t>Construct a new schema encoding that states which columns have been updated. Use a bitwise OR operator on the base schema and the new constructed schema in step 2. Write the rid of the new tail to the indirection of the base.</a:t>
            </a:r>
            <a:endParaRPr/>
          </a:p>
          <a:p>
            <a:pPr indent="-298450" lvl="0" marL="457200" rtl="0" algn="l">
              <a:spcBef>
                <a:spcPts val="0"/>
              </a:spcBef>
              <a:spcAft>
                <a:spcPts val="0"/>
              </a:spcAft>
              <a:buSzPts val="1100"/>
              <a:buAutoNum type="arabicPeriod"/>
            </a:pPr>
            <a:r>
              <a:rPr lang="en"/>
              <a:t>Write the new tail record into memory.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L-Store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Authors:</a:t>
            </a:r>
            <a:endParaRPr sz="1600"/>
          </a:p>
          <a:p>
            <a:pPr indent="0" lvl="0" marL="0" rtl="0" algn="l">
              <a:spcBef>
                <a:spcPts val="0"/>
              </a:spcBef>
              <a:spcAft>
                <a:spcPts val="0"/>
              </a:spcAft>
              <a:buNone/>
            </a:pPr>
            <a:r>
              <a:rPr lang="en" sz="1600"/>
              <a:t>Sheng Yee Siow (Team Coordinator)</a:t>
            </a:r>
            <a:endParaRPr sz="1600"/>
          </a:p>
          <a:p>
            <a:pPr indent="0" lvl="0" marL="0" rtl="0" algn="l">
              <a:spcBef>
                <a:spcPts val="0"/>
              </a:spcBef>
              <a:spcAft>
                <a:spcPts val="0"/>
              </a:spcAft>
              <a:buNone/>
            </a:pPr>
            <a:r>
              <a:rPr lang="en" sz="1600"/>
              <a:t>Brandon Jones Gunaman (Systems Architect)</a:t>
            </a:r>
            <a:endParaRPr sz="1600"/>
          </a:p>
          <a:p>
            <a:pPr indent="0" lvl="0" marL="0" rtl="0" algn="l">
              <a:spcBef>
                <a:spcPts val="0"/>
              </a:spcBef>
              <a:spcAft>
                <a:spcPts val="0"/>
              </a:spcAft>
              <a:buNone/>
            </a:pPr>
            <a:r>
              <a:rPr lang="en" sz="1600"/>
              <a:t>Ryan Chak Hin Chan (Developer)</a:t>
            </a:r>
            <a:endParaRPr sz="1600"/>
          </a:p>
          <a:p>
            <a:pPr indent="0" lvl="0" marL="0" rtl="0" algn="l">
              <a:spcBef>
                <a:spcPts val="0"/>
              </a:spcBef>
              <a:spcAft>
                <a:spcPts val="0"/>
              </a:spcAft>
              <a:buNone/>
            </a:pPr>
            <a:r>
              <a:rPr lang="en" sz="1600"/>
              <a:t>Vivienne Amy Zing </a:t>
            </a:r>
            <a:r>
              <a:rPr lang="en"/>
              <a:t>(Tester)</a:t>
            </a:r>
            <a:endParaRPr sz="1600"/>
          </a:p>
          <a:p>
            <a:pPr indent="0" lvl="0" marL="0" rtl="0" algn="l">
              <a:spcBef>
                <a:spcPts val="0"/>
              </a:spcBef>
              <a:spcAft>
                <a:spcPts val="0"/>
              </a:spcAft>
              <a:buNone/>
            </a:pPr>
            <a:r>
              <a:rPr lang="en" sz="1600"/>
              <a:t>Jenna Samantha Zing (Developer)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a:t>
            </a:r>
            <a:endParaRPr/>
          </a:p>
        </p:txBody>
      </p:sp>
      <p:sp>
        <p:nvSpPr>
          <p:cNvPr id="156" name="Google Shape;156;p22"/>
          <p:cNvSpPr txBox="1"/>
          <p:nvPr>
            <p:ph idx="1" type="body"/>
          </p:nvPr>
        </p:nvSpPr>
        <p:spPr>
          <a:xfrm>
            <a:off x="729450" y="2078875"/>
            <a:ext cx="4125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currently using  primary key implementation</a:t>
            </a:r>
            <a:endParaRPr/>
          </a:p>
          <a:p>
            <a:pPr indent="-311150" lvl="0" marL="457200" rtl="0" algn="l">
              <a:spcBef>
                <a:spcPts val="1600"/>
              </a:spcBef>
              <a:spcAft>
                <a:spcPts val="0"/>
              </a:spcAft>
              <a:buSzPts val="1300"/>
              <a:buChar char="●"/>
            </a:pPr>
            <a:r>
              <a:rPr lang="en"/>
              <a:t>Validate key</a:t>
            </a:r>
            <a:endParaRPr/>
          </a:p>
          <a:p>
            <a:pPr indent="-311150" lvl="0" marL="457200" rtl="0" algn="l">
              <a:spcBef>
                <a:spcPts val="0"/>
              </a:spcBef>
              <a:spcAft>
                <a:spcPts val="0"/>
              </a:spcAft>
              <a:buSzPts val="1300"/>
              <a:buChar char="●"/>
            </a:pPr>
            <a:r>
              <a:rPr lang="en"/>
              <a:t>Get physical location of record</a:t>
            </a:r>
            <a:endParaRPr/>
          </a:p>
          <a:p>
            <a:pPr indent="-311150" lvl="0" marL="457200" rtl="0" algn="l">
              <a:spcBef>
                <a:spcPts val="0"/>
              </a:spcBef>
              <a:spcAft>
                <a:spcPts val="0"/>
              </a:spcAft>
              <a:buSzPts val="1300"/>
              <a:buChar char="●"/>
            </a:pPr>
            <a:r>
              <a:rPr lang="en"/>
              <a:t>Generating  a list of record info (based on selected query_columns)</a:t>
            </a:r>
            <a:endParaRPr/>
          </a:p>
          <a:p>
            <a:pPr indent="-311150" lvl="0" marL="457200" rtl="0" algn="l">
              <a:spcBef>
                <a:spcPts val="0"/>
              </a:spcBef>
              <a:spcAft>
                <a:spcPts val="0"/>
              </a:spcAft>
              <a:buSzPts val="1300"/>
              <a:buChar char="●"/>
            </a:pPr>
            <a:r>
              <a:rPr lang="en"/>
              <a:t>Create Record</a:t>
            </a:r>
            <a:endParaRPr/>
          </a:p>
        </p:txBody>
      </p:sp>
      <p:pic>
        <p:nvPicPr>
          <p:cNvPr id="157" name="Google Shape;157;p22"/>
          <p:cNvPicPr preferRelativeResize="0"/>
          <p:nvPr/>
        </p:nvPicPr>
        <p:blipFill>
          <a:blip r:embed="rId3">
            <a:alphaModFix/>
          </a:blip>
          <a:stretch>
            <a:fillRect/>
          </a:stretch>
        </p:blipFill>
        <p:spPr>
          <a:xfrm>
            <a:off x="6376517" y="251750"/>
            <a:ext cx="2817367"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sp>
        <p:nvSpPr>
          <p:cNvPr id="163" name="Google Shape;16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Access key index to find location of base record</a:t>
            </a:r>
            <a:endParaRPr/>
          </a:p>
          <a:p>
            <a:pPr indent="-311150" lvl="0" marL="457200" rtl="0" algn="l">
              <a:spcBef>
                <a:spcPts val="0"/>
              </a:spcBef>
              <a:spcAft>
                <a:spcPts val="0"/>
              </a:spcAft>
              <a:buSzPts val="1300"/>
              <a:buChar char="●"/>
            </a:pPr>
            <a:r>
              <a:rPr lang="en"/>
              <a:t>Mark RID of base record as invalid value</a:t>
            </a:r>
            <a:endParaRPr/>
          </a:p>
          <a:p>
            <a:pPr indent="-311150" lvl="0" marL="457200" rtl="0" algn="l">
              <a:spcBef>
                <a:spcPts val="0"/>
              </a:spcBef>
              <a:spcAft>
                <a:spcPts val="0"/>
              </a:spcAft>
              <a:buSzPts val="1300"/>
              <a:buChar char="●"/>
            </a:pPr>
            <a:r>
              <a:rPr lang="en"/>
              <a:t>If indirection column is not invalid</a:t>
            </a:r>
            <a:endParaRPr/>
          </a:p>
          <a:p>
            <a:pPr indent="-304800" lvl="1" marL="914400" rtl="0" algn="l">
              <a:spcBef>
                <a:spcPts val="0"/>
              </a:spcBef>
              <a:spcAft>
                <a:spcPts val="0"/>
              </a:spcAft>
              <a:buSzPts val="1200"/>
              <a:buChar char="○"/>
            </a:pPr>
            <a:r>
              <a:rPr lang="en" sz="1200"/>
              <a:t>Move to tail record specified in indirection column</a:t>
            </a:r>
            <a:endParaRPr sz="1200"/>
          </a:p>
          <a:p>
            <a:pPr indent="-304800" lvl="1" marL="914400" rtl="0" algn="l">
              <a:spcBef>
                <a:spcPts val="0"/>
              </a:spcBef>
              <a:spcAft>
                <a:spcPts val="0"/>
              </a:spcAft>
              <a:buSzPts val="1200"/>
              <a:buChar char="○"/>
            </a:pPr>
            <a:r>
              <a:rPr lang="en" sz="1200"/>
              <a:t>Mark RID of tail record as deleted</a:t>
            </a:r>
            <a:endParaRPr sz="1200"/>
          </a:p>
        </p:txBody>
      </p:sp>
      <p:pic>
        <p:nvPicPr>
          <p:cNvPr id="164" name="Google Shape;164;p23"/>
          <p:cNvPicPr preferRelativeResize="0"/>
          <p:nvPr/>
        </p:nvPicPr>
        <p:blipFill>
          <a:blip r:embed="rId3">
            <a:alphaModFix/>
          </a:blip>
          <a:stretch>
            <a:fillRect/>
          </a:stretch>
        </p:blipFill>
        <p:spPr>
          <a:xfrm>
            <a:off x="5203275" y="601388"/>
            <a:ext cx="3940724" cy="3940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a:t>
            </a:r>
            <a:endParaRPr/>
          </a:p>
        </p:txBody>
      </p:sp>
      <p:sp>
        <p:nvSpPr>
          <p:cNvPr id="170" name="Google Shape;170;p24"/>
          <p:cNvSpPr txBox="1"/>
          <p:nvPr>
            <p:ph idx="1" type="body"/>
          </p:nvPr>
        </p:nvSpPr>
        <p:spPr>
          <a:xfrm>
            <a:off x="729450" y="2078875"/>
            <a:ext cx="3755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For current key:</a:t>
            </a:r>
            <a:endParaRPr/>
          </a:p>
          <a:p>
            <a:pPr indent="-298450" lvl="1" marL="914400" rtl="0" algn="l">
              <a:spcBef>
                <a:spcPts val="0"/>
              </a:spcBef>
              <a:spcAft>
                <a:spcPts val="0"/>
              </a:spcAft>
              <a:buSzPts val="1100"/>
              <a:buChar char="○"/>
            </a:pPr>
            <a:r>
              <a:rPr lang="en"/>
              <a:t>Validate key</a:t>
            </a:r>
            <a:endParaRPr/>
          </a:p>
          <a:p>
            <a:pPr indent="-298450" lvl="1" marL="914400" rtl="0" algn="l">
              <a:spcBef>
                <a:spcPts val="0"/>
              </a:spcBef>
              <a:spcAft>
                <a:spcPts val="0"/>
              </a:spcAft>
              <a:buSzPts val="1100"/>
              <a:buChar char="○"/>
            </a:pPr>
            <a:r>
              <a:rPr lang="en"/>
              <a:t>get physical location of record</a:t>
            </a:r>
            <a:endParaRPr/>
          </a:p>
          <a:p>
            <a:pPr indent="-298450" lvl="1" marL="914400" rtl="0" algn="l">
              <a:spcBef>
                <a:spcPts val="0"/>
              </a:spcBef>
              <a:spcAft>
                <a:spcPts val="0"/>
              </a:spcAft>
              <a:buSzPts val="1100"/>
              <a:buChar char="○"/>
            </a:pPr>
            <a:r>
              <a:rPr lang="en"/>
              <a:t>Add latest value from aggregate column index to sum</a:t>
            </a:r>
            <a:endParaRPr/>
          </a:p>
        </p:txBody>
      </p:sp>
      <p:pic>
        <p:nvPicPr>
          <p:cNvPr id="171" name="Google Shape;171;p24"/>
          <p:cNvPicPr preferRelativeResize="0"/>
          <p:nvPr/>
        </p:nvPicPr>
        <p:blipFill>
          <a:blip r:embed="rId3">
            <a:alphaModFix/>
          </a:blip>
          <a:stretch>
            <a:fillRect/>
          </a:stretch>
        </p:blipFill>
        <p:spPr>
          <a:xfrm>
            <a:off x="4709250" y="609333"/>
            <a:ext cx="4230000" cy="40738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Stores Ranges ‘List’ in Tables Class:</a:t>
            </a:r>
            <a:endParaRPr/>
          </a:p>
          <a:p>
            <a:pPr indent="-311150" lvl="0" marL="457200" rtl="0" algn="l">
              <a:spcBef>
                <a:spcPts val="0"/>
              </a:spcBef>
              <a:spcAft>
                <a:spcPts val="0"/>
              </a:spcAft>
              <a:buSzPts val="1300"/>
              <a:buChar char="●"/>
            </a:pPr>
            <a:r>
              <a:rPr lang="en"/>
              <a:t>Each element in the Ranges class:</a:t>
            </a:r>
            <a:endParaRPr/>
          </a:p>
          <a:p>
            <a:pPr indent="-298450" lvl="1" marL="914400" rtl="0" algn="l">
              <a:spcBef>
                <a:spcPts val="0"/>
              </a:spcBef>
              <a:spcAft>
                <a:spcPts val="0"/>
              </a:spcAft>
              <a:buSzPts val="1100"/>
              <a:buChar char="○"/>
            </a:pPr>
            <a:r>
              <a:rPr lang="en"/>
              <a:t>Corresponds to a particular Update Range</a:t>
            </a:r>
            <a:endParaRPr/>
          </a:p>
          <a:p>
            <a:pPr indent="-298450" lvl="1" marL="914400" rtl="0" algn="l">
              <a:spcBef>
                <a:spcPts val="0"/>
              </a:spcBef>
              <a:spcAft>
                <a:spcPts val="0"/>
              </a:spcAft>
              <a:buSzPts val="1100"/>
              <a:buChar char="○"/>
            </a:pPr>
            <a:r>
              <a:rPr lang="en"/>
              <a:t>Consists of a Matrix of Pages, 2here each row in the matrix is a Set of Pages,</a:t>
            </a:r>
            <a:endParaRPr/>
          </a:p>
          <a:p>
            <a:pPr indent="-298450" lvl="1" marL="914400" rtl="0" algn="l">
              <a:spcBef>
                <a:spcPts val="0"/>
              </a:spcBef>
              <a:spcAft>
                <a:spcPts val="0"/>
              </a:spcAft>
              <a:buSzPts val="1100"/>
              <a:buChar char="○"/>
            </a:pPr>
            <a:r>
              <a:rPr lang="en"/>
              <a:t>A Set of Pages is a list of pages which holds data for the same records</a:t>
            </a:r>
            <a:endParaRPr/>
          </a:p>
          <a:p>
            <a:pPr indent="-298450" lvl="1" marL="914400" rtl="0" algn="l">
              <a:spcBef>
                <a:spcPts val="0"/>
              </a:spcBef>
              <a:spcAft>
                <a:spcPts val="0"/>
              </a:spcAft>
              <a:buSzPts val="1100"/>
              <a:buChar char="○"/>
            </a:pPr>
            <a:r>
              <a:rPr lang="en"/>
              <a:t>Consists of  2 Sets Base Pages and an Undefined amount of Sets Tail Pages</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a:p>
            <a:pPr indent="0" lvl="0" marL="0" rtl="0" algn="l">
              <a:spcBef>
                <a:spcPts val="0"/>
              </a:spcBef>
              <a:spcAft>
                <a:spcPts val="0"/>
              </a:spcAft>
              <a:buNone/>
            </a:pPr>
            <a:r>
              <a:t/>
            </a:r>
            <a:endParaRPr/>
          </a:p>
        </p:txBody>
      </p:sp>
      <p:sp>
        <p:nvSpPr>
          <p:cNvPr id="99" name="Google Shape;99;p15"/>
          <p:cNvSpPr/>
          <p:nvPr/>
        </p:nvSpPr>
        <p:spPr>
          <a:xfrm>
            <a:off x="141200" y="2760550"/>
            <a:ext cx="5957100" cy="1963200"/>
          </a:xfrm>
          <a:prstGeom prst="bracket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0" name="Google Shape;100;p15"/>
          <p:cNvGraphicFramePr/>
          <p:nvPr/>
        </p:nvGraphicFramePr>
        <p:xfrm>
          <a:off x="1226975" y="1981700"/>
          <a:ext cx="3000000" cy="3000000"/>
        </p:xfrm>
        <a:graphic>
          <a:graphicData uri="http://schemas.openxmlformats.org/drawingml/2006/table">
            <a:tbl>
              <a:tblPr>
                <a:noFill/>
                <a:tableStyleId>{E59F3402-057C-45E5-8A5D-482975655151}</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Range 0</a:t>
                      </a:r>
                      <a:endParaRPr/>
                    </a:p>
                  </a:txBody>
                  <a:tcPr marT="91425" marB="91425" marR="91425" marL="91425"/>
                </a:tc>
                <a:tc>
                  <a:txBody>
                    <a:bodyPr/>
                    <a:lstStyle/>
                    <a:p>
                      <a:pPr indent="0" lvl="0" marL="0" rtl="0" algn="l">
                        <a:spcBef>
                          <a:spcPts val="0"/>
                        </a:spcBef>
                        <a:spcAft>
                          <a:spcPts val="0"/>
                        </a:spcAft>
                        <a:buNone/>
                      </a:pPr>
                      <a:r>
                        <a:rPr lang="en"/>
                        <a:t>Range 1</a:t>
                      </a:r>
                      <a:endParaRPr/>
                    </a:p>
                  </a:txBody>
                  <a:tcPr marT="91425" marB="91425" marR="91425" marL="91425"/>
                </a:tc>
                <a:tc>
                  <a:txBody>
                    <a:bodyPr/>
                    <a:lstStyle/>
                    <a:p>
                      <a:pPr indent="0" lvl="0" marL="0" rtl="0" algn="l">
                        <a:spcBef>
                          <a:spcPts val="0"/>
                        </a:spcBef>
                        <a:spcAft>
                          <a:spcPts val="0"/>
                        </a:spcAft>
                        <a:buNone/>
                      </a:pPr>
                      <a:r>
                        <a:rPr lang="en"/>
                        <a:t>Range 2</a:t>
                      </a:r>
                      <a:endParaRPr/>
                    </a:p>
                  </a:txBody>
                  <a:tcPr marT="91425" marB="91425" marR="91425" marL="91425"/>
                </a:tc>
                <a:tc>
                  <a:txBody>
                    <a:bodyPr/>
                    <a:lstStyle/>
                    <a:p>
                      <a:pPr indent="0" lvl="0" marL="0" rtl="0" algn="l">
                        <a:spcBef>
                          <a:spcPts val="0"/>
                        </a:spcBef>
                        <a:spcAft>
                          <a:spcPts val="0"/>
                        </a:spcAft>
                        <a:buNone/>
                      </a:pPr>
                      <a:r>
                        <a:rPr lang="en"/>
                        <a:t>Range 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1" name="Google Shape;101;p15"/>
          <p:cNvSpPr txBox="1"/>
          <p:nvPr/>
        </p:nvSpPr>
        <p:spPr>
          <a:xfrm>
            <a:off x="114300" y="2030500"/>
            <a:ext cx="4707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2" name="Google Shape;102;p15"/>
          <p:cNvSpPr txBox="1"/>
          <p:nvPr/>
        </p:nvSpPr>
        <p:spPr>
          <a:xfrm>
            <a:off x="114300" y="1968850"/>
            <a:ext cx="10422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Ranges:</a:t>
            </a:r>
            <a:endParaRPr>
              <a:latin typeface="Lato"/>
              <a:ea typeface="Lato"/>
              <a:cs typeface="Lato"/>
              <a:sym typeface="Lato"/>
            </a:endParaRPr>
          </a:p>
        </p:txBody>
      </p:sp>
      <p:cxnSp>
        <p:nvCxnSpPr>
          <p:cNvPr id="103" name="Google Shape;103;p15"/>
          <p:cNvCxnSpPr/>
          <p:nvPr/>
        </p:nvCxnSpPr>
        <p:spPr>
          <a:xfrm>
            <a:off x="1788450" y="2407025"/>
            <a:ext cx="181500" cy="3966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04" name="Google Shape;104;p15"/>
          <p:cNvGraphicFramePr/>
          <p:nvPr/>
        </p:nvGraphicFramePr>
        <p:xfrm>
          <a:off x="1045488" y="2977200"/>
          <a:ext cx="3000000" cy="3000000"/>
        </p:xfrm>
        <a:graphic>
          <a:graphicData uri="http://schemas.openxmlformats.org/drawingml/2006/table">
            <a:tbl>
              <a:tblPr>
                <a:noFill/>
                <a:tableStyleId>{E59F3402-057C-45E5-8A5D-482975655151}</a:tableStyleId>
              </a:tblPr>
              <a:tblGrid>
                <a:gridCol w="515450"/>
                <a:gridCol w="515450"/>
                <a:gridCol w="515450"/>
                <a:gridCol w="515450"/>
                <a:gridCol w="515450"/>
                <a:gridCol w="515450"/>
                <a:gridCol w="515450"/>
                <a:gridCol w="515450"/>
                <a:gridCol w="515450"/>
              </a:tblGrid>
              <a:tr h="396200">
                <a:tc>
                  <a:txBody>
                    <a:bodyPr/>
                    <a:lstStyle/>
                    <a:p>
                      <a:pPr indent="0" lvl="0" marL="0" rtl="0" algn="l">
                        <a:spcBef>
                          <a:spcPts val="0"/>
                        </a:spcBef>
                        <a:spcAft>
                          <a:spcPts val="0"/>
                        </a:spcAft>
                        <a:buNone/>
                      </a:pPr>
                      <a:r>
                        <a:rPr lang="en"/>
                        <a:t>Ind</a:t>
                      </a:r>
                      <a:endParaRPr/>
                    </a:p>
                  </a:txBody>
                  <a:tcPr marT="91425" marB="91425" marR="91425" marL="91425"/>
                </a:tc>
                <a:tc>
                  <a:txBody>
                    <a:bodyPr/>
                    <a:lstStyle/>
                    <a:p>
                      <a:pPr indent="0" lvl="0" marL="0" rtl="0" algn="l">
                        <a:spcBef>
                          <a:spcPts val="0"/>
                        </a:spcBef>
                        <a:spcAft>
                          <a:spcPts val="0"/>
                        </a:spcAft>
                        <a:buNone/>
                      </a:pPr>
                      <a:r>
                        <a:rPr lang="en"/>
                        <a:t>rid</a:t>
                      </a:r>
                      <a:endParaRPr/>
                    </a:p>
                  </a:txBody>
                  <a:tcPr marT="91425" marB="91425" marR="91425" marL="91425"/>
                </a:tc>
                <a:tc>
                  <a:txBody>
                    <a:bodyPr/>
                    <a:lstStyle/>
                    <a:p>
                      <a:pPr indent="0" lvl="0" marL="0" rtl="0" algn="l">
                        <a:spcBef>
                          <a:spcPts val="0"/>
                        </a:spcBef>
                        <a:spcAft>
                          <a:spcPts val="0"/>
                        </a:spcAft>
                        <a:buNone/>
                      </a:pPr>
                      <a:r>
                        <a:rPr lang="en"/>
                        <a:t>end</a:t>
                      </a:r>
                      <a:endParaRPr/>
                    </a:p>
                  </a:txBody>
                  <a:tcPr marT="91425" marB="91425" marR="91425" marL="91425"/>
                </a:tc>
                <a:tc>
                  <a:txBody>
                    <a:bodyPr/>
                    <a:lstStyle/>
                    <a:p>
                      <a:pPr indent="0" lvl="0" marL="0" rtl="0" algn="l">
                        <a:spcBef>
                          <a:spcPts val="0"/>
                        </a:spcBef>
                        <a:spcAft>
                          <a:spcPts val="0"/>
                        </a:spcAft>
                        <a:buNone/>
                      </a:pPr>
                      <a:r>
                        <a:rPr lang="en"/>
                        <a:t>tstp</a:t>
                      </a:r>
                      <a:endParaRPr/>
                    </a:p>
                  </a:txBody>
                  <a:tcPr marT="91425" marB="91425" marR="91425" marL="91425"/>
                </a:tc>
                <a:tc>
                  <a:txBody>
                    <a:bodyPr/>
                    <a:lstStyle/>
                    <a:p>
                      <a:pPr indent="0" lvl="0" marL="0" rtl="0" algn="l">
                        <a:spcBef>
                          <a:spcPts val="0"/>
                        </a:spcBef>
                        <a:spcAft>
                          <a:spcPts val="0"/>
                        </a:spcAft>
                        <a:buNone/>
                      </a:pPr>
                      <a:r>
                        <a:rPr lang="en"/>
                        <a:t>col1</a:t>
                      </a:r>
                      <a:endParaRPr/>
                    </a:p>
                  </a:txBody>
                  <a:tcPr marT="91425" marB="91425" marR="91425" marL="91425"/>
                </a:tc>
                <a:tc>
                  <a:txBody>
                    <a:bodyPr/>
                    <a:lstStyle/>
                    <a:p>
                      <a:pPr indent="0" lvl="0" marL="0" rtl="0" algn="l">
                        <a:spcBef>
                          <a:spcPts val="0"/>
                        </a:spcBef>
                        <a:spcAft>
                          <a:spcPts val="0"/>
                        </a:spcAft>
                        <a:buNone/>
                      </a:pPr>
                      <a:r>
                        <a:rPr lang="en"/>
                        <a:t>col2</a:t>
                      </a:r>
                      <a:endParaRPr/>
                    </a:p>
                  </a:txBody>
                  <a:tcPr marT="91425" marB="91425" marR="91425" marL="91425"/>
                </a:tc>
                <a:tc>
                  <a:txBody>
                    <a:bodyPr/>
                    <a:lstStyle/>
                    <a:p>
                      <a:pPr indent="0" lvl="0" marL="0" rtl="0" algn="l">
                        <a:spcBef>
                          <a:spcPts val="0"/>
                        </a:spcBef>
                        <a:spcAft>
                          <a:spcPts val="0"/>
                        </a:spcAft>
                        <a:buNone/>
                      </a:pPr>
                      <a:r>
                        <a:rPr lang="en"/>
                        <a:t>col3</a:t>
                      </a:r>
                      <a:endParaRPr/>
                    </a:p>
                  </a:txBody>
                  <a:tcPr marT="91425" marB="91425" marR="91425" marL="91425"/>
                </a:tc>
                <a:tc>
                  <a:txBody>
                    <a:bodyPr/>
                    <a:lstStyle/>
                    <a:p>
                      <a:pPr indent="0" lvl="0" marL="0" rtl="0" algn="l">
                        <a:spcBef>
                          <a:spcPts val="0"/>
                        </a:spcBef>
                        <a:spcAft>
                          <a:spcPts val="0"/>
                        </a:spcAft>
                        <a:buNone/>
                      </a:pPr>
                      <a:r>
                        <a:rPr lang="en"/>
                        <a:t>col4</a:t>
                      </a:r>
                      <a:endParaRPr/>
                    </a:p>
                  </a:txBody>
                  <a:tcPr marT="91425" marB="91425" marR="91425" marL="91425"/>
                </a:tc>
                <a:tc>
                  <a:txBody>
                    <a:bodyPr/>
                    <a:lstStyle/>
                    <a:p>
                      <a:pPr indent="0" lvl="0" marL="0" rtl="0" algn="l">
                        <a:spcBef>
                          <a:spcPts val="0"/>
                        </a:spcBef>
                        <a:spcAft>
                          <a:spcPts val="0"/>
                        </a:spcAft>
                        <a:buNone/>
                      </a:pPr>
                      <a:r>
                        <a:rPr lang="en"/>
                        <a:t>col5</a:t>
                      </a:r>
                      <a:endParaRPr/>
                    </a:p>
                  </a:txBody>
                  <a:tcPr marT="91425" marB="91425" marR="91425" marL="91425"/>
                </a:tc>
              </a:tr>
            </a:tbl>
          </a:graphicData>
        </a:graphic>
      </p:graphicFrame>
      <p:graphicFrame>
        <p:nvGraphicFramePr>
          <p:cNvPr id="105" name="Google Shape;105;p15"/>
          <p:cNvGraphicFramePr/>
          <p:nvPr/>
        </p:nvGraphicFramePr>
        <p:xfrm>
          <a:off x="1045488" y="3546975"/>
          <a:ext cx="3000000" cy="3000000"/>
        </p:xfrm>
        <a:graphic>
          <a:graphicData uri="http://schemas.openxmlformats.org/drawingml/2006/table">
            <a:tbl>
              <a:tblPr>
                <a:noFill/>
                <a:tableStyleId>{E59F3402-057C-45E5-8A5D-482975655151}</a:tableStyleId>
              </a:tblPr>
              <a:tblGrid>
                <a:gridCol w="515450"/>
                <a:gridCol w="515450"/>
                <a:gridCol w="515450"/>
                <a:gridCol w="515450"/>
                <a:gridCol w="515450"/>
                <a:gridCol w="515450"/>
                <a:gridCol w="515450"/>
                <a:gridCol w="515450"/>
                <a:gridCol w="515450"/>
              </a:tblGrid>
              <a:tr h="396200">
                <a:tc>
                  <a:txBody>
                    <a:bodyPr/>
                    <a:lstStyle/>
                    <a:p>
                      <a:pPr indent="0" lvl="0" marL="0" rtl="0" algn="l">
                        <a:spcBef>
                          <a:spcPts val="0"/>
                        </a:spcBef>
                        <a:spcAft>
                          <a:spcPts val="0"/>
                        </a:spcAft>
                        <a:buNone/>
                      </a:pPr>
                      <a:r>
                        <a:rPr lang="en"/>
                        <a:t>Ind</a:t>
                      </a:r>
                      <a:endParaRPr/>
                    </a:p>
                  </a:txBody>
                  <a:tcPr marT="91425" marB="91425" marR="91425" marL="91425"/>
                </a:tc>
                <a:tc>
                  <a:txBody>
                    <a:bodyPr/>
                    <a:lstStyle/>
                    <a:p>
                      <a:pPr indent="0" lvl="0" marL="0" rtl="0" algn="l">
                        <a:spcBef>
                          <a:spcPts val="0"/>
                        </a:spcBef>
                        <a:spcAft>
                          <a:spcPts val="0"/>
                        </a:spcAft>
                        <a:buNone/>
                      </a:pPr>
                      <a:r>
                        <a:rPr lang="en"/>
                        <a:t>rid</a:t>
                      </a:r>
                      <a:endParaRPr/>
                    </a:p>
                  </a:txBody>
                  <a:tcPr marT="91425" marB="91425" marR="91425" marL="91425"/>
                </a:tc>
                <a:tc>
                  <a:txBody>
                    <a:bodyPr/>
                    <a:lstStyle/>
                    <a:p>
                      <a:pPr indent="0" lvl="0" marL="0" rtl="0" algn="l">
                        <a:spcBef>
                          <a:spcPts val="0"/>
                        </a:spcBef>
                        <a:spcAft>
                          <a:spcPts val="0"/>
                        </a:spcAft>
                        <a:buNone/>
                      </a:pPr>
                      <a:r>
                        <a:rPr lang="en"/>
                        <a:t>end</a:t>
                      </a:r>
                      <a:endParaRPr/>
                    </a:p>
                  </a:txBody>
                  <a:tcPr marT="91425" marB="91425" marR="91425" marL="91425"/>
                </a:tc>
                <a:tc>
                  <a:txBody>
                    <a:bodyPr/>
                    <a:lstStyle/>
                    <a:p>
                      <a:pPr indent="0" lvl="0" marL="0" rtl="0" algn="l">
                        <a:spcBef>
                          <a:spcPts val="0"/>
                        </a:spcBef>
                        <a:spcAft>
                          <a:spcPts val="0"/>
                        </a:spcAft>
                        <a:buNone/>
                      </a:pPr>
                      <a:r>
                        <a:rPr lang="en"/>
                        <a:t>tstp</a:t>
                      </a:r>
                      <a:endParaRPr/>
                    </a:p>
                  </a:txBody>
                  <a:tcPr marT="91425" marB="91425" marR="91425" marL="91425"/>
                </a:tc>
                <a:tc>
                  <a:txBody>
                    <a:bodyPr/>
                    <a:lstStyle/>
                    <a:p>
                      <a:pPr indent="0" lvl="0" marL="0" rtl="0" algn="l">
                        <a:spcBef>
                          <a:spcPts val="0"/>
                        </a:spcBef>
                        <a:spcAft>
                          <a:spcPts val="0"/>
                        </a:spcAft>
                        <a:buNone/>
                      </a:pPr>
                      <a:r>
                        <a:rPr lang="en"/>
                        <a:t>col1</a:t>
                      </a:r>
                      <a:endParaRPr/>
                    </a:p>
                  </a:txBody>
                  <a:tcPr marT="91425" marB="91425" marR="91425" marL="91425"/>
                </a:tc>
                <a:tc>
                  <a:txBody>
                    <a:bodyPr/>
                    <a:lstStyle/>
                    <a:p>
                      <a:pPr indent="0" lvl="0" marL="0" rtl="0" algn="l">
                        <a:spcBef>
                          <a:spcPts val="0"/>
                        </a:spcBef>
                        <a:spcAft>
                          <a:spcPts val="0"/>
                        </a:spcAft>
                        <a:buNone/>
                      </a:pPr>
                      <a:r>
                        <a:rPr lang="en"/>
                        <a:t>col2</a:t>
                      </a:r>
                      <a:endParaRPr/>
                    </a:p>
                  </a:txBody>
                  <a:tcPr marT="91425" marB="91425" marR="91425" marL="91425"/>
                </a:tc>
                <a:tc>
                  <a:txBody>
                    <a:bodyPr/>
                    <a:lstStyle/>
                    <a:p>
                      <a:pPr indent="0" lvl="0" marL="0" rtl="0" algn="l">
                        <a:spcBef>
                          <a:spcPts val="0"/>
                        </a:spcBef>
                        <a:spcAft>
                          <a:spcPts val="0"/>
                        </a:spcAft>
                        <a:buNone/>
                      </a:pPr>
                      <a:r>
                        <a:rPr lang="en"/>
                        <a:t>col3</a:t>
                      </a:r>
                      <a:endParaRPr/>
                    </a:p>
                  </a:txBody>
                  <a:tcPr marT="91425" marB="91425" marR="91425" marL="91425"/>
                </a:tc>
                <a:tc>
                  <a:txBody>
                    <a:bodyPr/>
                    <a:lstStyle/>
                    <a:p>
                      <a:pPr indent="0" lvl="0" marL="0" rtl="0" algn="l">
                        <a:spcBef>
                          <a:spcPts val="0"/>
                        </a:spcBef>
                        <a:spcAft>
                          <a:spcPts val="0"/>
                        </a:spcAft>
                        <a:buNone/>
                      </a:pPr>
                      <a:r>
                        <a:rPr lang="en"/>
                        <a:t>col4</a:t>
                      </a:r>
                      <a:endParaRPr/>
                    </a:p>
                  </a:txBody>
                  <a:tcPr marT="91425" marB="91425" marR="91425" marL="91425"/>
                </a:tc>
                <a:tc>
                  <a:txBody>
                    <a:bodyPr/>
                    <a:lstStyle/>
                    <a:p>
                      <a:pPr indent="0" lvl="0" marL="0" rtl="0" algn="l">
                        <a:spcBef>
                          <a:spcPts val="0"/>
                        </a:spcBef>
                        <a:spcAft>
                          <a:spcPts val="0"/>
                        </a:spcAft>
                        <a:buNone/>
                      </a:pPr>
                      <a:r>
                        <a:rPr lang="en"/>
                        <a:t>col5</a:t>
                      </a:r>
                      <a:endParaRPr/>
                    </a:p>
                  </a:txBody>
                  <a:tcPr marT="91425" marB="91425" marR="91425" marL="91425"/>
                </a:tc>
              </a:tr>
            </a:tbl>
          </a:graphicData>
        </a:graphic>
      </p:graphicFrame>
      <p:graphicFrame>
        <p:nvGraphicFramePr>
          <p:cNvPr id="106" name="Google Shape;106;p15"/>
          <p:cNvGraphicFramePr/>
          <p:nvPr/>
        </p:nvGraphicFramePr>
        <p:xfrm>
          <a:off x="1045488" y="4116750"/>
          <a:ext cx="3000000" cy="3000000"/>
        </p:xfrm>
        <a:graphic>
          <a:graphicData uri="http://schemas.openxmlformats.org/drawingml/2006/table">
            <a:tbl>
              <a:tblPr>
                <a:noFill/>
                <a:tableStyleId>{E59F3402-057C-45E5-8A5D-482975655151}</a:tableStyleId>
              </a:tblPr>
              <a:tblGrid>
                <a:gridCol w="515450"/>
                <a:gridCol w="515450"/>
                <a:gridCol w="515450"/>
                <a:gridCol w="515450"/>
                <a:gridCol w="515450"/>
                <a:gridCol w="515450"/>
                <a:gridCol w="515450"/>
                <a:gridCol w="515450"/>
                <a:gridCol w="515450"/>
              </a:tblGrid>
              <a:tr h="396200">
                <a:tc>
                  <a:txBody>
                    <a:bodyPr/>
                    <a:lstStyle/>
                    <a:p>
                      <a:pPr indent="0" lvl="0" marL="0" rtl="0" algn="l">
                        <a:spcBef>
                          <a:spcPts val="0"/>
                        </a:spcBef>
                        <a:spcAft>
                          <a:spcPts val="0"/>
                        </a:spcAft>
                        <a:buNone/>
                      </a:pPr>
                      <a:r>
                        <a:rPr lang="en"/>
                        <a:t>Ind</a:t>
                      </a:r>
                      <a:endParaRPr/>
                    </a:p>
                  </a:txBody>
                  <a:tcPr marT="91425" marB="91425" marR="91425" marL="91425"/>
                </a:tc>
                <a:tc>
                  <a:txBody>
                    <a:bodyPr/>
                    <a:lstStyle/>
                    <a:p>
                      <a:pPr indent="0" lvl="0" marL="0" rtl="0" algn="l">
                        <a:spcBef>
                          <a:spcPts val="0"/>
                        </a:spcBef>
                        <a:spcAft>
                          <a:spcPts val="0"/>
                        </a:spcAft>
                        <a:buNone/>
                      </a:pPr>
                      <a:r>
                        <a:rPr lang="en"/>
                        <a:t>rid</a:t>
                      </a:r>
                      <a:endParaRPr/>
                    </a:p>
                  </a:txBody>
                  <a:tcPr marT="91425" marB="91425" marR="91425" marL="91425"/>
                </a:tc>
                <a:tc>
                  <a:txBody>
                    <a:bodyPr/>
                    <a:lstStyle/>
                    <a:p>
                      <a:pPr indent="0" lvl="0" marL="0" rtl="0" algn="l">
                        <a:spcBef>
                          <a:spcPts val="0"/>
                        </a:spcBef>
                        <a:spcAft>
                          <a:spcPts val="0"/>
                        </a:spcAft>
                        <a:buNone/>
                      </a:pPr>
                      <a:r>
                        <a:rPr lang="en"/>
                        <a:t>end</a:t>
                      </a:r>
                      <a:endParaRPr/>
                    </a:p>
                  </a:txBody>
                  <a:tcPr marT="91425" marB="91425" marR="91425" marL="91425"/>
                </a:tc>
                <a:tc>
                  <a:txBody>
                    <a:bodyPr/>
                    <a:lstStyle/>
                    <a:p>
                      <a:pPr indent="0" lvl="0" marL="0" rtl="0" algn="l">
                        <a:spcBef>
                          <a:spcPts val="0"/>
                        </a:spcBef>
                        <a:spcAft>
                          <a:spcPts val="0"/>
                        </a:spcAft>
                        <a:buNone/>
                      </a:pPr>
                      <a:r>
                        <a:rPr lang="en"/>
                        <a:t>tstp</a:t>
                      </a:r>
                      <a:endParaRPr/>
                    </a:p>
                  </a:txBody>
                  <a:tcPr marT="91425" marB="91425" marR="91425" marL="91425"/>
                </a:tc>
                <a:tc>
                  <a:txBody>
                    <a:bodyPr/>
                    <a:lstStyle/>
                    <a:p>
                      <a:pPr indent="0" lvl="0" marL="0" rtl="0" algn="l">
                        <a:spcBef>
                          <a:spcPts val="0"/>
                        </a:spcBef>
                        <a:spcAft>
                          <a:spcPts val="0"/>
                        </a:spcAft>
                        <a:buNone/>
                      </a:pPr>
                      <a:r>
                        <a:rPr lang="en"/>
                        <a:t>col1</a:t>
                      </a:r>
                      <a:endParaRPr/>
                    </a:p>
                  </a:txBody>
                  <a:tcPr marT="91425" marB="91425" marR="91425" marL="91425"/>
                </a:tc>
                <a:tc>
                  <a:txBody>
                    <a:bodyPr/>
                    <a:lstStyle/>
                    <a:p>
                      <a:pPr indent="0" lvl="0" marL="0" rtl="0" algn="l">
                        <a:spcBef>
                          <a:spcPts val="0"/>
                        </a:spcBef>
                        <a:spcAft>
                          <a:spcPts val="0"/>
                        </a:spcAft>
                        <a:buNone/>
                      </a:pPr>
                      <a:r>
                        <a:rPr lang="en"/>
                        <a:t>col2</a:t>
                      </a:r>
                      <a:endParaRPr/>
                    </a:p>
                  </a:txBody>
                  <a:tcPr marT="91425" marB="91425" marR="91425" marL="91425"/>
                </a:tc>
                <a:tc>
                  <a:txBody>
                    <a:bodyPr/>
                    <a:lstStyle/>
                    <a:p>
                      <a:pPr indent="0" lvl="0" marL="0" rtl="0" algn="l">
                        <a:spcBef>
                          <a:spcPts val="0"/>
                        </a:spcBef>
                        <a:spcAft>
                          <a:spcPts val="0"/>
                        </a:spcAft>
                        <a:buNone/>
                      </a:pPr>
                      <a:r>
                        <a:rPr lang="en"/>
                        <a:t>col3</a:t>
                      </a:r>
                      <a:endParaRPr/>
                    </a:p>
                  </a:txBody>
                  <a:tcPr marT="91425" marB="91425" marR="91425" marL="91425"/>
                </a:tc>
                <a:tc>
                  <a:txBody>
                    <a:bodyPr/>
                    <a:lstStyle/>
                    <a:p>
                      <a:pPr indent="0" lvl="0" marL="0" rtl="0" algn="l">
                        <a:spcBef>
                          <a:spcPts val="0"/>
                        </a:spcBef>
                        <a:spcAft>
                          <a:spcPts val="0"/>
                        </a:spcAft>
                        <a:buNone/>
                      </a:pPr>
                      <a:r>
                        <a:rPr lang="en"/>
                        <a:t>col4</a:t>
                      </a:r>
                      <a:endParaRPr/>
                    </a:p>
                  </a:txBody>
                  <a:tcPr marT="91425" marB="91425" marR="91425" marL="91425"/>
                </a:tc>
                <a:tc>
                  <a:txBody>
                    <a:bodyPr/>
                    <a:lstStyle/>
                    <a:p>
                      <a:pPr indent="0" lvl="0" marL="0" rtl="0" algn="l">
                        <a:spcBef>
                          <a:spcPts val="0"/>
                        </a:spcBef>
                        <a:spcAft>
                          <a:spcPts val="0"/>
                        </a:spcAft>
                        <a:buNone/>
                      </a:pPr>
                      <a:r>
                        <a:rPr lang="en"/>
                        <a:t>col5</a:t>
                      </a:r>
                      <a:endParaRPr/>
                    </a:p>
                  </a:txBody>
                  <a:tcPr marT="91425" marB="91425" marR="91425" marL="91425"/>
                </a:tc>
              </a:tr>
            </a:tbl>
          </a:graphicData>
        </a:graphic>
      </p:graphicFrame>
      <p:sp>
        <p:nvSpPr>
          <p:cNvPr id="107" name="Google Shape;107;p15"/>
          <p:cNvSpPr txBox="1"/>
          <p:nvPr/>
        </p:nvSpPr>
        <p:spPr>
          <a:xfrm>
            <a:off x="181525" y="2995750"/>
            <a:ext cx="4437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8" name="Google Shape;108;p15"/>
          <p:cNvSpPr txBox="1"/>
          <p:nvPr/>
        </p:nvSpPr>
        <p:spPr>
          <a:xfrm>
            <a:off x="309275" y="2982300"/>
            <a:ext cx="6387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Set 0:</a:t>
            </a:r>
            <a:endParaRPr>
              <a:latin typeface="Lato"/>
              <a:ea typeface="Lato"/>
              <a:cs typeface="Lato"/>
              <a:sym typeface="Lato"/>
            </a:endParaRPr>
          </a:p>
        </p:txBody>
      </p:sp>
      <p:sp>
        <p:nvSpPr>
          <p:cNvPr id="109" name="Google Shape;109;p15"/>
          <p:cNvSpPr txBox="1"/>
          <p:nvPr/>
        </p:nvSpPr>
        <p:spPr>
          <a:xfrm>
            <a:off x="309275" y="3568450"/>
            <a:ext cx="6387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Set 1:</a:t>
            </a:r>
            <a:endParaRPr>
              <a:latin typeface="Lato"/>
              <a:ea typeface="Lato"/>
              <a:cs typeface="Lato"/>
              <a:sym typeface="Lato"/>
            </a:endParaRPr>
          </a:p>
        </p:txBody>
      </p:sp>
      <p:sp>
        <p:nvSpPr>
          <p:cNvPr id="110" name="Google Shape;110;p15"/>
          <p:cNvSpPr txBox="1"/>
          <p:nvPr/>
        </p:nvSpPr>
        <p:spPr>
          <a:xfrm>
            <a:off x="316050" y="4141150"/>
            <a:ext cx="6387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Set 2:</a:t>
            </a:r>
            <a:endParaRPr>
              <a:latin typeface="Lato"/>
              <a:ea typeface="Lato"/>
              <a:cs typeface="Lato"/>
              <a:sym typeface="Lato"/>
            </a:endParaRPr>
          </a:p>
        </p:txBody>
      </p:sp>
      <p:sp>
        <p:nvSpPr>
          <p:cNvPr id="111" name="Google Shape;111;p15"/>
          <p:cNvSpPr txBox="1"/>
          <p:nvPr/>
        </p:nvSpPr>
        <p:spPr>
          <a:xfrm>
            <a:off x="6414250" y="2679750"/>
            <a:ext cx="2481000" cy="16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Range 0: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Has Base pages with RID 1-1024</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Range 1:</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Has Base pages with RID 2049-3072</a:t>
            </a:r>
            <a:endParaRPr>
              <a:latin typeface="Lato"/>
              <a:ea typeface="Lato"/>
              <a:cs typeface="Lato"/>
              <a:sym typeface="Lato"/>
            </a:endParaRPr>
          </a:p>
        </p:txBody>
      </p:sp>
      <p:sp>
        <p:nvSpPr>
          <p:cNvPr id="112" name="Google Shape;112;p15"/>
          <p:cNvSpPr/>
          <p:nvPr/>
        </p:nvSpPr>
        <p:spPr>
          <a:xfrm rot="-5404722">
            <a:off x="1189049" y="4369550"/>
            <a:ext cx="218400" cy="505200"/>
          </a:xfrm>
          <a:prstGeom prst="leftBrace">
            <a:avLst>
              <a:gd fmla="val 56828" name="adj1"/>
              <a:gd fmla="val 5082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nvSpPr>
        <p:spPr>
          <a:xfrm>
            <a:off x="991950" y="4612550"/>
            <a:ext cx="679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Page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19" name="Google Shape;11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Ranges are allocated as needed: if base page rid reaches limit</a:t>
            </a:r>
            <a:endParaRPr/>
          </a:p>
          <a:p>
            <a:pPr indent="-311150" lvl="0" marL="457200" rtl="0" algn="l">
              <a:spcBef>
                <a:spcPts val="0"/>
              </a:spcBef>
              <a:spcAft>
                <a:spcPts val="0"/>
              </a:spcAft>
              <a:buSzPts val="1300"/>
              <a:buChar char="●"/>
            </a:pPr>
            <a:r>
              <a:rPr lang="en"/>
              <a:t>Sets are allocated as needed</a:t>
            </a:r>
            <a:endParaRPr/>
          </a:p>
          <a:p>
            <a:pPr indent="-298450" lvl="1" marL="914400" rtl="0" algn="l">
              <a:spcBef>
                <a:spcPts val="0"/>
              </a:spcBef>
              <a:spcAft>
                <a:spcPts val="0"/>
              </a:spcAft>
              <a:buSzPts val="1100"/>
              <a:buChar char="○"/>
            </a:pPr>
            <a:r>
              <a:rPr lang="en"/>
              <a:t>Tail pages are allocated as needed </a:t>
            </a:r>
            <a:endParaRPr/>
          </a:p>
          <a:p>
            <a:pPr indent="-298450" lvl="1" marL="914400" rtl="0" algn="l">
              <a:spcBef>
                <a:spcPts val="0"/>
              </a:spcBef>
              <a:spcAft>
                <a:spcPts val="0"/>
              </a:spcAft>
              <a:buSzPts val="1100"/>
              <a:buChar char="○"/>
            </a:pPr>
            <a:r>
              <a:rPr lang="en"/>
              <a:t>New base Pages are allocated as needed(each range only has 2 sets of base pages)</a:t>
            </a:r>
            <a:endParaRPr/>
          </a:p>
          <a:p>
            <a:pPr indent="-298450" lvl="1" marL="914400" rtl="0" algn="l">
              <a:spcBef>
                <a:spcPts val="0"/>
              </a:spcBef>
              <a:spcAft>
                <a:spcPts val="0"/>
              </a:spcAft>
              <a:buSzPts val="1100"/>
              <a:buChar char="○"/>
            </a:pPr>
            <a:r>
              <a:rPr lang="en"/>
              <a:t>Base and Tail sets can be alternating</a:t>
            </a:r>
            <a:endParaRPr/>
          </a:p>
          <a:p>
            <a:pPr indent="-311150" lvl="0" marL="457200" rtl="0" algn="l">
              <a:spcBef>
                <a:spcPts val="0"/>
              </a:spcBef>
              <a:spcAft>
                <a:spcPts val="0"/>
              </a:spcAft>
              <a:buSzPts val="1300"/>
              <a:buChar char="●"/>
            </a:pPr>
            <a:r>
              <a:rPr lang="en"/>
              <a:t>Use a list ‘tail_tracker’: to track the set index of the latest tail page in each range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Directory: RID-&gt;Physical Location</a:t>
            </a:r>
            <a:endParaRPr/>
          </a:p>
        </p:txBody>
      </p:sp>
      <p:sp>
        <p:nvSpPr>
          <p:cNvPr id="125" name="Google Shape;12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Map : </a:t>
            </a:r>
            <a:endParaRPr/>
          </a:p>
          <a:p>
            <a:pPr indent="-298450" lvl="1" marL="914400" rtl="0" algn="l">
              <a:spcBef>
                <a:spcPts val="0"/>
              </a:spcBef>
              <a:spcAft>
                <a:spcPts val="0"/>
              </a:spcAft>
              <a:buSzPts val="1100"/>
              <a:buChar char="○"/>
            </a:pPr>
            <a:r>
              <a:rPr lang="en"/>
              <a:t>Key: RID </a:t>
            </a:r>
            <a:endParaRPr/>
          </a:p>
          <a:p>
            <a:pPr indent="-298450" lvl="1" marL="914400" rtl="0" algn="l">
              <a:spcBef>
                <a:spcPts val="0"/>
              </a:spcBef>
              <a:spcAft>
                <a:spcPts val="0"/>
              </a:spcAft>
              <a:buSzPts val="1100"/>
              <a:buChar char="○"/>
            </a:pPr>
            <a:r>
              <a:rPr lang="en"/>
              <a:t>Value: </a:t>
            </a:r>
            <a:r>
              <a:rPr lang="en"/>
              <a:t>Physical Location </a:t>
            </a:r>
            <a:endParaRPr/>
          </a:p>
          <a:p>
            <a:pPr indent="-311150" lvl="0" marL="457200" rtl="0" algn="l">
              <a:spcBef>
                <a:spcPts val="0"/>
              </a:spcBef>
              <a:spcAft>
                <a:spcPts val="0"/>
              </a:spcAft>
              <a:buSzPts val="1300"/>
              <a:buChar char="●"/>
            </a:pPr>
            <a:r>
              <a:rPr lang="en"/>
              <a:t>Physical Location : (</a:t>
            </a:r>
            <a:r>
              <a:rPr lang="en" sz="1200"/>
              <a:t>Range Index</a:t>
            </a:r>
            <a:r>
              <a:rPr lang="en"/>
              <a:t>, </a:t>
            </a:r>
            <a:r>
              <a:rPr lang="en" sz="1200"/>
              <a:t>Set Index</a:t>
            </a:r>
            <a:r>
              <a:rPr lang="en"/>
              <a:t>, Offset)</a:t>
            </a:r>
            <a:endParaRPr/>
          </a:p>
          <a:p>
            <a:pPr indent="-298450" lvl="1" marL="914400" rtl="0" algn="l">
              <a:spcBef>
                <a:spcPts val="0"/>
              </a:spcBef>
              <a:spcAft>
                <a:spcPts val="0"/>
              </a:spcAft>
              <a:buSzPts val="1100"/>
              <a:buChar char="○"/>
            </a:pPr>
            <a:r>
              <a:rPr lang="en"/>
              <a:t>Range Index: RID / Number of Records per Range</a:t>
            </a:r>
            <a:endParaRPr/>
          </a:p>
          <a:p>
            <a:pPr indent="-298450" lvl="1" marL="914400" rtl="0" algn="l">
              <a:spcBef>
                <a:spcPts val="0"/>
              </a:spcBef>
              <a:spcAft>
                <a:spcPts val="0"/>
              </a:spcAft>
              <a:buSzPts val="1100"/>
              <a:buChar char="○"/>
            </a:pPr>
            <a:r>
              <a:rPr lang="en"/>
              <a:t>Set Index:  ((RID - 1) % Number of Records per Range) / Number of Records Per Set</a:t>
            </a:r>
            <a:endParaRPr/>
          </a:p>
          <a:p>
            <a:pPr indent="-298450" lvl="1" marL="914400" rtl="0" algn="l">
              <a:spcBef>
                <a:spcPts val="0"/>
              </a:spcBef>
              <a:spcAft>
                <a:spcPts val="0"/>
              </a:spcAft>
              <a:buSzPts val="1100"/>
              <a:buChar char="○"/>
            </a:pPr>
            <a:r>
              <a:rPr lang="en"/>
              <a:t>Offset: (RID - 1) % Number of Records Per Set</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Directory: Key -&gt; Physical Location</a:t>
            </a:r>
            <a:endParaRPr/>
          </a:p>
        </p:txBody>
      </p:sp>
      <p:sp>
        <p:nvSpPr>
          <p:cNvPr id="131" name="Google Shape;13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Map</a:t>
            </a:r>
            <a:endParaRPr/>
          </a:p>
          <a:p>
            <a:pPr indent="-298450" lvl="1" marL="914400" rtl="0" algn="l">
              <a:spcBef>
                <a:spcPts val="0"/>
              </a:spcBef>
              <a:spcAft>
                <a:spcPts val="0"/>
              </a:spcAft>
              <a:buSzPts val="1100"/>
              <a:buChar char="○"/>
            </a:pPr>
            <a:r>
              <a:rPr lang="en"/>
              <a:t>Key: Primary Key</a:t>
            </a:r>
            <a:endParaRPr/>
          </a:p>
          <a:p>
            <a:pPr indent="-298450" lvl="1" marL="914400" rtl="0" algn="l">
              <a:spcBef>
                <a:spcPts val="0"/>
              </a:spcBef>
              <a:spcAft>
                <a:spcPts val="0"/>
              </a:spcAft>
              <a:buSzPts val="1100"/>
              <a:buChar char="○"/>
            </a:pPr>
            <a:r>
              <a:rPr lang="en"/>
              <a:t>Value: Physical Location</a:t>
            </a:r>
            <a:endParaRPr/>
          </a:p>
          <a:p>
            <a:pPr indent="-311150" lvl="0" marL="457200" rtl="0" algn="l">
              <a:spcBef>
                <a:spcPts val="0"/>
              </a:spcBef>
              <a:spcAft>
                <a:spcPts val="0"/>
              </a:spcAft>
              <a:buSzPts val="1300"/>
              <a:buChar char="●"/>
            </a:pPr>
            <a:r>
              <a:rPr lang="en"/>
              <a:t>Optimizes </a:t>
            </a:r>
            <a:r>
              <a:rPr lang="en"/>
              <a:t>Select</a:t>
            </a:r>
            <a:r>
              <a:rPr lang="en"/>
              <a:t>,</a:t>
            </a:r>
            <a:r>
              <a:rPr lang="en"/>
              <a:t> Update and Sum</a:t>
            </a:r>
            <a:endParaRPr/>
          </a:p>
          <a:p>
            <a:pPr indent="-298450" lvl="1" marL="914400" rtl="0" algn="l">
              <a:spcBef>
                <a:spcPts val="0"/>
              </a:spcBef>
              <a:spcAft>
                <a:spcPts val="0"/>
              </a:spcAft>
              <a:buSzPts val="1100"/>
              <a:buChar char="○"/>
            </a:pPr>
            <a:r>
              <a:rPr lang="en"/>
              <a:t>Database don’t have to look to Page Directory after looking at Key Directory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a:t>
            </a:r>
            <a:endParaRPr/>
          </a:p>
        </p:txBody>
      </p:sp>
      <p:sp>
        <p:nvSpPr>
          <p:cNvPr id="137" name="Google Shape;13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Initialize the record</a:t>
            </a:r>
            <a:endParaRPr/>
          </a:p>
          <a:p>
            <a:pPr indent="-311150" lvl="0" marL="457200" rtl="0" algn="l">
              <a:spcBef>
                <a:spcPts val="0"/>
              </a:spcBef>
              <a:spcAft>
                <a:spcPts val="0"/>
              </a:spcAft>
              <a:buSzPts val="1300"/>
              <a:buChar char="●"/>
            </a:pPr>
            <a:r>
              <a:rPr lang="en"/>
              <a:t>Store its physical location in the page directory</a:t>
            </a:r>
            <a:endParaRPr/>
          </a:p>
          <a:p>
            <a:pPr indent="-311150" lvl="0" marL="457200" rtl="0" algn="l">
              <a:spcBef>
                <a:spcPts val="0"/>
              </a:spcBef>
              <a:spcAft>
                <a:spcPts val="0"/>
              </a:spcAft>
              <a:buSzPts val="1300"/>
              <a:buChar char="●"/>
            </a:pPr>
            <a:r>
              <a:rPr lang="en"/>
              <a:t>Store its key in the page directory</a:t>
            </a:r>
            <a:endParaRPr/>
          </a:p>
          <a:p>
            <a:pPr indent="-311150" lvl="0" marL="457200" rtl="0" algn="l">
              <a:spcBef>
                <a:spcPts val="0"/>
              </a:spcBef>
              <a:spcAft>
                <a:spcPts val="0"/>
              </a:spcAft>
              <a:buSzPts val="1300"/>
              <a:buChar char="●"/>
            </a:pPr>
            <a:r>
              <a:rPr lang="en"/>
              <a:t>If there’s no space, create a new page or new range</a:t>
            </a:r>
            <a:endParaRPr/>
          </a:p>
          <a:p>
            <a:pPr indent="0" lvl="0" marL="457200" rtl="0" algn="l">
              <a:spcBef>
                <a:spcPts val="1600"/>
              </a:spcBef>
              <a:spcAft>
                <a:spcPts val="0"/>
              </a:spcAft>
              <a:buNone/>
            </a:pPr>
            <a:r>
              <a:rPr lang="en"/>
              <a:t>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Schema Encoding (str -&gt; int)</a:t>
            </a:r>
            <a:endParaRPr/>
          </a:p>
        </p:txBody>
      </p:sp>
      <p:sp>
        <p:nvSpPr>
          <p:cNvPr id="143" name="Google Shape;14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uniform storage of integers across every column:</a:t>
            </a:r>
            <a:endParaRPr/>
          </a:p>
          <a:p>
            <a:pPr indent="0" lvl="0" marL="0" rtl="0" algn="l">
              <a:spcBef>
                <a:spcPts val="1600"/>
              </a:spcBef>
              <a:spcAft>
                <a:spcPts val="1600"/>
              </a:spcAft>
              <a:buNone/>
            </a:pPr>
            <a:r>
              <a:t/>
            </a:r>
            <a:endParaRPr/>
          </a:p>
        </p:txBody>
      </p:sp>
      <p:pic>
        <p:nvPicPr>
          <p:cNvPr id="144" name="Google Shape;144;p20"/>
          <p:cNvPicPr preferRelativeResize="0"/>
          <p:nvPr/>
        </p:nvPicPr>
        <p:blipFill>
          <a:blip r:embed="rId3">
            <a:alphaModFix/>
          </a:blip>
          <a:stretch>
            <a:fillRect/>
          </a:stretch>
        </p:blipFill>
        <p:spPr>
          <a:xfrm>
            <a:off x="2444025" y="2726900"/>
            <a:ext cx="4128599" cy="129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150" name="Google Shape;15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Find location of base record using key directory</a:t>
            </a:r>
            <a:endParaRPr/>
          </a:p>
          <a:p>
            <a:pPr indent="-311150" lvl="0" marL="457200" rtl="0" algn="l">
              <a:spcBef>
                <a:spcPts val="0"/>
              </a:spcBef>
              <a:spcAft>
                <a:spcPts val="0"/>
              </a:spcAft>
              <a:buSzPts val="1300"/>
              <a:buAutoNum type="arabicPeriod"/>
            </a:pPr>
            <a:r>
              <a:rPr lang="en"/>
              <a:t>Construct schema encoding for current update (new tail record)</a:t>
            </a:r>
            <a:endParaRPr/>
          </a:p>
          <a:p>
            <a:pPr indent="-311150" lvl="0" marL="457200" rtl="0" algn="l">
              <a:spcBef>
                <a:spcPts val="0"/>
              </a:spcBef>
              <a:spcAft>
                <a:spcPts val="0"/>
              </a:spcAft>
              <a:buSzPts val="1300"/>
              <a:buAutoNum type="arabicPeriod"/>
            </a:pPr>
            <a:r>
              <a:rPr lang="en"/>
              <a:t>Calculate offset of the new tail record on the page and create new tail page if necessary</a:t>
            </a:r>
            <a:endParaRPr/>
          </a:p>
          <a:p>
            <a:pPr indent="-311150" lvl="0" marL="457200" rtl="0" algn="l">
              <a:spcBef>
                <a:spcPts val="0"/>
              </a:spcBef>
              <a:spcAft>
                <a:spcPts val="0"/>
              </a:spcAft>
              <a:buSzPts val="1300"/>
              <a:buAutoNum type="arabicPeriod"/>
            </a:pPr>
            <a:r>
              <a:rPr lang="en"/>
              <a:t>Insert current tail record into page directory</a:t>
            </a:r>
            <a:endParaRPr/>
          </a:p>
          <a:p>
            <a:pPr indent="-311150" lvl="0" marL="457200" rtl="0" algn="l">
              <a:spcBef>
                <a:spcPts val="0"/>
              </a:spcBef>
              <a:spcAft>
                <a:spcPts val="0"/>
              </a:spcAft>
              <a:buSzPts val="1300"/>
              <a:buAutoNum type="arabicPeriod"/>
            </a:pPr>
            <a:r>
              <a:rPr lang="en"/>
              <a:t>Find the most recent updated record and retrieve latest values and rid</a:t>
            </a:r>
            <a:endParaRPr/>
          </a:p>
          <a:p>
            <a:pPr indent="-311150" lvl="0" marL="457200" rtl="0" algn="l">
              <a:spcBef>
                <a:spcPts val="0"/>
              </a:spcBef>
              <a:spcAft>
                <a:spcPts val="0"/>
              </a:spcAft>
              <a:buSzPts val="1300"/>
              <a:buAutoNum type="arabicPeriod"/>
            </a:pPr>
            <a:r>
              <a:rPr lang="en"/>
              <a:t>Update indirection and schema encoding in the base record</a:t>
            </a:r>
            <a:endParaRPr/>
          </a:p>
          <a:p>
            <a:pPr indent="-311150" lvl="0" marL="457200" rtl="0" algn="l">
              <a:spcBef>
                <a:spcPts val="0"/>
              </a:spcBef>
              <a:spcAft>
                <a:spcPts val="0"/>
              </a:spcAft>
              <a:buSzPts val="1300"/>
              <a:buAutoNum type="arabicPeriod"/>
            </a:pPr>
            <a:r>
              <a:rPr lang="en"/>
              <a:t>Write the new tail record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