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70" r:id="rId4"/>
    <p:sldId id="263" r:id="rId5"/>
    <p:sldId id="264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FDC7-B4E3-4D8D-BABE-565618713A40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E4854-C858-408C-A34A-5312E80440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26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B8E6A-1E62-4AB8-A060-B1018FDF162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96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AE1A-5B21-4A61-A86D-C7AAB203A123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92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E3-61B0-4920-9ADD-98CC9FE054CE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07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8E1-4DBF-49C7-9497-EF2E12930274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64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80B9-3B78-4499-A312-905C5E62E424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11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6AD9-46EE-4083-BCBA-1690BB9B8926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599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8F95-1D15-4E98-BC02-12185A3F9935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22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852-99EC-42E6-81BA-D5CB6D26730A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29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8060-5004-4C74-94C8-70D1AD614E45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13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420A-AAE6-4DFB-B1DC-3DC02A9C11CF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90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B732-D63C-4DA6-95BF-45BE978BD9B5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08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F879-0AD0-44F2-9C67-D216A643A4BE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75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3BD-AFF2-4908-A5F9-FC2EE3E3ED44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66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C269-4A3C-403E-93C1-A49CEE07B4BA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6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032F-57BE-4637-B5B0-75FAD0AE1C64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39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3D85-BCBC-44E6-9D3D-0F51CA9E2DA0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99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6E97-5D0B-4F52-92B6-DE9ECC67D0B0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1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FF69-72D2-4EB1-B7D4-E216691DD5D8}" type="datetime1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TQC+_</a:t>
            </a:r>
            <a:r>
              <a:rPr lang="zh-TW" altLang="en-US"/>
              <a:t>李育丞老師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ED86CA-2742-46E8-8EC5-7B0FBFFC67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37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TQC+ Android</a:t>
            </a:r>
            <a:r>
              <a:rPr lang="zh-TW" altLang="en-US" dirty="0"/>
              <a:t>行動裝置應用程式設計認證解題說明</a:t>
            </a:r>
            <a:r>
              <a:rPr lang="en-US" altLang="zh-TW" dirty="0"/>
              <a:t>_104(</a:t>
            </a:r>
            <a:r>
              <a:rPr lang="zh-TW" altLang="en-US" dirty="0"/>
              <a:t>中</a:t>
            </a:r>
            <a:r>
              <a:rPr lang="en-US" altLang="zh-TW" dirty="0"/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計算 </a:t>
            </a:r>
            <a:r>
              <a:rPr lang="en-US" altLang="zh-TW" dirty="0"/>
              <a:t>BMI </a:t>
            </a:r>
            <a:r>
              <a:rPr lang="zh-TW" altLang="en-US" dirty="0"/>
              <a:t>值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李育丞老師</a:t>
            </a:r>
          </a:p>
        </p:txBody>
      </p:sp>
    </p:spTree>
    <p:extLst>
      <p:ext uri="{BB962C8B-B14F-4D97-AF65-F5344CB8AC3E}">
        <p14:creationId xmlns:p14="http://schemas.microsoft.com/office/powerpoint/2010/main" val="326893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 </a:t>
            </a:r>
            <a:r>
              <a:rPr lang="en-US" altLang="zh-TW" dirty="0"/>
              <a:t>BMI</a:t>
            </a:r>
            <a:r>
              <a:rPr lang="zh-TW" altLang="en-US" dirty="0"/>
              <a:t> 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題目說明：</a:t>
            </a:r>
            <a:br>
              <a:rPr lang="en-US" altLang="zh-TW" dirty="0"/>
            </a:br>
            <a:r>
              <a:rPr lang="zh-TW" altLang="en-US" dirty="0"/>
              <a:t>開啟</a:t>
            </a:r>
            <a:r>
              <a:rPr lang="en-US" altLang="zh-TW" dirty="0"/>
              <a:t>COM.TQC.GDD01</a:t>
            </a:r>
            <a:r>
              <a:rPr lang="zh-TW" altLang="en-US" dirty="0"/>
              <a:t>專案，設計</a:t>
            </a:r>
            <a:r>
              <a:rPr lang="en-US" altLang="zh-TW" dirty="0"/>
              <a:t>『</a:t>
            </a:r>
            <a:r>
              <a:rPr lang="zh-TW" altLang="en-US" dirty="0"/>
              <a:t>計算 </a:t>
            </a:r>
            <a:r>
              <a:rPr lang="en-US" altLang="zh-TW" dirty="0"/>
              <a:t>BMI</a:t>
            </a:r>
            <a:r>
              <a:rPr lang="zh-TW" altLang="en-US" dirty="0"/>
              <a:t> 值</a:t>
            </a:r>
            <a:r>
              <a:rPr lang="en-US" altLang="zh-TW" dirty="0"/>
              <a:t>』</a:t>
            </a:r>
            <a:r>
              <a:rPr lang="zh-TW" altLang="en-US" dirty="0"/>
              <a:t>應用程式。在輸入性別、身高及體重後，按下</a:t>
            </a:r>
            <a:r>
              <a:rPr lang="en-US" altLang="zh-TW" dirty="0"/>
              <a:t>『</a:t>
            </a:r>
            <a:r>
              <a:rPr lang="zh-TW" altLang="en-US" dirty="0"/>
              <a:t>計算</a:t>
            </a:r>
            <a:r>
              <a:rPr lang="en-US" altLang="zh-TW" dirty="0"/>
              <a:t>』</a:t>
            </a:r>
            <a:r>
              <a:rPr lang="zh-TW" altLang="en-US" dirty="0"/>
              <a:t>按鈕，在 </a:t>
            </a:r>
            <a:r>
              <a:rPr lang="en-US" altLang="zh-TW" dirty="0"/>
              <a:t>Activity </a:t>
            </a:r>
            <a:r>
              <a:rPr lang="zh-TW" altLang="en-US" dirty="0"/>
              <a:t>中運用 </a:t>
            </a:r>
            <a:r>
              <a:rPr lang="en-US" altLang="zh-TW" dirty="0"/>
              <a:t>Intent </a:t>
            </a:r>
            <a:r>
              <a:rPr lang="zh-TW" altLang="en-US" dirty="0"/>
              <a:t>傳遞資訊並啟動另一個 </a:t>
            </a:r>
            <a:r>
              <a:rPr lang="en-US" altLang="zh-TW" dirty="0"/>
              <a:t>Activity</a:t>
            </a:r>
            <a:r>
              <a:rPr lang="zh-TW" altLang="en-US" dirty="0"/>
              <a:t>，並計算 </a:t>
            </a:r>
            <a:r>
              <a:rPr lang="en-US" altLang="zh-TW" dirty="0"/>
              <a:t>BMI</a:t>
            </a:r>
            <a:r>
              <a:rPr lang="zh-TW" altLang="en-US" dirty="0"/>
              <a:t> 值，請依下列題意完成作答。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0555F-BFF5-4AE6-A01C-BAFB233D8DCF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TQC+_</a:t>
            </a:r>
            <a:r>
              <a:rPr kumimoji="0" lang="zh-TW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李育丞老師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D86CA-2742-46E8-8EC5-7B0FBFFC6734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76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 </a:t>
            </a:r>
            <a:r>
              <a:rPr lang="en-US" altLang="zh-TW" dirty="0"/>
              <a:t>BMI</a:t>
            </a:r>
            <a:r>
              <a:rPr lang="zh-TW" altLang="en-US" dirty="0"/>
              <a:t> 值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題目說明 </a:t>
            </a:r>
            <a:r>
              <a:rPr lang="en-US" altLang="zh-TW" dirty="0"/>
              <a:t>(</a:t>
            </a:r>
            <a:r>
              <a:rPr lang="zh-TW" altLang="en-US" dirty="0"/>
              <a:t>參考圖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800" y="813600"/>
            <a:ext cx="3240000" cy="515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F629F-D012-46E0-8FD7-8C6D2528AFDA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TQC+_</a:t>
            </a:r>
            <a:r>
              <a:rPr kumimoji="0" lang="zh-TW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李育丞老師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D86CA-2742-46E8-8EC5-7B0FBFFC6734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71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 </a:t>
            </a:r>
            <a:r>
              <a:rPr lang="en-US" altLang="zh-TW" dirty="0"/>
              <a:t>BMI</a:t>
            </a:r>
            <a:r>
              <a:rPr lang="zh-TW" altLang="en-US" dirty="0"/>
              <a:t> 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設計說明：</a:t>
            </a:r>
            <a:endParaRPr lang="en-US" altLang="zh-TW" dirty="0"/>
          </a:p>
          <a:p>
            <a:pPr lvl="1"/>
            <a:r>
              <a:rPr lang="zh-TW" altLang="en-US" dirty="0"/>
              <a:t>請設計兩個 </a:t>
            </a:r>
            <a:r>
              <a:rPr lang="en-US" altLang="zh-TW" dirty="0"/>
              <a:t>Activity</a:t>
            </a:r>
            <a:r>
              <a:rPr lang="zh-TW" altLang="en-US" dirty="0"/>
              <a:t>，程式執行時，首先進入第一個 </a:t>
            </a:r>
            <a:r>
              <a:rPr lang="en-US" altLang="zh-TW" dirty="0"/>
              <a:t>Activity</a:t>
            </a:r>
            <a:r>
              <a:rPr lang="zh-TW" altLang="en-US" dirty="0"/>
              <a:t> </a:t>
            </a:r>
            <a:r>
              <a:rPr lang="en-US" altLang="zh-TW" dirty="0"/>
              <a:t>(GDD01.java)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請於 </a:t>
            </a:r>
            <a:r>
              <a:rPr lang="en-US" altLang="zh-TW" dirty="0"/>
              <a:t>GDD01.java </a:t>
            </a:r>
            <a:r>
              <a:rPr lang="zh-TW" altLang="en-US" dirty="0"/>
              <a:t>定義兩個僅可單選的 </a:t>
            </a:r>
            <a:r>
              <a:rPr lang="en-US" altLang="zh-TW" dirty="0"/>
              <a:t>RadioButton</a:t>
            </a:r>
            <a:r>
              <a:rPr lang="zh-TW" altLang="en-US" dirty="0"/>
              <a:t>，以便選擇男性或女性，兩個 </a:t>
            </a:r>
            <a:r>
              <a:rPr lang="en-US" altLang="zh-TW" dirty="0"/>
              <a:t>EditText </a:t>
            </a:r>
            <a:r>
              <a:rPr lang="zh-TW" altLang="en-US" dirty="0"/>
              <a:t>供使用者輸入身高及體重，一個 </a:t>
            </a:r>
            <a:r>
              <a:rPr lang="en-US" altLang="zh-TW" dirty="0"/>
              <a:t>Button </a:t>
            </a:r>
            <a:r>
              <a:rPr lang="zh-TW" altLang="en-US" dirty="0"/>
              <a:t>控制項其 </a:t>
            </a:r>
            <a:r>
              <a:rPr lang="en-US" altLang="zh-TW" dirty="0"/>
              <a:t>String </a:t>
            </a:r>
            <a:r>
              <a:rPr lang="zh-TW" altLang="en-US" dirty="0"/>
              <a:t>值設定為</a:t>
            </a:r>
            <a:r>
              <a:rPr lang="en-US" altLang="zh-TW" dirty="0"/>
              <a:t>【</a:t>
            </a:r>
            <a:r>
              <a:rPr lang="zh-TW" altLang="en-US" dirty="0"/>
              <a:t>計算</a:t>
            </a:r>
            <a:r>
              <a:rPr lang="en-US" altLang="zh-TW" dirty="0"/>
              <a:t>】</a:t>
            </a:r>
            <a:r>
              <a:rPr lang="zh-TW" altLang="en-US" dirty="0"/>
              <a:t>，其餘 </a:t>
            </a:r>
            <a:r>
              <a:rPr lang="en-US" altLang="zh-TW" dirty="0"/>
              <a:t>TextView </a:t>
            </a:r>
            <a:r>
              <a:rPr lang="zh-TW" altLang="en-US" dirty="0"/>
              <a:t>控制項顯示如參考圖所示。</a:t>
            </a:r>
            <a:endParaRPr lang="en-US" altLang="zh-TW" dirty="0"/>
          </a:p>
          <a:p>
            <a:pPr lvl="1"/>
            <a:r>
              <a:rPr lang="en-US" altLang="zh-TW" dirty="0"/>
              <a:t>res/layout/main.xml</a:t>
            </a:r>
            <a:r>
              <a:rPr lang="zh-TW" altLang="en-US" dirty="0"/>
              <a:t> 定義第一個 </a:t>
            </a:r>
            <a:r>
              <a:rPr lang="en-US" altLang="zh-TW" dirty="0"/>
              <a:t>Activity</a:t>
            </a:r>
            <a:r>
              <a:rPr lang="zh-TW" altLang="en-US" dirty="0"/>
              <a:t> 所有物件，請依參考圖定義產生使用者畫面。</a:t>
            </a:r>
            <a:endParaRPr lang="en-US" altLang="zh-TW" dirty="0"/>
          </a:p>
          <a:p>
            <a:pPr lvl="1"/>
            <a:r>
              <a:rPr lang="zh-TW" altLang="en-US" dirty="0"/>
              <a:t>於 </a:t>
            </a:r>
            <a:r>
              <a:rPr lang="en-US" altLang="zh-TW" dirty="0"/>
              <a:t>Activity1</a:t>
            </a:r>
            <a:r>
              <a:rPr lang="zh-TW" altLang="en-US" dirty="0"/>
              <a:t> </a:t>
            </a:r>
            <a:r>
              <a:rPr lang="en-US" altLang="zh-TW" dirty="0"/>
              <a:t>(GDD01.java)</a:t>
            </a:r>
            <a:r>
              <a:rPr lang="zh-TW" altLang="en-US" dirty="0"/>
              <a:t> 中，以 </a:t>
            </a:r>
            <a:r>
              <a:rPr lang="en-US" altLang="zh-TW" dirty="0"/>
              <a:t>EditText </a:t>
            </a:r>
            <a:r>
              <a:rPr lang="zh-TW" altLang="en-US" dirty="0"/>
              <a:t>定義文字框，資料型態設定為 </a:t>
            </a:r>
            <a:r>
              <a:rPr lang="en-US" altLang="zh-TW" dirty="0"/>
              <a:t>decimal</a:t>
            </a:r>
            <a:r>
              <a:rPr lang="zh-TW" altLang="en-US" dirty="0"/>
              <a:t>，可輸入小數點。於第一個 </a:t>
            </a:r>
            <a:r>
              <a:rPr lang="en-US" altLang="zh-TW" dirty="0"/>
              <a:t>Activity</a:t>
            </a:r>
            <a:r>
              <a:rPr lang="zh-TW" altLang="en-US" dirty="0"/>
              <a:t> 點選</a:t>
            </a:r>
            <a:r>
              <a:rPr lang="en-US" altLang="zh-TW" dirty="0"/>
              <a:t>『</a:t>
            </a:r>
            <a:r>
              <a:rPr lang="zh-TW" altLang="en-US" dirty="0"/>
              <a:t>計算</a:t>
            </a:r>
            <a:r>
              <a:rPr lang="en-US" altLang="zh-TW" dirty="0"/>
              <a:t>』</a:t>
            </a:r>
            <a:r>
              <a:rPr lang="zh-TW" altLang="en-US" dirty="0"/>
              <a:t>後，將所輸入的數值資料帶至第二個 </a:t>
            </a:r>
            <a:r>
              <a:rPr lang="en-US" altLang="zh-TW" dirty="0"/>
              <a:t>Activity</a:t>
            </a:r>
            <a:r>
              <a:rPr lang="zh-TW" altLang="en-US" dirty="0"/>
              <a:t> </a:t>
            </a:r>
            <a:r>
              <a:rPr lang="en-US" altLang="zh-TW" dirty="0"/>
              <a:t>(GDD01_Child.java)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第二個 </a:t>
            </a:r>
            <a:r>
              <a:rPr lang="en-US" altLang="zh-TW" dirty="0"/>
              <a:t>Activity</a:t>
            </a:r>
            <a:r>
              <a:rPr lang="zh-TW" altLang="en-US" dirty="0"/>
              <a:t> 接收資料後即開始計算比對。並以兩個 </a:t>
            </a:r>
            <a:r>
              <a:rPr lang="en-US" altLang="zh-TW" dirty="0"/>
              <a:t>TextView </a:t>
            </a:r>
            <a:r>
              <a:rPr lang="zh-TW" altLang="en-US" dirty="0"/>
              <a:t>分別顯示 </a:t>
            </a:r>
            <a:r>
              <a:rPr lang="en-US" altLang="zh-TW" dirty="0"/>
              <a:t>BMI </a:t>
            </a:r>
            <a:r>
              <a:rPr lang="zh-TW" altLang="en-US" dirty="0"/>
              <a:t>值與建議事項。按</a:t>
            </a:r>
            <a:r>
              <a:rPr lang="en-US" altLang="zh-TW" dirty="0"/>
              <a:t>『</a:t>
            </a:r>
            <a:r>
              <a:rPr lang="zh-TW" altLang="en-US" dirty="0"/>
              <a:t>回上一頁</a:t>
            </a:r>
            <a:r>
              <a:rPr lang="en-US" altLang="zh-TW" dirty="0"/>
              <a:t>』</a:t>
            </a:r>
            <a:r>
              <a:rPr lang="zh-TW" altLang="en-US" dirty="0"/>
              <a:t>按鈕，結束此 </a:t>
            </a:r>
            <a:r>
              <a:rPr lang="en-US" altLang="zh-TW" dirty="0"/>
              <a:t>Activity</a:t>
            </a:r>
            <a:r>
              <a:rPr lang="zh-TW" altLang="en-US" dirty="0"/>
              <a:t>，回到上一個 </a:t>
            </a:r>
            <a:r>
              <a:rPr lang="en-US" altLang="zh-TW" dirty="0"/>
              <a:t>Activity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F4332-57F8-40EF-ABC4-C6487D348A33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TQC+_</a:t>
            </a:r>
            <a:r>
              <a:rPr kumimoji="0" lang="zh-TW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李育丞老師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D86CA-2742-46E8-8EC5-7B0FBFFC6734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68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</a:t>
            </a:r>
            <a:r>
              <a:rPr lang="en-US" altLang="zh-TW" dirty="0"/>
              <a:t>BMI</a:t>
            </a:r>
            <a:r>
              <a:rPr lang="zh-TW" altLang="en-US" dirty="0"/>
              <a:t>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設計說明：</a:t>
            </a:r>
            <a:endParaRPr lang="en-US" altLang="zh-TW" dirty="0"/>
          </a:p>
          <a:p>
            <a:pPr lvl="1"/>
            <a:r>
              <a:rPr lang="en-US" altLang="zh-TW" dirty="0"/>
              <a:t>res/layout/mylayout.xml</a:t>
            </a:r>
            <a:r>
              <a:rPr lang="zh-TW" altLang="en-US" dirty="0"/>
              <a:t> 定義第二個 </a:t>
            </a:r>
            <a:r>
              <a:rPr lang="en-US" altLang="zh-TW" dirty="0"/>
              <a:t>Activity</a:t>
            </a:r>
            <a:r>
              <a:rPr lang="zh-TW" altLang="en-US" dirty="0"/>
              <a:t> 所有物件。</a:t>
            </a:r>
            <a:endParaRPr lang="en-US" altLang="zh-TW" dirty="0"/>
          </a:p>
          <a:p>
            <a:pPr lvl="1"/>
            <a:r>
              <a:rPr lang="en-US" altLang="zh-TW" dirty="0"/>
              <a:t>res/values/strings.xml</a:t>
            </a:r>
            <a:r>
              <a:rPr lang="zh-TW" altLang="en-US" dirty="0"/>
              <a:t> 記錄第一個 </a:t>
            </a:r>
            <a:r>
              <a:rPr lang="en-US" altLang="zh-TW" dirty="0"/>
              <a:t>Activity</a:t>
            </a:r>
            <a:r>
              <a:rPr lang="zh-TW" altLang="en-US" dirty="0"/>
              <a:t> 的變數名稱及內容，</a:t>
            </a:r>
            <a:r>
              <a:rPr lang="en-US" altLang="zh-TW" dirty="0"/>
              <a:t> res/values/advice.xml</a:t>
            </a:r>
            <a:r>
              <a:rPr lang="zh-TW" altLang="en-US" dirty="0"/>
              <a:t> 記錄第二個 </a:t>
            </a:r>
            <a:r>
              <a:rPr lang="en-US" altLang="zh-TW" dirty="0"/>
              <a:t>Activity</a:t>
            </a:r>
            <a:r>
              <a:rPr lang="zh-TW" altLang="en-US" dirty="0"/>
              <a:t> 的計算結果建議事項，</a:t>
            </a:r>
            <a:r>
              <a:rPr lang="en-US" altLang="zh-TW" dirty="0"/>
              <a:t>string.xml </a:t>
            </a:r>
            <a:r>
              <a:rPr lang="zh-TW" altLang="en-US" dirty="0"/>
              <a:t>與 </a:t>
            </a:r>
            <a:r>
              <a:rPr lang="en-US" altLang="zh-TW" dirty="0"/>
              <a:t>advice.xml </a:t>
            </a:r>
            <a:r>
              <a:rPr lang="zh-TW" altLang="en-US" dirty="0"/>
              <a:t>已定義好程式內所需使用的文字。</a:t>
            </a:r>
            <a:endParaRPr lang="en-US" altLang="zh-TW" dirty="0"/>
          </a:p>
          <a:p>
            <a:pPr lvl="1"/>
            <a:r>
              <a:rPr lang="en-US" altLang="zh-TW" dirty="0"/>
              <a:t>BMI</a:t>
            </a:r>
            <a:r>
              <a:rPr lang="zh-TW" altLang="en-US" dirty="0"/>
              <a:t> 值 </a:t>
            </a:r>
            <a:r>
              <a:rPr lang="en-US" altLang="zh-TW" dirty="0"/>
              <a:t>=</a:t>
            </a:r>
            <a:r>
              <a:rPr lang="zh-TW" altLang="en-US" dirty="0"/>
              <a:t> 體重</a:t>
            </a:r>
            <a:r>
              <a:rPr lang="en-US" altLang="zh-TW" dirty="0"/>
              <a:t>(</a:t>
            </a:r>
            <a:r>
              <a:rPr lang="zh-TW" altLang="en-US" dirty="0"/>
              <a:t>公斤</a:t>
            </a:r>
            <a:r>
              <a:rPr lang="en-US" altLang="zh-TW" dirty="0"/>
              <a:t>)/((</a:t>
            </a:r>
            <a:r>
              <a:rPr lang="zh-TW" altLang="en-US" dirty="0"/>
              <a:t>身高</a:t>
            </a:r>
            <a:r>
              <a:rPr lang="en-US" altLang="zh-TW" dirty="0"/>
              <a:t>(</a:t>
            </a:r>
            <a:r>
              <a:rPr lang="zh-TW" altLang="en-US" dirty="0"/>
              <a:t>公尺</a:t>
            </a:r>
            <a:r>
              <a:rPr lang="en-US" altLang="zh-TW" dirty="0"/>
              <a:t>)</a:t>
            </a:r>
            <a:r>
              <a:rPr lang="zh-TW" altLang="en-US" dirty="0"/>
              <a:t>*身高</a:t>
            </a:r>
            <a:r>
              <a:rPr lang="en-US" altLang="zh-TW" dirty="0"/>
              <a:t>(</a:t>
            </a:r>
            <a:r>
              <a:rPr lang="zh-TW" altLang="en-US" dirty="0"/>
              <a:t>公尺</a:t>
            </a:r>
            <a:r>
              <a:rPr lang="en-US" altLang="zh-TW" dirty="0"/>
              <a:t>))</a:t>
            </a:r>
            <a:r>
              <a:rPr lang="zh-TW" altLang="en-US" dirty="0"/>
              <a:t>。男性標準：</a:t>
            </a:r>
            <a:r>
              <a:rPr lang="en-US" altLang="zh-TW" dirty="0"/>
              <a:t>BMI</a:t>
            </a:r>
            <a:r>
              <a:rPr lang="zh-TW" altLang="en-US" dirty="0"/>
              <a:t> 介於 </a:t>
            </a:r>
            <a:r>
              <a:rPr lang="en-US" altLang="zh-TW" dirty="0"/>
              <a:t>20~25</a:t>
            </a:r>
            <a:r>
              <a:rPr lang="zh-TW" altLang="en-US" dirty="0"/>
              <a:t>，女性標準：</a:t>
            </a:r>
            <a:r>
              <a:rPr lang="en-US" altLang="zh-TW" dirty="0"/>
              <a:t>BMI</a:t>
            </a:r>
            <a:r>
              <a:rPr lang="zh-TW" altLang="en-US" dirty="0"/>
              <a:t> 介於 </a:t>
            </a:r>
            <a:r>
              <a:rPr lang="en-US" altLang="zh-TW" dirty="0"/>
              <a:t>18~22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若計算的結果小於最小標準值，則第二個 </a:t>
            </a:r>
            <a:r>
              <a:rPr lang="en-US" altLang="zh-TW" dirty="0"/>
              <a:t>Activity</a:t>
            </a:r>
            <a:r>
              <a:rPr lang="zh-TW" altLang="en-US" dirty="0"/>
              <a:t> 顯示</a:t>
            </a:r>
            <a:r>
              <a:rPr lang="en-US" altLang="zh-TW" dirty="0"/>
              <a:t>【</a:t>
            </a:r>
            <a:r>
              <a:rPr lang="zh-TW" altLang="en-US" dirty="0"/>
              <a:t>您該多吃點</a:t>
            </a:r>
            <a:r>
              <a:rPr lang="en-US" altLang="zh-TW" dirty="0"/>
              <a:t>】</a:t>
            </a:r>
            <a:r>
              <a:rPr lang="zh-TW" altLang="en-US" dirty="0"/>
              <a:t>，介於標準值範圍內，顯示</a:t>
            </a:r>
            <a:r>
              <a:rPr lang="en-US" altLang="zh-TW" dirty="0"/>
              <a:t>【</a:t>
            </a:r>
            <a:r>
              <a:rPr lang="zh-TW" altLang="en-US" dirty="0"/>
              <a:t>體型很棒喔</a:t>
            </a:r>
            <a:r>
              <a:rPr lang="en-US" altLang="zh-TW" dirty="0"/>
              <a:t>】</a:t>
            </a:r>
            <a:r>
              <a:rPr lang="zh-TW" altLang="en-US" dirty="0"/>
              <a:t>，若計算結果大於最大標準值，顯示</a:t>
            </a:r>
            <a:r>
              <a:rPr lang="en-US" altLang="zh-TW" dirty="0"/>
              <a:t>【</a:t>
            </a:r>
            <a:r>
              <a:rPr lang="zh-TW" altLang="en-US" dirty="0"/>
              <a:t>您該少吃些，並多多運動</a:t>
            </a:r>
            <a:r>
              <a:rPr lang="en-US" altLang="zh-TW" dirty="0"/>
              <a:t>】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C6BC9-0D71-4060-90A9-CC8C81BB8C8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TQC+_</a:t>
            </a:r>
            <a:r>
              <a:rPr kumimoji="0" lang="zh-TW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李育丞老師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D86CA-2742-46E8-8EC5-7B0FBFFC6734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70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 </a:t>
            </a:r>
            <a:r>
              <a:rPr lang="en-US" altLang="zh-TW" dirty="0"/>
              <a:t>BMI</a:t>
            </a:r>
            <a:r>
              <a:rPr lang="zh-TW" altLang="en-US" dirty="0"/>
              <a:t> 值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執行結果參考畫面：</a:t>
            </a:r>
            <a:br>
              <a:rPr lang="en-US" altLang="zh-TW" dirty="0"/>
            </a:br>
            <a:r>
              <a:rPr lang="zh-TW" altLang="en-US" dirty="0"/>
              <a:t>於第一個 </a:t>
            </a:r>
            <a:r>
              <a:rPr lang="en-US" altLang="zh-TW" dirty="0"/>
              <a:t>Activity</a:t>
            </a:r>
            <a:r>
              <a:rPr lang="zh-TW" altLang="en-US" dirty="0"/>
              <a:t> 中，以 </a:t>
            </a:r>
            <a:r>
              <a:rPr lang="en-US" altLang="zh-TW" dirty="0"/>
              <a:t>EditText </a:t>
            </a:r>
            <a:r>
              <a:rPr lang="zh-TW" altLang="en-US" dirty="0"/>
              <a:t>定義文字框，資料型態設定為 </a:t>
            </a:r>
            <a:r>
              <a:rPr lang="en-US" altLang="zh-TW" dirty="0"/>
              <a:t>decimal</a:t>
            </a:r>
            <a:r>
              <a:rPr lang="zh-TW" altLang="en-US" dirty="0"/>
              <a:t>，可輸入小數點。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323A94-F6AC-449A-8880-3DC8CE757D29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TQC+_</a:t>
            </a:r>
            <a:r>
              <a:rPr kumimoji="0" lang="zh-TW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李育丞老師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D86CA-2742-46E8-8EC5-7B0FBFFC6734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248167"/>
            <a:ext cx="3240000" cy="58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2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 </a:t>
            </a:r>
            <a:r>
              <a:rPr lang="en-US" altLang="zh-TW" dirty="0"/>
              <a:t>BMI</a:t>
            </a:r>
            <a:r>
              <a:rPr lang="zh-TW" altLang="en-US" dirty="0"/>
              <a:t> 值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執行結果參考畫面：</a:t>
            </a:r>
            <a:br>
              <a:rPr lang="en-US" altLang="zh-TW" dirty="0"/>
            </a:br>
            <a:r>
              <a:rPr lang="zh-TW" altLang="en-US" dirty="0"/>
              <a:t>若計算的結果小於最小標準值，則第二個 </a:t>
            </a:r>
            <a:r>
              <a:rPr lang="en-US" altLang="zh-TW" dirty="0"/>
              <a:t>Activity</a:t>
            </a:r>
            <a:r>
              <a:rPr lang="zh-TW" altLang="en-US" dirty="0"/>
              <a:t> 顯示</a:t>
            </a:r>
            <a:r>
              <a:rPr lang="en-US" altLang="zh-TW" dirty="0"/>
              <a:t>【</a:t>
            </a:r>
            <a:r>
              <a:rPr lang="zh-TW" altLang="en-US" dirty="0"/>
              <a:t>您該多吃點</a:t>
            </a:r>
            <a:r>
              <a:rPr lang="en-US" altLang="zh-TW" dirty="0"/>
              <a:t>】</a:t>
            </a:r>
            <a:r>
              <a:rPr lang="zh-TW" altLang="en-US" dirty="0"/>
              <a:t>，介於標準值範圍內，顯示</a:t>
            </a:r>
            <a:r>
              <a:rPr lang="en-US" altLang="zh-TW" dirty="0"/>
              <a:t>【</a:t>
            </a:r>
            <a:r>
              <a:rPr lang="zh-TW" altLang="en-US" dirty="0"/>
              <a:t>體型很棒喔</a:t>
            </a:r>
            <a:r>
              <a:rPr lang="en-US" altLang="zh-TW" dirty="0"/>
              <a:t>】</a:t>
            </a:r>
            <a:r>
              <a:rPr lang="zh-TW" altLang="en-US" dirty="0"/>
              <a:t>，若計算結果大於最大標準值，顯示</a:t>
            </a:r>
            <a:r>
              <a:rPr lang="en-US" altLang="zh-TW" dirty="0"/>
              <a:t>【</a:t>
            </a:r>
            <a:r>
              <a:rPr lang="zh-TW" altLang="en-US" dirty="0"/>
              <a:t>您該少吃些，並多多運動</a:t>
            </a:r>
            <a:r>
              <a:rPr lang="en-US" altLang="zh-TW" dirty="0"/>
              <a:t>】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5B0BB-EADD-4945-AD3C-6AC51D61E242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TQC+_</a:t>
            </a:r>
            <a:r>
              <a:rPr kumimoji="0" lang="zh-TW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李育丞老師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D86CA-2742-46E8-8EC5-7B0FBFFC6734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12" y="2780928"/>
            <a:ext cx="2160000" cy="39215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2780928"/>
            <a:ext cx="2160000" cy="392151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414" y="2780928"/>
            <a:ext cx="2160000" cy="39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5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 </a:t>
            </a:r>
            <a:r>
              <a:rPr lang="en-US" altLang="zh-TW" dirty="0"/>
              <a:t>BMI</a:t>
            </a:r>
            <a:r>
              <a:rPr lang="zh-TW" altLang="en-US" dirty="0"/>
              <a:t> 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自行測試程式是否達成下列結果：</a:t>
            </a:r>
            <a:endParaRPr lang="en-US" altLang="zh-TW" dirty="0"/>
          </a:p>
          <a:p>
            <a:pPr lvl="1"/>
            <a:r>
              <a:rPr lang="zh-TW" altLang="en-US" dirty="0"/>
              <a:t>如參考圖所示，畫面元件依 </a:t>
            </a:r>
            <a:r>
              <a:rPr lang="en-US" altLang="zh-TW" dirty="0"/>
              <a:t>res/layout/mylayout.xml</a:t>
            </a:r>
            <a:r>
              <a:rPr lang="zh-TW" altLang="en-US" dirty="0"/>
              <a:t>、</a:t>
            </a:r>
            <a:r>
              <a:rPr lang="en-US" altLang="zh-TW" dirty="0"/>
              <a:t> res/layout/main.xml</a:t>
            </a:r>
            <a:r>
              <a:rPr lang="zh-TW" altLang="en-US" dirty="0"/>
              <a:t> 的定義正確顯示。</a:t>
            </a:r>
            <a:endParaRPr lang="en-US" altLang="zh-TW" dirty="0"/>
          </a:p>
          <a:p>
            <a:pPr lvl="1"/>
            <a:r>
              <a:rPr lang="zh-TW" altLang="en-US" dirty="0"/>
              <a:t>正確使用 </a:t>
            </a:r>
            <a:r>
              <a:rPr lang="en-US" altLang="zh-TW" dirty="0"/>
              <a:t>res/values/strings.xml</a:t>
            </a:r>
            <a:r>
              <a:rPr lang="zh-TW" altLang="en-US" dirty="0"/>
              <a:t>、</a:t>
            </a:r>
            <a:r>
              <a:rPr lang="en-US" altLang="zh-TW" dirty="0"/>
              <a:t> res/values/advice.xml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第一個 </a:t>
            </a:r>
            <a:r>
              <a:rPr lang="en-US" altLang="zh-TW" dirty="0"/>
              <a:t>Activity </a:t>
            </a:r>
            <a:r>
              <a:rPr lang="zh-TW" altLang="en-US" dirty="0"/>
              <a:t>中，以 </a:t>
            </a:r>
            <a:r>
              <a:rPr lang="en-US" altLang="zh-TW" dirty="0"/>
              <a:t>EditText </a:t>
            </a:r>
            <a:r>
              <a:rPr lang="zh-TW" altLang="en-US" dirty="0"/>
              <a:t>定義文字框，資料型態設定為 </a:t>
            </a:r>
            <a:r>
              <a:rPr lang="en-US" altLang="zh-TW" dirty="0"/>
              <a:t>decimal</a:t>
            </a:r>
            <a:r>
              <a:rPr lang="zh-TW" altLang="en-US" dirty="0"/>
              <a:t>，可輸入小數點。</a:t>
            </a:r>
            <a:endParaRPr lang="en-US" altLang="zh-TW" dirty="0"/>
          </a:p>
          <a:p>
            <a:pPr lvl="1"/>
            <a:r>
              <a:rPr lang="zh-TW" altLang="en-US" dirty="0"/>
              <a:t>程式將輸入資訊由 </a:t>
            </a:r>
            <a:r>
              <a:rPr lang="en-US" altLang="zh-TW" dirty="0"/>
              <a:t>Activity</a:t>
            </a:r>
            <a:r>
              <a:rPr lang="zh-TW" altLang="en-US" dirty="0"/>
              <a:t> 傳入另一個 </a:t>
            </a:r>
            <a:r>
              <a:rPr lang="en-US" altLang="zh-TW" dirty="0"/>
              <a:t>Activity</a:t>
            </a:r>
            <a:r>
              <a:rPr lang="zh-TW" altLang="en-US" dirty="0"/>
              <a:t>，在第二個 </a:t>
            </a:r>
            <a:r>
              <a:rPr lang="en-US" altLang="zh-TW" dirty="0"/>
              <a:t>Activity</a:t>
            </a:r>
            <a:r>
              <a:rPr lang="zh-TW" altLang="en-US" dirty="0"/>
              <a:t> 計算結果，顯示 </a:t>
            </a:r>
            <a:r>
              <a:rPr lang="en-US" altLang="zh-TW" dirty="0"/>
              <a:t>BMI </a:t>
            </a:r>
            <a:r>
              <a:rPr lang="zh-TW" altLang="en-US" dirty="0"/>
              <a:t>值與建議事項。</a:t>
            </a:r>
            <a:endParaRPr lang="en-US" altLang="zh-TW" dirty="0"/>
          </a:p>
          <a:p>
            <a:pPr lvl="1"/>
            <a:r>
              <a:rPr lang="zh-TW" altLang="en-US" dirty="0"/>
              <a:t>點選</a:t>
            </a:r>
            <a:r>
              <a:rPr lang="en-US" altLang="zh-TW" dirty="0"/>
              <a:t>『</a:t>
            </a:r>
            <a:r>
              <a:rPr lang="zh-TW" altLang="en-US" dirty="0"/>
              <a:t>回上一頁</a:t>
            </a:r>
            <a:r>
              <a:rPr lang="en-US" altLang="zh-TW" dirty="0"/>
              <a:t>』</a:t>
            </a:r>
            <a:r>
              <a:rPr lang="zh-TW" altLang="en-US" dirty="0"/>
              <a:t>按鈕，結束此 </a:t>
            </a:r>
            <a:r>
              <a:rPr lang="en-US" altLang="zh-TW" dirty="0"/>
              <a:t>Activity</a:t>
            </a:r>
            <a:r>
              <a:rPr lang="zh-TW" altLang="en-US" dirty="0"/>
              <a:t>，回到上一個 </a:t>
            </a:r>
            <a:r>
              <a:rPr lang="en-US" altLang="zh-TW" dirty="0"/>
              <a:t>Activity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D75F28-3CA0-47D8-889D-09B2E255A618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TQC+_</a:t>
            </a:r>
            <a:r>
              <a:rPr kumimoji="0" lang="zh-TW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李育丞老師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D86CA-2742-46E8-8EC5-7B0FBFFC6734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55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 </a:t>
            </a:r>
            <a:r>
              <a:rPr lang="en-US" altLang="zh-TW" dirty="0"/>
              <a:t>BMI</a:t>
            </a:r>
            <a:r>
              <a:rPr lang="zh-TW" altLang="en-US" dirty="0"/>
              <a:t> 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評分項目：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589212" y="2767115"/>
          <a:ext cx="8640000" cy="31441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75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79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項目</a:t>
                      </a:r>
                    </a:p>
                  </a:txBody>
                  <a:tcPr marL="82799" marR="82799" marT="41400" marB="41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配分</a:t>
                      </a:r>
                    </a:p>
                  </a:txBody>
                  <a:tcPr marL="82799" marR="82799" marT="41400" marB="414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0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zh-TW" altLang="en-US" sz="1600" dirty="0"/>
                        <a:t>畫面元件依 </a:t>
                      </a:r>
                      <a:r>
                        <a:rPr lang="en-US" altLang="zh-TW" sz="1600" dirty="0"/>
                        <a:t>res/layout/mylayout.xml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/>
                        <a:t> res/layout/main.xml</a:t>
                      </a:r>
                      <a:r>
                        <a:rPr lang="zh-TW" altLang="en-US" sz="1600" dirty="0"/>
                        <a:t> 的定義正確顯示，各個物件及其屬性設定與參考圖相同。</a:t>
                      </a:r>
                    </a:p>
                  </a:txBody>
                  <a:tcPr marL="82799" marR="82799" marT="41400" marB="41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L="82799" marR="82799" marT="41400" marB="41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42900" marR="0" lvl="1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  <a:defRPr/>
                      </a:pPr>
                      <a:r>
                        <a:rPr lang="zh-TW" altLang="en-US" sz="1600" dirty="0"/>
                        <a:t>正確使用 </a:t>
                      </a:r>
                      <a:r>
                        <a:rPr lang="en-US" altLang="zh-TW" sz="1600" dirty="0"/>
                        <a:t>res/values/strings.xml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/>
                        <a:t> res/values/advice.xml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</a:txBody>
                  <a:tcPr marL="82799" marR="82799" marT="41400" marB="41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L="82799" marR="82799" marT="41400" marB="41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593">
                <a:tc>
                  <a:txBody>
                    <a:bodyPr/>
                    <a:lstStyle/>
                    <a:p>
                      <a:pPr marL="342900" marR="0" lvl="1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3"/>
                        <a:tabLst/>
                        <a:defRPr/>
                      </a:pPr>
                      <a:r>
                        <a:rPr lang="zh-TW" altLang="en-US" sz="1600" dirty="0"/>
                        <a:t>第一個 </a:t>
                      </a:r>
                      <a:r>
                        <a:rPr lang="en-US" altLang="zh-TW" sz="1600" dirty="0"/>
                        <a:t>Activity </a:t>
                      </a:r>
                      <a:r>
                        <a:rPr lang="zh-TW" altLang="en-US" sz="1600" dirty="0"/>
                        <a:t>中，以 </a:t>
                      </a:r>
                      <a:r>
                        <a:rPr lang="en-US" altLang="zh-TW" sz="1600" dirty="0"/>
                        <a:t>EditText </a:t>
                      </a:r>
                      <a:r>
                        <a:rPr lang="zh-TW" altLang="en-US" sz="1600" dirty="0"/>
                        <a:t>定義文字框，資料型態設定為 </a:t>
                      </a:r>
                      <a:r>
                        <a:rPr lang="en-US" altLang="zh-TW" sz="1600" dirty="0"/>
                        <a:t>decimal</a:t>
                      </a:r>
                      <a:r>
                        <a:rPr lang="zh-TW" altLang="en-US" sz="1600" dirty="0"/>
                        <a:t>，可輸入小數點。</a:t>
                      </a:r>
                      <a:endParaRPr lang="en-US" altLang="zh-TW" sz="1600" dirty="0"/>
                    </a:p>
                  </a:txBody>
                  <a:tcPr marL="82799" marR="82799" marT="41400" marB="41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L="82799" marR="82799" marT="41400" marB="41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535">
                <a:tc>
                  <a:txBody>
                    <a:bodyPr/>
                    <a:lstStyle/>
                    <a:p>
                      <a:pPr marL="342900" marR="0" lvl="1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4"/>
                        <a:tabLst/>
                        <a:defRPr/>
                      </a:pPr>
                      <a:r>
                        <a:rPr lang="zh-TW" altLang="en-US" sz="1600" dirty="0"/>
                        <a:t>程式將輸入資訊由 </a:t>
                      </a:r>
                      <a:r>
                        <a:rPr lang="en-US" altLang="zh-TW" sz="1600" dirty="0"/>
                        <a:t>Activity</a:t>
                      </a:r>
                      <a:r>
                        <a:rPr lang="zh-TW" altLang="en-US" sz="1600" dirty="0"/>
                        <a:t> 傳入另一個 </a:t>
                      </a:r>
                      <a:r>
                        <a:rPr lang="en-US" altLang="zh-TW" sz="1600" dirty="0"/>
                        <a:t>Activity</a:t>
                      </a:r>
                      <a:r>
                        <a:rPr lang="zh-TW" altLang="en-US" sz="1600" dirty="0"/>
                        <a:t>，在第二個 </a:t>
                      </a:r>
                      <a:r>
                        <a:rPr lang="en-US" altLang="zh-TW" sz="1600" dirty="0"/>
                        <a:t>Activity</a:t>
                      </a:r>
                      <a:r>
                        <a:rPr lang="zh-TW" altLang="en-US" sz="1600" dirty="0"/>
                        <a:t> 計算結果，顯示正確 </a:t>
                      </a:r>
                      <a:r>
                        <a:rPr lang="en-US" altLang="zh-TW" sz="1600" dirty="0"/>
                        <a:t>BMI </a:t>
                      </a:r>
                      <a:r>
                        <a:rPr lang="zh-TW" altLang="en-US" sz="1600" dirty="0"/>
                        <a:t>值與建議事項。</a:t>
                      </a:r>
                      <a:endParaRPr lang="en-US" altLang="zh-TW" sz="1600" dirty="0"/>
                    </a:p>
                  </a:txBody>
                  <a:tcPr marL="82799" marR="82799" marT="41400" marB="41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L="82799" marR="82799" marT="41400" marB="41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42900" marR="0" lvl="1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5"/>
                        <a:tabLst/>
                        <a:defRPr/>
                      </a:pPr>
                      <a:r>
                        <a:rPr lang="zh-TW" altLang="en-US" sz="1600" dirty="0"/>
                        <a:t>點選</a:t>
                      </a:r>
                      <a:r>
                        <a:rPr lang="en-US" altLang="zh-TW" sz="1600" dirty="0"/>
                        <a:t>【</a:t>
                      </a:r>
                      <a:r>
                        <a:rPr lang="zh-TW" altLang="en-US" sz="1600" dirty="0"/>
                        <a:t>回上一頁</a:t>
                      </a:r>
                      <a:r>
                        <a:rPr lang="en-US" altLang="zh-TW" sz="1600" dirty="0"/>
                        <a:t>】</a:t>
                      </a:r>
                      <a:r>
                        <a:rPr lang="zh-TW" altLang="en-US" sz="1600" dirty="0"/>
                        <a:t>按鈕，結束此 </a:t>
                      </a:r>
                      <a:r>
                        <a:rPr lang="en-US" altLang="zh-TW" sz="1600" dirty="0"/>
                        <a:t>Activity</a:t>
                      </a:r>
                      <a:r>
                        <a:rPr lang="zh-TW" altLang="en-US" sz="1600" dirty="0"/>
                        <a:t>，回到上一個 </a:t>
                      </a:r>
                      <a:r>
                        <a:rPr lang="en-US" altLang="zh-TW" sz="1600" dirty="0"/>
                        <a:t>Activity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</a:txBody>
                  <a:tcPr marL="82799" marR="82799" marT="41400" marB="41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L="82799" marR="82799" marT="41400" marB="41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79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總                    分</a:t>
                      </a:r>
                    </a:p>
                  </a:txBody>
                  <a:tcPr marL="82799" marR="82799" marT="41400" marB="41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 marL="82799" marR="82799" marT="41400" marB="414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7504EB-280A-42ED-B93A-74AD913C5007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TQC+_</a:t>
            </a:r>
            <a:r>
              <a:rPr kumimoji="0" lang="zh-TW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李育丞老師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D86CA-2742-46E8-8EC5-7B0FBFFC6734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3131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722</Words>
  <Application>Microsoft Office PowerPoint</Application>
  <PresentationFormat>寬螢幕</PresentationFormat>
  <Paragraphs>78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絲縷</vt:lpstr>
      <vt:lpstr>TQC+ Android行動裝置應用程式設計認證解題說明_104(中)  計算 BMI 值</vt:lpstr>
      <vt:lpstr>計算 BMI 值</vt:lpstr>
      <vt:lpstr>計算 BMI 值</vt:lpstr>
      <vt:lpstr>計算 BMI 值</vt:lpstr>
      <vt:lpstr>計算BMI值</vt:lpstr>
      <vt:lpstr>計算 BMI 值</vt:lpstr>
      <vt:lpstr>計算 BMI 值</vt:lpstr>
      <vt:lpstr>計算 BMI 值</vt:lpstr>
      <vt:lpstr>計算 BMI 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TQC+ Android行動裝置應用程式設計認證解題說明_104(中)  計算 BMI 值</dc:title>
  <dc:creator>Simon Lee</dc:creator>
  <cp:lastModifiedBy>Simon Lee</cp:lastModifiedBy>
  <cp:revision>1</cp:revision>
  <dcterms:created xsi:type="dcterms:W3CDTF">2018-12-26T16:22:43Z</dcterms:created>
  <dcterms:modified xsi:type="dcterms:W3CDTF">2018-12-26T16:24:19Z</dcterms:modified>
</cp:coreProperties>
</file>