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0000"/>
    <a:srgbClr val="FFD5D5"/>
    <a:srgbClr val="1D4DD3"/>
    <a:srgbClr val="FFC5C5"/>
    <a:srgbClr val="BB0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507" autoAdjust="0"/>
    <p:restoredTop sz="81616" autoAdjust="0"/>
  </p:normalViewPr>
  <p:slideViewPr>
    <p:cSldViewPr>
      <p:cViewPr varScale="1">
        <p:scale>
          <a:sx n="88" d="100"/>
          <a:sy n="88" d="100"/>
        </p:scale>
        <p:origin x="7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D3888E-FD8F-4AE4-BAEA-339F7017DE97}" type="datetimeFigureOut">
              <a:rPr lang="en-US"/>
              <a:pPr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EDB17D-2759-4BC8-9DA7-2CA69DC7FC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17D-2759-4BC8-9DA7-2CA69DC7FC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10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0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15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90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55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81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white-backgroun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2"/>
          <p:cNvSpPr txBox="1">
            <a:spLocks noChangeArrowheads="1"/>
          </p:cNvSpPr>
          <p:nvPr userDrawn="1"/>
        </p:nvSpPr>
        <p:spPr bwMode="auto">
          <a:xfrm>
            <a:off x="76200" y="6600825"/>
            <a:ext cx="2057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590000"/>
                </a:solidFill>
                <a:latin typeface="Comic Sans MS" pitchFamily="66" charset="0"/>
              </a:rPr>
              <a:t>lenss.cse.tamu.edu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1752600"/>
            <a:ext cx="8839200" cy="190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A Virtual Router for </a:t>
            </a:r>
            <a:br>
              <a:rPr lang="en-US" altLang="zh-CN" sz="28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Emulating Wireless Network Flow in Mobile Cloud</a:t>
            </a:r>
            <a:endParaRPr lang="en-US" sz="2800" b="1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Vincent (</a:t>
            </a:r>
            <a:r>
              <a:rPr lang="en-US" sz="2000" b="1" dirty="0" err="1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Yukun</a:t>
            </a:r>
            <a:r>
              <a:rPr lang="en-US" sz="20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) Zeng*, Bingqian Jiang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sz="1600" b="1" baseline="30000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Laboratory for Embedded &amp; Networked Sensor Systems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Texas A&amp;M University, USA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Brief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24786"/>
            <a:ext cx="6781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Physical Mobile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Unstable wireless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Virtualized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Virtual I/O or Wired Net-&gt;</a:t>
            </a:r>
            <a:r>
              <a:rPr lang="en-US" sz="2000" dirty="0" err="1"/>
              <a:t>Stable&amp;Fast</a:t>
            </a:r>
            <a:r>
              <a:rPr lang="en-US" sz="2000" dirty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Virtual Router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2" y="3857612"/>
            <a:ext cx="2953037" cy="2771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28" y="4053522"/>
            <a:ext cx="3390472" cy="2575878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 bwMode="auto">
          <a:xfrm>
            <a:off x="3930873" y="4913834"/>
            <a:ext cx="978408" cy="484632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6418" y="4551893"/>
            <a:ext cx="1207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733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Mobile Cloud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24786"/>
            <a:ext cx="6781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Physical Mobile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Unstable wireless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Virtualized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Virtual I/O or Wired Net-&gt;</a:t>
            </a:r>
            <a:r>
              <a:rPr lang="en-US" sz="2000" dirty="0" err="1"/>
              <a:t>Stable&amp;Fast</a:t>
            </a:r>
            <a:r>
              <a:rPr lang="en-US" sz="2000" dirty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Virtual Router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6604"/>
            <a:ext cx="2829299" cy="2814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50" y="3586604"/>
            <a:ext cx="3124200" cy="29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Experiment Methodologies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24786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Bandwidth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Packet Losses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Jitters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Categories in Mobile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Slave-to-Slave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Across </a:t>
            </a:r>
            <a:r>
              <a:rPr lang="en-US" dirty="0" err="1"/>
              <a:t>XenServers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 the Same </a:t>
            </a:r>
            <a:r>
              <a:rPr lang="en-US" dirty="0" err="1"/>
              <a:t>XenServer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Slave-to-Master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Master-to-Slave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Repeated Experiments with Increasing Transmitting Rate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Run in Virtualized </a:t>
            </a:r>
            <a:r>
              <a:rPr lang="en-US" dirty="0" err="1"/>
              <a:t>Env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Run in Actual </a:t>
            </a:r>
            <a:r>
              <a:rPr lang="en-US" dirty="0" err="1"/>
              <a:t>Env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93363"/>
            <a:ext cx="3124200" cy="29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Preliminary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Bandwidth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Across Server: 52 </a:t>
            </a:r>
            <a:r>
              <a:rPr lang="en-US" dirty="0" err="1"/>
              <a:t>Mbps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Same Server: 45 </a:t>
            </a:r>
            <a:r>
              <a:rPr lang="en-US" dirty="0" err="1"/>
              <a:t>Mbps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Wireless: below 10 </a:t>
            </a:r>
            <a:r>
              <a:rPr lang="en-US" dirty="0" err="1"/>
              <a:t>Mbps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Jitters and Packet Losses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High instability and latency in wireless link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9144000" cy="27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Preliminary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6661"/>
            <a:ext cx="9144000" cy="2752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447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Bandwidth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VM: 60 </a:t>
            </a:r>
            <a:r>
              <a:rPr lang="en-US" dirty="0" err="1"/>
              <a:t>Mbps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Wireless: below 25 </a:t>
            </a:r>
            <a:r>
              <a:rPr lang="en-US" dirty="0" err="1"/>
              <a:t>Mbps</a:t>
            </a:r>
            <a:r>
              <a:rPr lang="en-US" dirty="0"/>
              <a:t> (much higher than 2 device)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Jitters and Packet Losses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High instability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Too high, cannot explain precisely</a:t>
            </a:r>
          </a:p>
        </p:txBody>
      </p:sp>
    </p:spTree>
    <p:extLst>
      <p:ext uri="{BB962C8B-B14F-4D97-AF65-F5344CB8AC3E}">
        <p14:creationId xmlns:p14="http://schemas.microsoft.com/office/powerpoint/2010/main" val="372044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Preliminary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805"/>
            <a:ext cx="9144000" cy="279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447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Bandwidth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VM: 50 </a:t>
            </a:r>
            <a:r>
              <a:rPr lang="en-US" dirty="0" err="1"/>
              <a:t>Mbps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Wireless: below 15 </a:t>
            </a:r>
            <a:r>
              <a:rPr lang="en-US" dirty="0" err="1"/>
              <a:t>Mbps</a:t>
            </a:r>
            <a:r>
              <a:rPr lang="en-US" dirty="0"/>
              <a:t> (in between s-to-s and m-to-s)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Jitters and Packet Losses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Similar to Slave-to-Slave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High instability and latency</a:t>
            </a:r>
          </a:p>
        </p:txBody>
      </p:sp>
    </p:spTree>
    <p:extLst>
      <p:ext uri="{BB962C8B-B14F-4D97-AF65-F5344CB8AC3E}">
        <p14:creationId xmlns:p14="http://schemas.microsoft.com/office/powerpoint/2010/main" val="210603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endParaRPr lang="en-US" sz="28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44488"/>
            <a:ext cx="609600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24786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Reliable 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runs to recognize the intrinsic wireless network performance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Better experiment environment?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metrics to better characterize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Bridge Wireless to Ethernet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increase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 Router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Emulate the network pattern</a:t>
            </a:r>
          </a:p>
        </p:txBody>
      </p:sp>
    </p:spTree>
    <p:extLst>
      <p:ext uri="{BB962C8B-B14F-4D97-AF65-F5344CB8AC3E}">
        <p14:creationId xmlns:p14="http://schemas.microsoft.com/office/powerpoint/2010/main" val="7910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0"/>
            <a:ext cx="6477000" cy="1027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      Thank You!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95400"/>
            <a:ext cx="8534400" cy="53784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971550" indent="-51435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endParaRPr lang="en-US" sz="42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200" dirty="0">
                <a:solidFill>
                  <a:srgbClr val="590000"/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endParaRPr lang="en-US" sz="20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sz="20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sz="20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Aft>
                <a:spcPts val="600"/>
              </a:spcAft>
              <a:buFont typeface="Arial" charset="0"/>
              <a:buChar char="•"/>
            </a:pPr>
            <a:endParaRPr lang="en-US" sz="16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Aft>
                <a:spcPts val="600"/>
              </a:spcAft>
              <a:buFont typeface="Arial" charset="0"/>
              <a:buChar char="•"/>
            </a:pPr>
            <a:endParaRPr lang="en-US" sz="1600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000" i="1" dirty="0">
              <a:solidFill>
                <a:srgbClr val="5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632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7994</TotalTime>
  <Words>270</Words>
  <Application>Microsoft Office PowerPoint</Application>
  <PresentationFormat>On-screen Show (4:3)</PresentationFormat>
  <Paragraphs>79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Comic Sans MS</vt:lpstr>
      <vt:lpstr>Times New Roman</vt:lpstr>
      <vt:lpstr>Wingdings</vt:lpstr>
      <vt:lpstr>Blank Presentation</vt:lpstr>
      <vt:lpstr>A Virtual Router for  Emulating Wireless Network Flow in Mobile Cloud</vt:lpstr>
      <vt:lpstr>Brief Review</vt:lpstr>
      <vt:lpstr>Mobile Cloud Architecture</vt:lpstr>
      <vt:lpstr>Experiment Methodologies</vt:lpstr>
      <vt:lpstr>Preliminary Results</vt:lpstr>
      <vt:lpstr>Preliminary Results</vt:lpstr>
      <vt:lpstr>Preliminary Results</vt:lpstr>
      <vt:lpstr>Future Work</vt:lpstr>
      <vt:lpstr>      Thank You!</vt:lpstr>
    </vt:vector>
  </TitlesOfParts>
  <Company>Roy DeHaven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DeHaven</dc:creator>
  <cp:lastModifiedBy>Yu-kwen Tsang</cp:lastModifiedBy>
  <cp:revision>653</cp:revision>
  <dcterms:created xsi:type="dcterms:W3CDTF">2007-09-07T17:44:03Z</dcterms:created>
  <dcterms:modified xsi:type="dcterms:W3CDTF">2017-04-14T15:48:16Z</dcterms:modified>
</cp:coreProperties>
</file>