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513-0BC1-4D19-A58E-61F38B5D80C6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8FA9-D81E-4094-8E5E-567A420A4C1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70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513-0BC1-4D19-A58E-61F38B5D80C6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8FA9-D81E-4094-8E5E-567A420A4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682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513-0BC1-4D19-A58E-61F38B5D80C6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8FA9-D81E-4094-8E5E-567A420A4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263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513-0BC1-4D19-A58E-61F38B5D80C6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8FA9-D81E-4094-8E5E-567A420A4C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4287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513-0BC1-4D19-A58E-61F38B5D80C6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8FA9-D81E-4094-8E5E-567A420A4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565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513-0BC1-4D19-A58E-61F38B5D80C6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8FA9-D81E-4094-8E5E-567A420A4C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0808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513-0BC1-4D19-A58E-61F38B5D80C6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8FA9-D81E-4094-8E5E-567A420A4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806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513-0BC1-4D19-A58E-61F38B5D80C6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8FA9-D81E-4094-8E5E-567A420A4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612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513-0BC1-4D19-A58E-61F38B5D80C6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8FA9-D81E-4094-8E5E-567A420A4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35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513-0BC1-4D19-A58E-61F38B5D80C6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8FA9-D81E-4094-8E5E-567A420A4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752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513-0BC1-4D19-A58E-61F38B5D80C6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8FA9-D81E-4094-8E5E-567A420A4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79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513-0BC1-4D19-A58E-61F38B5D80C6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8FA9-D81E-4094-8E5E-567A420A4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21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513-0BC1-4D19-A58E-61F38B5D80C6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8FA9-D81E-4094-8E5E-567A420A4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858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513-0BC1-4D19-A58E-61F38B5D80C6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8FA9-D81E-4094-8E5E-567A420A4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25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513-0BC1-4D19-A58E-61F38B5D80C6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8FA9-D81E-4094-8E5E-567A420A4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13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513-0BC1-4D19-A58E-61F38B5D80C6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8FA9-D81E-4094-8E5E-567A420A4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82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513-0BC1-4D19-A58E-61F38B5D80C6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8FA9-D81E-4094-8E5E-567A420A4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152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DEDD513-0BC1-4D19-A58E-61F38B5D80C6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71B8FA9-D81E-4094-8E5E-567A420A4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9304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qtt-explorer.com/" TargetMode="External"/><Relationship Id="rId2" Type="http://schemas.openxmlformats.org/officeDocument/2006/relationships/hyperlink" Target="https://mosquitt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7EB69-F500-7C75-7282-55C3073D2D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MQTT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59F058-08D6-F8AF-09E5-60C325033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安裝 </a:t>
            </a:r>
            <a:r>
              <a:rPr lang="en-US" altLang="zh-TW" dirty="0"/>
              <a:t>/</a:t>
            </a:r>
            <a:r>
              <a:rPr lang="zh-TW" altLang="en-US" dirty="0"/>
              <a:t> 執行 </a:t>
            </a:r>
            <a:r>
              <a:rPr lang="en-US" altLang="zh-TW" dirty="0"/>
              <a:t>/</a:t>
            </a:r>
            <a:r>
              <a:rPr lang="zh-TW" altLang="en-US" dirty="0"/>
              <a:t> 訂閱 </a:t>
            </a:r>
            <a:r>
              <a:rPr lang="en-US" altLang="zh-TW" dirty="0"/>
              <a:t>/</a:t>
            </a:r>
            <a:r>
              <a:rPr lang="zh-TW" altLang="en-US" dirty="0"/>
              <a:t> 資料傳遞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90200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49D2F1-7BDB-8465-327E-BF76EDCEE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927" y="4692614"/>
            <a:ext cx="8534400" cy="1507067"/>
          </a:xfrm>
        </p:spPr>
        <p:txBody>
          <a:bodyPr>
            <a:normAutofit/>
          </a:bodyPr>
          <a:lstStyle/>
          <a:p>
            <a:r>
              <a:rPr lang="zh-TW" altLang="en-US" dirty="0"/>
              <a:t>安裝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2E2D11-46A1-E0AD-25EC-4B71379D5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927" y="891082"/>
            <a:ext cx="8534400" cy="3615267"/>
          </a:xfrm>
        </p:spPr>
        <p:txBody>
          <a:bodyPr>
            <a:norm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 下載 </a:t>
            </a:r>
            <a:r>
              <a:rPr lang="en-US" altLang="zh-TW" dirty="0">
                <a:hlinkClick r:id="rId2"/>
              </a:rPr>
              <a:t>mosquito</a:t>
            </a:r>
            <a:endParaRPr lang="en-US" altLang="zh-TW" dirty="0"/>
          </a:p>
          <a:p>
            <a:pPr lvl="1"/>
            <a:r>
              <a:rPr lang="zh-TW" altLang="en-US" dirty="0"/>
              <a:t>註： </a:t>
            </a:r>
            <a:r>
              <a:rPr lang="en-US" altLang="zh-TW" dirty="0">
                <a:solidFill>
                  <a:schemeClr val="bg1"/>
                </a:solidFill>
              </a:rPr>
              <a:t>windows service </a:t>
            </a:r>
            <a:r>
              <a:rPr lang="zh-TW" altLang="en-US" dirty="0">
                <a:solidFill>
                  <a:schemeClr val="bg1"/>
                </a:solidFill>
              </a:rPr>
              <a:t>需要停止 </a:t>
            </a:r>
            <a:r>
              <a:rPr lang="en-US" altLang="zh-TW" b="1" dirty="0">
                <a:solidFill>
                  <a:schemeClr val="bg1"/>
                </a:solidFill>
              </a:rPr>
              <a:t>mosquito</a:t>
            </a:r>
            <a:r>
              <a:rPr lang="zh-TW" altLang="en-US" b="1" dirty="0">
                <a:solidFill>
                  <a:schemeClr val="bg1"/>
                </a:solidFill>
              </a:rPr>
              <a:t> </a:t>
            </a:r>
            <a:r>
              <a:rPr lang="en-US" altLang="zh-TW" b="1" i="0" dirty="0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  <a:t>broker</a:t>
            </a:r>
            <a:endParaRPr lang="en-US" altLang="zh-TW" b="1" dirty="0">
              <a:solidFill>
                <a:schemeClr val="bg1"/>
              </a:solidFill>
            </a:endParaRPr>
          </a:p>
          <a:p>
            <a:r>
              <a:rPr lang="en-US" altLang="zh-TW" dirty="0"/>
              <a:t>2.</a:t>
            </a:r>
            <a:r>
              <a:rPr lang="zh-TW" altLang="en-US" dirty="0"/>
              <a:t> 下載 </a:t>
            </a:r>
            <a:r>
              <a:rPr lang="en-US" altLang="zh-TW" dirty="0">
                <a:hlinkClick r:id="rId3"/>
              </a:rPr>
              <a:t>MQTT Explorer</a:t>
            </a:r>
            <a:endParaRPr lang="en-US" altLang="zh-TW" dirty="0"/>
          </a:p>
          <a:p>
            <a:pPr lvl="1"/>
            <a:r>
              <a:rPr lang="zh-TW" altLang="en-US" dirty="0"/>
              <a:t>註：</a:t>
            </a:r>
            <a:r>
              <a:rPr lang="en-US" altLang="zh-TW" dirty="0">
                <a:solidFill>
                  <a:schemeClr val="bg1"/>
                </a:solidFill>
              </a:rPr>
              <a:t>portable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012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49D2F1-7BDB-8465-327E-BF76EDCEE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927" y="4692614"/>
            <a:ext cx="8534400" cy="1507067"/>
          </a:xfrm>
        </p:spPr>
        <p:txBody>
          <a:bodyPr>
            <a:normAutofit/>
          </a:bodyPr>
          <a:lstStyle/>
          <a:p>
            <a:r>
              <a:rPr lang="zh-TW" altLang="en-US" dirty="0"/>
              <a:t>執行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2E2D11-46A1-E0AD-25EC-4B71379D5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927" y="891082"/>
            <a:ext cx="8534400" cy="3615267"/>
          </a:xfrm>
        </p:spPr>
        <p:txBody>
          <a:bodyPr>
            <a:norm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 執行 </a:t>
            </a:r>
            <a:r>
              <a:rPr lang="en-US" altLang="zh-TW" dirty="0"/>
              <a:t>mosquito</a:t>
            </a:r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 執行 </a:t>
            </a:r>
            <a:r>
              <a:rPr lang="en-US" altLang="zh-TW" dirty="0"/>
              <a:t>MQTT Explorer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A8C65C4-A04D-6147-49B2-0F2075D82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613" y="416228"/>
            <a:ext cx="5452460" cy="295012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F3D12C8-3713-B713-F596-21FB5CB0D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613" y="3491650"/>
            <a:ext cx="5452461" cy="314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0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49D2F1-7BDB-8465-327E-BF76EDCEE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927" y="4692614"/>
            <a:ext cx="8534400" cy="1507067"/>
          </a:xfrm>
        </p:spPr>
        <p:txBody>
          <a:bodyPr>
            <a:normAutofit/>
          </a:bodyPr>
          <a:lstStyle/>
          <a:p>
            <a:r>
              <a:rPr lang="zh-TW" altLang="en-US" dirty="0"/>
              <a:t>訂閱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2E2D11-46A1-E0AD-25EC-4B71379D5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927" y="891082"/>
            <a:ext cx="8534400" cy="3615267"/>
          </a:xfrm>
        </p:spPr>
        <p:txBody>
          <a:bodyPr>
            <a:normAutofit/>
          </a:bodyPr>
          <a:lstStyle/>
          <a:p>
            <a:r>
              <a:rPr lang="zh-TW" altLang="en-US" dirty="0"/>
              <a:t>指令：</a:t>
            </a:r>
            <a:r>
              <a:rPr lang="pt-BR" altLang="zh-TW" b="0" i="0" dirty="0">
                <a:solidFill>
                  <a:srgbClr val="E6E1DC"/>
                </a:solidFill>
                <a:effectLst/>
                <a:highlight>
                  <a:srgbClr val="000000"/>
                </a:highlight>
                <a:latin typeface="Menlo"/>
              </a:rPr>
              <a:t>mosquitto_sub -h localhost -t </a:t>
            </a:r>
            <a:r>
              <a:rPr lang="pt-BR" altLang="zh-TW" b="0" i="0" dirty="0">
                <a:solidFill>
                  <a:srgbClr val="C26230"/>
                </a:solidFill>
                <a:effectLst/>
                <a:highlight>
                  <a:srgbClr val="000000"/>
                </a:highlight>
                <a:latin typeface="Menlo"/>
              </a:rPr>
              <a:t>A</a:t>
            </a:r>
          </a:p>
          <a:p>
            <a:endParaRPr lang="pt-BR" altLang="zh-TW" dirty="0">
              <a:solidFill>
                <a:srgbClr val="C26230"/>
              </a:solidFill>
              <a:highlight>
                <a:srgbClr val="000000"/>
              </a:highlight>
              <a:latin typeface="Menlo"/>
            </a:endParaRPr>
          </a:p>
          <a:p>
            <a:r>
              <a:rPr lang="pt-BR" altLang="zh-TW" b="0" i="0" dirty="0">
                <a:solidFill>
                  <a:srgbClr val="E6E1DC"/>
                </a:solidFill>
                <a:effectLst/>
                <a:highlight>
                  <a:srgbClr val="000000"/>
                </a:highlight>
                <a:latin typeface="Menlo"/>
              </a:rPr>
              <a:t>Localhost</a:t>
            </a:r>
            <a:r>
              <a:rPr lang="zh-TW" altLang="en-US" b="0" i="0" dirty="0">
                <a:solidFill>
                  <a:srgbClr val="E6E1DC"/>
                </a:solidFill>
                <a:effectLst/>
                <a:latin typeface="Menlo"/>
              </a:rPr>
              <a:t> 本地端</a:t>
            </a:r>
            <a:endParaRPr lang="pt-BR" altLang="zh-TW" dirty="0">
              <a:solidFill>
                <a:srgbClr val="C26230"/>
              </a:solidFill>
              <a:latin typeface="Menlo"/>
            </a:endParaRPr>
          </a:p>
          <a:p>
            <a:r>
              <a:rPr lang="pt-BR" altLang="zh-TW" b="0" i="0" dirty="0">
                <a:solidFill>
                  <a:srgbClr val="C26230"/>
                </a:solidFill>
                <a:effectLst/>
                <a:highlight>
                  <a:srgbClr val="000000"/>
                </a:highlight>
                <a:latin typeface="Menlo"/>
              </a:rPr>
              <a:t>A</a:t>
            </a:r>
            <a:r>
              <a:rPr lang="zh-TW" altLang="en-US" b="0" i="0" dirty="0">
                <a:solidFill>
                  <a:srgbClr val="C26230"/>
                </a:solidFill>
                <a:effectLst/>
                <a:latin typeface="Menlo"/>
              </a:rPr>
              <a:t>  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Menlo"/>
              </a:rPr>
              <a:t>訂閱主題</a:t>
            </a:r>
            <a:endParaRPr lang="pt-BR" altLang="zh-TW" b="0" i="0" dirty="0">
              <a:solidFill>
                <a:schemeClr val="tx1"/>
              </a:solidFill>
              <a:effectLst/>
              <a:latin typeface="Menlo"/>
            </a:endParaRPr>
          </a:p>
          <a:p>
            <a:pPr marL="0" indent="0">
              <a:buNone/>
            </a:pPr>
            <a:endParaRPr lang="pt-BR" altLang="zh-TW" dirty="0">
              <a:solidFill>
                <a:srgbClr val="C26230"/>
              </a:solidFill>
              <a:highlight>
                <a:srgbClr val="000000"/>
              </a:highlight>
              <a:latin typeface="Menlo"/>
            </a:endParaRPr>
          </a:p>
          <a:p>
            <a:endParaRPr lang="pt-BR" altLang="zh-TW" dirty="0">
              <a:solidFill>
                <a:srgbClr val="C26230"/>
              </a:solidFill>
              <a:highlight>
                <a:srgbClr val="000000"/>
              </a:highlight>
              <a:latin typeface="Menlo"/>
            </a:endParaRPr>
          </a:p>
          <a:p>
            <a:endParaRPr lang="zh-TW" altLang="en-US" dirty="0">
              <a:highlight>
                <a:srgbClr val="000000"/>
              </a:highlight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D558F84-0725-DFB1-684D-F43EF8972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100" y="2304871"/>
            <a:ext cx="7494562" cy="404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906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49D2F1-7BDB-8465-327E-BF76EDCEE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927" y="4692614"/>
            <a:ext cx="8534400" cy="1507067"/>
          </a:xfrm>
        </p:spPr>
        <p:txBody>
          <a:bodyPr>
            <a:normAutofit/>
          </a:bodyPr>
          <a:lstStyle/>
          <a:p>
            <a:r>
              <a:rPr lang="zh-TW" altLang="en-US" dirty="0"/>
              <a:t>資料傳遞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2E2D11-46A1-E0AD-25EC-4B71379D5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927" y="891082"/>
            <a:ext cx="8534400" cy="3615267"/>
          </a:xfrm>
        </p:spPr>
        <p:txBody>
          <a:bodyPr>
            <a:normAutofit/>
          </a:bodyPr>
          <a:lstStyle/>
          <a:p>
            <a:r>
              <a:rPr lang="zh-TW" altLang="en-US" dirty="0"/>
              <a:t>利用 </a:t>
            </a:r>
            <a:r>
              <a:rPr lang="en-US" altLang="zh-TW" dirty="0"/>
              <a:t>MQTT</a:t>
            </a:r>
            <a:r>
              <a:rPr lang="zh-TW" altLang="en-US" dirty="0"/>
              <a:t> </a:t>
            </a:r>
            <a:r>
              <a:rPr lang="en-US" altLang="zh-TW" dirty="0"/>
              <a:t>Explorer </a:t>
            </a:r>
            <a:r>
              <a:rPr lang="zh-TW" altLang="en-US" dirty="0"/>
              <a:t>來傳遞資料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從訂閱處來收資料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BAF0FDC-D2F5-E774-A413-BB40DD5D7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577" y="94898"/>
            <a:ext cx="8967752" cy="481139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7E6730B-3682-58E8-05CC-F0851085D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601" y="3416823"/>
            <a:ext cx="9120236" cy="493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8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4E5D790-EF7E-4E52-B208-793079B49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Diagonal Corner Rectangle 6">
            <a:extLst>
              <a:ext uri="{FF2B5EF4-FFF2-40B4-BE49-F238E27FC236}">
                <a16:creationId xmlns:a16="http://schemas.microsoft.com/office/drawing/2014/main" id="{479F3ED9-A242-463F-84AE-C4B05016B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0789F86-1934-7E8D-3273-DDED3903F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927" y="4692614"/>
            <a:ext cx="8534400" cy="1507067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C6750A-86DE-8652-F865-1E182895C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927" y="891082"/>
            <a:ext cx="8534400" cy="3615267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735599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</TotalTime>
  <Words>72</Words>
  <Application>Microsoft Office PowerPoint</Application>
  <PresentationFormat>寬螢幕</PresentationFormat>
  <Paragraphs>24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Menlo</vt:lpstr>
      <vt:lpstr>Century Gothic</vt:lpstr>
      <vt:lpstr>Open Sans</vt:lpstr>
      <vt:lpstr>Wingdings 3</vt:lpstr>
      <vt:lpstr>切割線</vt:lpstr>
      <vt:lpstr>MQTT</vt:lpstr>
      <vt:lpstr>安裝</vt:lpstr>
      <vt:lpstr>執行</vt:lpstr>
      <vt:lpstr>訂閱</vt:lpstr>
      <vt:lpstr>資料傳遞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Student</dc:creator>
  <cp:lastModifiedBy>Student</cp:lastModifiedBy>
  <cp:revision>15</cp:revision>
  <dcterms:created xsi:type="dcterms:W3CDTF">2023-06-06T08:09:15Z</dcterms:created>
  <dcterms:modified xsi:type="dcterms:W3CDTF">2023-06-06T09:19:50Z</dcterms:modified>
</cp:coreProperties>
</file>