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57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82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40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8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41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7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40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78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1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31FD1-9703-461D-B8D8-863F406F427C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A44F2-8BFC-4129-92B2-B7B053DEA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61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4479"/>
            <a:ext cx="9144000" cy="1955483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Welcome to my project work</a:t>
            </a:r>
            <a:br>
              <a:rPr lang="en-GB" sz="2800" dirty="0" smtClean="0">
                <a:solidFill>
                  <a:srgbClr val="FF0000"/>
                </a:solidFill>
              </a:rPr>
            </a:br>
            <a:r>
              <a:rPr lang="en-GB" sz="2800" dirty="0" smtClean="0">
                <a:solidFill>
                  <a:srgbClr val="FF0000"/>
                </a:solidFill>
              </a:rPr>
              <a:t>Vincent </a:t>
            </a:r>
            <a:r>
              <a:rPr lang="en-GB" sz="2800" dirty="0" err="1" smtClean="0">
                <a:solidFill>
                  <a:srgbClr val="FF0000"/>
                </a:solidFill>
              </a:rPr>
              <a:t>Ufomadu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02038"/>
            <a:ext cx="10058400" cy="16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1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my project work Vincent Ufomadu</vt:lpstr>
    </vt:vector>
  </TitlesOfParts>
  <Company>Robert Gordon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project work Vincent Ufomadu</dc:title>
  <dc:creator>OBUMNEKE UFOMADU (1807363)</dc:creator>
  <cp:lastModifiedBy>OBUMNEKE UFOMADU (1807363)</cp:lastModifiedBy>
  <cp:revision>1</cp:revision>
  <dcterms:created xsi:type="dcterms:W3CDTF">2018-09-18T10:09:56Z</dcterms:created>
  <dcterms:modified xsi:type="dcterms:W3CDTF">2018-09-18T10:14:08Z</dcterms:modified>
</cp:coreProperties>
</file>