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C22-91E2-489E-8D94-DC05285E1588}" type="datetimeFigureOut">
              <a:rPr lang="en-US" smtClean="0"/>
              <a:t>9/18/2018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78C2-FE03-40EC-ABA6-B456176A80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C22-91E2-489E-8D94-DC05285E1588}" type="datetimeFigureOut">
              <a:rPr lang="en-US" smtClean="0"/>
              <a:t>9/18/2018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78C2-FE03-40EC-ABA6-B456176A80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C22-91E2-489E-8D94-DC05285E1588}" type="datetimeFigureOut">
              <a:rPr lang="en-US" smtClean="0"/>
              <a:t>9/18/2018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78C2-FE03-40EC-ABA6-B456176A80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C22-91E2-489E-8D94-DC05285E1588}" type="datetimeFigureOut">
              <a:rPr lang="en-US" smtClean="0"/>
              <a:t>9/18/2018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78C2-FE03-40EC-ABA6-B456176A80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C22-91E2-489E-8D94-DC05285E1588}" type="datetimeFigureOut">
              <a:rPr lang="en-US" smtClean="0"/>
              <a:t>9/18/2018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78C2-FE03-40EC-ABA6-B456176A80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C22-91E2-489E-8D94-DC05285E1588}" type="datetimeFigureOut">
              <a:rPr lang="en-US" smtClean="0"/>
              <a:t>9/18/2018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78C2-FE03-40EC-ABA6-B456176A80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C22-91E2-489E-8D94-DC05285E1588}" type="datetimeFigureOut">
              <a:rPr lang="en-US" smtClean="0"/>
              <a:t>9/18/2018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78C2-FE03-40EC-ABA6-B456176A80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C22-91E2-489E-8D94-DC05285E1588}" type="datetimeFigureOut">
              <a:rPr lang="en-US" smtClean="0"/>
              <a:t>9/18/2018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78C2-FE03-40EC-ABA6-B456176A80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C22-91E2-489E-8D94-DC05285E1588}" type="datetimeFigureOut">
              <a:rPr lang="en-US" smtClean="0"/>
              <a:t>9/18/2018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78C2-FE03-40EC-ABA6-B456176A80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C22-91E2-489E-8D94-DC05285E1588}" type="datetimeFigureOut">
              <a:rPr lang="en-US" smtClean="0"/>
              <a:t>9/18/2018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78C2-FE03-40EC-ABA6-B456176A80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4C22-91E2-489E-8D94-DC05285E1588}" type="datetimeFigureOut">
              <a:rPr lang="en-US" smtClean="0"/>
              <a:t>9/18/2018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78C2-FE03-40EC-ABA6-B456176A80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4C22-91E2-489E-8D94-DC05285E1588}" type="datetimeFigureOut">
              <a:rPr lang="en-US" smtClean="0"/>
              <a:t>9/18/2018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778C2-FE03-40EC-ABA6-B456176A80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My project work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flag-heart-3d-2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3117"/>
            <a:ext cx="2381250" cy="16430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My project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2018-09-18T19:05:59Z</dcterms:created>
  <dcterms:modified xsi:type="dcterms:W3CDTF">2018-09-18T19:40:03Z</dcterms:modified>
</cp:coreProperties>
</file>