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000000"/>
    <a:srgbClr val="E4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C34-D71F-2255-D843-C000D7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125E0-BAE8-08B7-E2FF-38794D4C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F9E-71E7-6545-B8DA-F34A38D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DBF5-6D8B-20A4-A995-9C3CA1F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C771-6007-E503-B38E-87E1791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F67-6562-FBCA-5492-2583844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7F64-C098-2E81-7D67-BCD1ACB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230-30E3-AD02-9235-C0B0E3B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1D6-A978-E7A8-DEE5-DCCF596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537-5038-77FF-668B-40DC47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37F4-EEBB-FB3B-E8CE-722959F4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6AD-39D7-3FA2-CCF9-D965423B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B58-7F9E-6A65-A3FE-A8417D9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84F-3970-8E0B-6D7D-DDA7E9E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F0B4-D606-A351-5667-38B011B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198-98A7-B874-B68A-3CE0DC6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7F1-0B95-DFEE-5D01-2D3FD0DB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D34-36A6-410F-C6EE-B170427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ABA9-EE90-9433-3370-E9A25CB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8F8-46CE-63DD-9DEB-FF93F39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172-8600-6B69-FCD9-442A65C0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904D-33F9-61D8-B572-A1FE6F9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4606-EFF3-16BA-D092-D5F1CA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05D-7704-667A-E3F5-5BB8EB4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D9C-4282-9419-6FB5-2384057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E16-F9D4-A655-5D6C-D102891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D31-39F8-21DE-8257-A907457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0106-74F6-A1A2-FCBC-37C029F2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1FB-4CBB-3933-00DD-FBA0233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D4E-60ED-4684-258F-5A36444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DAE2-9907-8CF4-A6CD-880E386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7E66-CD38-8335-FB6C-1F760F63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321B-8470-8042-4519-957D678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D49-8C8B-432C-4018-A064D5A5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F5D6-B940-DDD4-846F-CEEDBB27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D9BC-01A4-28E2-EC19-4A713B21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FF39-5BA1-3F07-4374-E3F7049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C46F6-5221-E218-325A-3427BFD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0FFB-4880-9ACD-B004-58A85CF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ACC-E565-650F-80E5-537A147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0ECD-3A5D-1053-0EA5-22DA0E5E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982-7130-F00D-F61F-CDF0129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76C7-7C83-DD6B-4577-E2AAFD3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9163-CCD9-BFC2-FD58-6CC296F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55D0-A69C-3762-D9B9-8AEFAD0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EC04-7706-AA54-4E98-AD34BE4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1E6-3674-5070-FE92-68891A5B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B8D-D4C2-5FDA-DB0F-CD5BCAEA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4B4E-F362-BC7B-BB84-BD33269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D726-0D93-190D-4EB6-BCC39A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266F-9D0B-81D8-B9E0-6BFD196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AD4-8A78-4BF8-D5B3-1A4CC2E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F10-9452-B3A0-F3D3-394197E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5840-68D2-9130-F25C-4B4E81C6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AD2-2D46-4F01-91F3-4384B055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9D0-AA96-A17E-8034-8DD1C14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5704-7A19-1125-2EC6-9B590E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A6B9-14F8-E311-C179-3CE13C8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507CD-C482-C023-14C4-42F14CA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1AD2-DCFC-1DFD-5F9B-4F203867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08B-4F5A-ECB1-7F39-848E643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E241-744D-490F-2CC0-BBD83EC1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1D4-D1F8-8422-81B4-A4C8D92A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374" y="1194447"/>
            <a:ext cx="3875773" cy="207092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rgbClr val="DB4437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 </a:t>
            </a:r>
            <a:b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BigQuery</a:t>
            </a:r>
            <a:endParaRPr lang="en-US" sz="4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 descr="MacBook Pro, white ceramic mug,and black smartphone on table">
            <a:extLst>
              <a:ext uri="{FF2B5EF4-FFF2-40B4-BE49-F238E27FC236}">
                <a16:creationId xmlns:a16="http://schemas.microsoft.com/office/drawing/2014/main" id="{411BD053-5EF3-271D-0B6E-D7730539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r="44382"/>
          <a:stretch/>
        </p:blipFill>
        <p:spPr bwMode="auto">
          <a:xfrm>
            <a:off x="1085471" y="718531"/>
            <a:ext cx="4537284" cy="5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93492-1685-8F8E-0458-5EE8583F25C4}"/>
              </a:ext>
            </a:extLst>
          </p:cNvPr>
          <p:cNvGrpSpPr/>
          <p:nvPr/>
        </p:nvGrpSpPr>
        <p:grpSpPr>
          <a:xfrm>
            <a:off x="6858002" y="5207344"/>
            <a:ext cx="3349106" cy="662397"/>
            <a:chOff x="6179905" y="4369069"/>
            <a:chExt cx="3349106" cy="6623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8B61C-C6B1-F41B-175E-66A416DEB2C9}"/>
                </a:ext>
              </a:extLst>
            </p:cNvPr>
            <p:cNvSpPr txBox="1"/>
            <p:nvPr/>
          </p:nvSpPr>
          <p:spPr>
            <a:xfrm>
              <a:off x="6928267" y="4515602"/>
              <a:ext cx="26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Vincent Junitio Ungu</a:t>
              </a:r>
            </a:p>
          </p:txBody>
        </p:sp>
        <p:pic>
          <p:nvPicPr>
            <p:cNvPr id="7" name="Picture 6" descr="A person standing in front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EBB2C35B-90A2-05B3-825A-3BD69CE72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2" t="26314" r="25240" b="50555"/>
            <a:stretch/>
          </p:blipFill>
          <p:spPr>
            <a:xfrm>
              <a:off x="6179905" y="4369069"/>
              <a:ext cx="662397" cy="662397"/>
            </a:xfrm>
            <a:prstGeom prst="ellipse">
              <a:avLst/>
            </a:prstGeom>
            <a:ln w="38100">
              <a:solidFill>
                <a:srgbClr val="DB4437"/>
              </a:solidFill>
            </a:ln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C464C62-113F-56E9-6C2D-C204517DC253}"/>
              </a:ext>
            </a:extLst>
          </p:cNvPr>
          <p:cNvSpPr txBox="1">
            <a:spLocks/>
          </p:cNvSpPr>
          <p:nvPr/>
        </p:nvSpPr>
        <p:spPr>
          <a:xfrm>
            <a:off x="6713623" y="3833207"/>
            <a:ext cx="3875773" cy="662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powerful way to find specific strings in the given input.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8503524" y="1739366"/>
            <a:ext cx="82616" cy="3469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ople sitting down near table with assorted laptop computers">
            <a:extLst>
              <a:ext uri="{FF2B5EF4-FFF2-40B4-BE49-F238E27FC236}">
                <a16:creationId xmlns:a16="http://schemas.microsoft.com/office/drawing/2014/main" id="{D60012E0-1EBB-7A62-110A-04EBFC54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34"/>
          <a:stretch/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A12BD-9492-6FEA-ECF9-C027E25DF1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452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497583-097F-E5C6-205E-3A9907FEEFB3}"/>
              </a:ext>
            </a:extLst>
          </p:cNvPr>
          <p:cNvSpPr/>
          <p:nvPr/>
        </p:nvSpPr>
        <p:spPr>
          <a:xfrm>
            <a:off x="15621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571DF-F3F1-6398-E0EA-9042F60BD0EE}"/>
              </a:ext>
            </a:extLst>
          </p:cNvPr>
          <p:cNvSpPr/>
          <p:nvPr/>
        </p:nvSpPr>
        <p:spPr>
          <a:xfrm>
            <a:off x="54483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84EB95F-3AB6-3DC6-C623-49A1E714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433" y="2895465"/>
            <a:ext cx="1019134" cy="10191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E63D82-C7F7-66C7-0F81-40F51B756F27}"/>
              </a:ext>
            </a:extLst>
          </p:cNvPr>
          <p:cNvSpPr/>
          <p:nvPr/>
        </p:nvSpPr>
        <p:spPr>
          <a:xfrm>
            <a:off x="93345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Lights On with solid fill">
            <a:extLst>
              <a:ext uri="{FF2B5EF4-FFF2-40B4-BE49-F238E27FC236}">
                <a16:creationId xmlns:a16="http://schemas.microsoft.com/office/drawing/2014/main" id="{41F4B61A-E838-5B14-D5EF-AA53F22BD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7367" y="2927999"/>
            <a:ext cx="954067" cy="9540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E9C29F-4631-CF6C-2855-B1003D462ACA}"/>
              </a:ext>
            </a:extLst>
          </p:cNvPr>
          <p:cNvSpPr txBox="1">
            <a:spLocks/>
          </p:cNvSpPr>
          <p:nvPr/>
        </p:nvSpPr>
        <p:spPr>
          <a:xfrm>
            <a:off x="46060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F3B0ECE-720F-21AC-FAE6-4D112FC3B6B9}"/>
              </a:ext>
            </a:extLst>
          </p:cNvPr>
          <p:cNvSpPr txBox="1">
            <a:spLocks/>
          </p:cNvSpPr>
          <p:nvPr/>
        </p:nvSpPr>
        <p:spPr>
          <a:xfrm>
            <a:off x="8517863" y="4138632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7476AA8-B2FF-9F7D-36A8-FE5006C48899}"/>
              </a:ext>
            </a:extLst>
          </p:cNvPr>
          <p:cNvSpPr txBox="1">
            <a:spLocks/>
          </p:cNvSpPr>
          <p:nvPr/>
        </p:nvSpPr>
        <p:spPr>
          <a:xfrm>
            <a:off x="703177" y="5172899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FE92C30-D529-840E-5270-DE4C1BA2118F}"/>
              </a:ext>
            </a:extLst>
          </p:cNvPr>
          <p:cNvSpPr txBox="1">
            <a:spLocks/>
          </p:cNvSpPr>
          <p:nvPr/>
        </p:nvSpPr>
        <p:spPr>
          <a:xfrm>
            <a:off x="4610891" y="5172898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02.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8F1A41-B1FF-BF79-FC22-961054CA53E0}"/>
              </a:ext>
            </a:extLst>
          </p:cNvPr>
          <p:cNvSpPr txBox="1">
            <a:spLocks/>
          </p:cNvSpPr>
          <p:nvPr/>
        </p:nvSpPr>
        <p:spPr>
          <a:xfrm>
            <a:off x="8492230" y="5172897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03.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26D04F-1028-E859-AF60-178AE6777E0F}"/>
              </a:ext>
            </a:extLst>
          </p:cNvPr>
          <p:cNvGrpSpPr/>
          <p:nvPr/>
        </p:nvGrpSpPr>
        <p:grpSpPr>
          <a:xfrm>
            <a:off x="3848880" y="907148"/>
            <a:ext cx="4494240" cy="807352"/>
            <a:chOff x="3848880" y="1028998"/>
            <a:chExt cx="4494240" cy="8073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8A2E8E83-5D9B-B0FA-6522-2202C6218135}"/>
                </a:ext>
              </a:extLst>
            </p:cNvPr>
            <p:cNvSpPr txBox="1">
              <a:spLocks/>
            </p:cNvSpPr>
            <p:nvPr/>
          </p:nvSpPr>
          <p:spPr>
            <a:xfrm>
              <a:off x="3848880" y="1028998"/>
              <a:ext cx="4494240" cy="7247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Table of Contents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E55455-0B70-0F9C-6DF5-6926E46D15F3}"/>
                </a:ext>
              </a:extLst>
            </p:cNvPr>
            <p:cNvSpPr/>
            <p:nvPr/>
          </p:nvSpPr>
          <p:spPr>
            <a:xfrm rot="16200000" flipH="1">
              <a:off x="6054692" y="60087"/>
              <a:ext cx="82616" cy="3469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Clipboard with solid fill">
            <a:extLst>
              <a:ext uri="{FF2B5EF4-FFF2-40B4-BE49-F238E27FC236}">
                <a16:creationId xmlns:a16="http://schemas.microsoft.com/office/drawing/2014/main" id="{528C2B10-AF4E-4E05-7E10-F399BF55E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090" y="2937624"/>
            <a:ext cx="924668" cy="9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383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17BB-B800-86A6-BC4D-09E2FB5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863"/>
            <a:ext cx="9144000" cy="29769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What is regular expressions?</a:t>
            </a:r>
          </a:p>
          <a:p>
            <a:pPr marL="457200" indent="-457200" algn="l">
              <a:buAutoNum type="arabicPeriod"/>
            </a:pPr>
            <a:r>
              <a:rPr lang="en-US" dirty="0"/>
              <a:t>Why is it important?</a:t>
            </a:r>
          </a:p>
          <a:p>
            <a:pPr marL="457200" indent="-457200" algn="l">
              <a:buAutoNum type="arabicPeriod"/>
            </a:pPr>
            <a:r>
              <a:rPr lang="en-US" dirty="0"/>
              <a:t>How to use regular expressions?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Tools: </a:t>
            </a:r>
            <a:r>
              <a:rPr lang="en-US" dirty="0" err="1"/>
              <a:t>BigQuery</a:t>
            </a:r>
            <a:endParaRPr lang="en-US" dirty="0"/>
          </a:p>
          <a:p>
            <a:pPr marL="914400" lvl="1" indent="-457200" algn="l">
              <a:buAutoNum type="arabicPeriod"/>
            </a:pPr>
            <a:r>
              <a:rPr lang="en-US" dirty="0"/>
              <a:t>Rules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Cases</a:t>
            </a:r>
          </a:p>
          <a:p>
            <a:pPr marL="457200" indent="-457200" algn="l"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1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Medium</vt:lpstr>
      <vt:lpstr>Office Theme</vt:lpstr>
      <vt:lpstr>Regular Expressions  in BigQuery</vt:lpstr>
      <vt:lpstr>PowerPoint Presentation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BigQuery</dc:title>
  <dc:creator>Vincent Junitio Ungu</dc:creator>
  <cp:lastModifiedBy>Vincent Junitio Ungu</cp:lastModifiedBy>
  <cp:revision>7</cp:revision>
  <dcterms:created xsi:type="dcterms:W3CDTF">2023-07-28T01:26:56Z</dcterms:created>
  <dcterms:modified xsi:type="dcterms:W3CDTF">2023-07-28T14:18:40Z</dcterms:modified>
</cp:coreProperties>
</file>