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2D3"/>
    <a:srgbClr val="1D242C"/>
    <a:srgbClr val="E95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14"/>
    <p:restoredTop sz="96327"/>
  </p:normalViewPr>
  <p:slideViewPr>
    <p:cSldViewPr snapToGrid="0" snapToObjects="1">
      <p:cViewPr varScale="1">
        <p:scale>
          <a:sx n="80" d="100"/>
          <a:sy n="80" d="100"/>
        </p:scale>
        <p:origin x="144" y="5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1"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F80000-3835-27C5-1573-10336C898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lIns="180000" tIns="180000" rIns="180000" bIns="0" anchor="ctr"/>
          <a:lstStyle>
            <a:lvl1pPr algn="ctr">
              <a:defRPr lang="en-GB" sz="5400" b="0" i="0" kern="1200" spc="3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16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0FEDADB-3037-6AA5-17DC-E62FF0A0F4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180000" tIns="180000" rIns="180000" bIns="180000" anchor="ctr"/>
          <a:lstStyle>
            <a:lvl1pPr marL="0" indent="0">
              <a:buNone/>
              <a:defRPr sz="4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F80000-3835-27C5-1573-10336C898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94281"/>
          </a:xfrm>
          <a:prstGeom prst="rect">
            <a:avLst/>
          </a:prstGeom>
        </p:spPr>
        <p:txBody>
          <a:bodyPr lIns="180000" tIns="180000" rIns="180000" bIns="0"/>
          <a:lstStyle>
            <a:lvl1pPr>
              <a:defRPr lang="en-GB" sz="2800" b="0" i="0" kern="1200" spc="300" dirty="0">
                <a:solidFill>
                  <a:srgbClr val="E9531D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085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862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6B92-805E-97B9-2FE0-6CB5015C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Advanced</a:t>
            </a:r>
            <a:r>
              <a:rPr lang="sv-SE" dirty="0"/>
              <a:t> Azure </a:t>
            </a:r>
            <a:r>
              <a:rPr lang="sv-SE" dirty="0" err="1"/>
              <a:t>Achitecture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96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DC4445-FA83-B58A-19F5-290CCCC032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GB" sz="4000" dirty="0"/>
              <a:t>Azure architecture introduction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/>
              <a:t>External Communication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/>
              <a:t>Scaling Strategies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/>
              <a:t>Caching Strategies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/>
              <a:t>Security Best Practices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/>
              <a:t>Microservices Architecture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/>
              <a:t>Message Brokers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/>
              <a:t>Observability and monitoring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29448B-37BB-CDAD-F45A-D59BAC9C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 in this tutorial</a:t>
            </a:r>
          </a:p>
        </p:txBody>
      </p:sp>
    </p:spTree>
    <p:extLst>
      <p:ext uri="{BB962C8B-B14F-4D97-AF65-F5344CB8AC3E}">
        <p14:creationId xmlns:p14="http://schemas.microsoft.com/office/powerpoint/2010/main" val="160694319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3" id="{2546C19D-91F2-1944-9342-400447D981D9}" vid="{8EA44C01-04B1-234F-9DAB-B171A3C4954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4D0E622D8D014E835E76228CFC3CBD" ma:contentTypeVersion="7" ma:contentTypeDescription="Een nieuw document maken." ma:contentTypeScope="" ma:versionID="1d8498366645b36d99038a5a8ad7f714">
  <xsd:schema xmlns:xsd="http://www.w3.org/2001/XMLSchema" xmlns:xs="http://www.w3.org/2001/XMLSchema" xmlns:p="http://schemas.microsoft.com/office/2006/metadata/properties" xmlns:ns2="4bc7ca5c-4f2d-409e-989e-66e8d8b0daa2" targetNamespace="http://schemas.microsoft.com/office/2006/metadata/properties" ma:root="true" ma:fieldsID="94e20075d3cb02ac03a00cad904b1738" ns2:_="">
    <xsd:import namespace="4bc7ca5c-4f2d-409e-989e-66e8d8b0da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c7ca5c-4f2d-409e-989e-66e8d8b0da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A5C0E2-D84D-42F4-AF22-562EB39D96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c7ca5c-4f2d-409e-989e-66e8d8b0da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EDDF77-42A0-4CA7-95CB-846A47F35EE3}">
  <ds:schemaRefs>
    <ds:schemaRef ds:uri="http://schemas.microsoft.com/office/2006/documentManagement/types"/>
    <ds:schemaRef ds:uri="http://www.w3.org/XML/1998/namespace"/>
    <ds:schemaRef ds:uri="4bc7ca5c-4f2d-409e-989e-66e8d8b0daa2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FEA0E2B-E075-488F-ADB2-9C4A3C3552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Kantoorthema</Template>
  <TotalTime>16</TotalTime>
  <Words>26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Segoe UI Black</vt:lpstr>
      <vt:lpstr>Segoe UI Semibold</vt:lpstr>
      <vt:lpstr>Kantoorthema</vt:lpstr>
      <vt:lpstr>Advanced Azure Achitecture</vt:lpstr>
      <vt:lpstr>Modules in this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magnus@loftysoft.com</dc:creator>
  <cp:lastModifiedBy>Magnus Mårtensson</cp:lastModifiedBy>
  <cp:revision>4</cp:revision>
  <dcterms:created xsi:type="dcterms:W3CDTF">2024-02-19T08:09:43Z</dcterms:created>
  <dcterms:modified xsi:type="dcterms:W3CDTF">2024-11-13T14:29:48Z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0x010100174D0E622D8D014E835E76228CFC3CBD</vt:lpwstr>
  </property>
  <property fmtid="{D5CDD505-2E9C-101B-9397-08002B2CF9AE}" pid="3" name="Order">
    <vt:r8>101900</vt:r8>
  </property>
  <property fmtid="{D5CDD505-2E9C-101B-9397-08002B2CF9AE}" pid="4" name="SubcategorieDocument">
    <vt:lpwstr>13</vt:lpwstr>
  </property>
  <property fmtid="{D5CDD505-2E9C-101B-9397-08002B2CF9AE}" pid="5" name="xd_Signature">
    <vt:bool>false</vt:bool>
  </property>
  <property fmtid="{D5CDD505-2E9C-101B-9397-08002B2CF9AE}" pid="6" name="SharedWithUsers">
    <vt:lpwstr>126;#Rob Kenis</vt:lpwstr>
  </property>
  <property fmtid="{D5CDD505-2E9C-101B-9397-08002B2CF9AE}" pid="7" name="xd_ProgID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CategorieDocument">
    <vt:lpwstr>16</vt:lpwstr>
  </property>
  <property fmtid="{D5CDD505-2E9C-101B-9397-08002B2CF9AE}" pid="13" name="_ExtendedDescription">
    <vt:lpwstr/>
  </property>
  <property fmtid="{D5CDD505-2E9C-101B-9397-08002B2CF9AE}" pid="14" name="TriggerFlowInfo">
    <vt:lpwstr/>
  </property>
</Properties>
</file>