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2D3"/>
    <a:srgbClr val="1D242C"/>
    <a:srgbClr val="E95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14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, klok, tekening&#10;&#10;Automatisch gegenereerde beschrijving">
            <a:extLst>
              <a:ext uri="{FF2B5EF4-FFF2-40B4-BE49-F238E27FC236}">
                <a16:creationId xmlns:a16="http://schemas.microsoft.com/office/drawing/2014/main" id="{6F8899FA-9232-504E-AE85-341175AFB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1061" y="5056636"/>
            <a:ext cx="4310827" cy="9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met Opsomming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5340" y="873695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IT IS ABOUT PEOPLE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B33D4ED-B4C2-4E4A-BBA0-3A4A0F57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5340" y="1799773"/>
            <a:ext cx="3932237" cy="3827303"/>
          </a:xfrm>
          <a:prstGeom prst="rect">
            <a:avLst/>
          </a:prstGeo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Tx/>
              <a:buFont typeface="+mj-lt"/>
              <a:buAutoNum type="arabicPeriod"/>
              <a:tabLst/>
              <a:defRPr sz="18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z="1400">
                <a:solidFill>
                  <a:srgbClr val="1D242C"/>
                </a:solidFill>
              </a:rPr>
              <a:t>Click to edit Master text styles</a:t>
            </a:r>
          </a:p>
          <a:p>
            <a:pPr lvl="1"/>
            <a:r>
              <a:rPr lang="en-US" sz="1400">
                <a:solidFill>
                  <a:srgbClr val="1D242C"/>
                </a:solidFill>
              </a:rPr>
              <a:t>Second level</a:t>
            </a:r>
          </a:p>
          <a:p>
            <a:pPr lvl="2"/>
            <a:r>
              <a:rPr lang="en-US" sz="1400">
                <a:solidFill>
                  <a:srgbClr val="1D242C"/>
                </a:solidFill>
              </a:rPr>
              <a:t>Third level</a:t>
            </a:r>
          </a:p>
          <a:p>
            <a:pPr lvl="3"/>
            <a:r>
              <a:rPr lang="en-US" sz="1400">
                <a:solidFill>
                  <a:srgbClr val="1D242C"/>
                </a:solidFill>
              </a:rPr>
              <a:t>Fourth level</a:t>
            </a:r>
          </a:p>
          <a:p>
            <a:pPr lvl="4"/>
            <a:r>
              <a:rPr lang="en-US" sz="1400">
                <a:solidFill>
                  <a:srgbClr val="1D242C"/>
                </a:solidFill>
              </a:rPr>
              <a:t>Fifth level</a:t>
            </a:r>
            <a:endParaRPr lang="nl-BE" sz="1400" dirty="0">
              <a:solidFill>
                <a:srgbClr val="1D242C"/>
              </a:solidFill>
            </a:endParaRPr>
          </a:p>
        </p:txBody>
      </p:sp>
      <p:pic>
        <p:nvPicPr>
          <p:cNvPr id="8" name="Afbeelding 7" descr="Afbeelding met object, computer, computer, zitten&#10;&#10;Automatisch gegenereerde beschrijving">
            <a:extLst>
              <a:ext uri="{FF2B5EF4-FFF2-40B4-BE49-F238E27FC236}">
                <a16:creationId xmlns:a16="http://schemas.microsoft.com/office/drawing/2014/main" id="{A73D4229-D556-E944-ADDF-7EEDF57440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4312" y="6185848"/>
            <a:ext cx="1169545" cy="2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Slide met Opsomming / Agenda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5340" y="873695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IT IS ABOUT PEOPLE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B33D4ED-B4C2-4E4A-BBA0-3A4A0F57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5340" y="1799773"/>
            <a:ext cx="3932237" cy="3827303"/>
          </a:xfrm>
          <a:prstGeom prst="rect">
            <a:avLst/>
          </a:prstGeo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Tx/>
              <a:buFont typeface="+mj-lt"/>
              <a:buAutoNum type="arabicPeriod"/>
              <a:tabLst/>
              <a:defRPr sz="18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z="1400">
                <a:solidFill>
                  <a:srgbClr val="1D242C"/>
                </a:solidFill>
              </a:rPr>
              <a:t>Click to edit Master text styles</a:t>
            </a:r>
          </a:p>
          <a:p>
            <a:pPr lvl="1"/>
            <a:r>
              <a:rPr lang="en-US" sz="1400">
                <a:solidFill>
                  <a:srgbClr val="1D242C"/>
                </a:solidFill>
              </a:rPr>
              <a:t>Second level</a:t>
            </a:r>
          </a:p>
          <a:p>
            <a:pPr lvl="2"/>
            <a:r>
              <a:rPr lang="en-US" sz="1400">
                <a:solidFill>
                  <a:srgbClr val="1D242C"/>
                </a:solidFill>
              </a:rPr>
              <a:t>Third level</a:t>
            </a:r>
          </a:p>
          <a:p>
            <a:pPr lvl="3"/>
            <a:r>
              <a:rPr lang="en-US" sz="1400">
                <a:solidFill>
                  <a:srgbClr val="1D242C"/>
                </a:solidFill>
              </a:rPr>
              <a:t>Fourth level</a:t>
            </a:r>
          </a:p>
          <a:p>
            <a:pPr lvl="4"/>
            <a:r>
              <a:rPr lang="en-US" sz="1400">
                <a:solidFill>
                  <a:srgbClr val="1D242C"/>
                </a:solidFill>
              </a:rPr>
              <a:t>Fifth level</a:t>
            </a:r>
            <a:endParaRPr lang="nl-BE" sz="1400" dirty="0">
              <a:solidFill>
                <a:srgbClr val="1D242C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28C7C60-6128-B844-BCF9-B3C843F2F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4312" y="6191968"/>
            <a:ext cx="1169551" cy="2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7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71FE057-642B-CE48-9D5C-230387A2F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95552"/>
            <a:ext cx="10515600" cy="1666903"/>
          </a:xfrm>
          <a:prstGeom prst="rect">
            <a:avLst/>
          </a:prstGeom>
        </p:spPr>
        <p:txBody>
          <a:bodyPr/>
          <a:lstStyle>
            <a:lvl1pPr algn="ctr">
              <a:defRPr sz="3600" b="0" i="0" spc="0" baseline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 err="1"/>
              <a:t>Driven</a:t>
            </a:r>
            <a:br>
              <a:rPr lang="nl-NL" dirty="0"/>
            </a:b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innovation</a:t>
            </a:r>
            <a:br>
              <a:rPr lang="nl-NL" dirty="0"/>
            </a:br>
            <a:r>
              <a:rPr lang="nl-NL" dirty="0"/>
              <a:t>&amp; </a:t>
            </a:r>
            <a:r>
              <a:rPr lang="nl-NL" dirty="0" err="1"/>
              <a:t>people</a:t>
            </a:r>
            <a:r>
              <a:rPr lang="nl-NL" dirty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4289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71FE057-642B-CE48-9D5C-230387A2F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95552"/>
            <a:ext cx="10515600" cy="1666903"/>
          </a:xfrm>
          <a:prstGeom prst="rect">
            <a:avLst/>
          </a:prstGeom>
        </p:spPr>
        <p:txBody>
          <a:bodyPr/>
          <a:lstStyle>
            <a:lvl1pPr algn="ctr">
              <a:defRPr sz="3600" b="0" i="0" spc="0" baseline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 err="1"/>
              <a:t>Driven</a:t>
            </a:r>
            <a:br>
              <a:rPr lang="nl-NL" dirty="0"/>
            </a:b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innovation</a:t>
            </a:r>
            <a:br>
              <a:rPr lang="nl-NL" dirty="0"/>
            </a:br>
            <a:r>
              <a:rPr lang="nl-NL" dirty="0"/>
              <a:t>&amp; </a:t>
            </a:r>
            <a:r>
              <a:rPr lang="nl-NL" dirty="0" err="1"/>
              <a:t>people</a:t>
            </a:r>
            <a:r>
              <a:rPr lang="nl-NL" dirty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3777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tgangs Dia">
    <p:bg>
      <p:bgPr>
        <a:solidFill>
          <a:srgbClr val="E95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AE840-4792-4D45-A435-0B36599C9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chemeClr val="bg1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OUR PROGRESS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4AB8040-A0CD-254B-8AB4-0CDA5B4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1115" y="462624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Step N°1</a:t>
            </a:r>
            <a:endParaRPr lang="nl-BE" sz="180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B43A9B-3EF4-D14E-89FE-B2D09F98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4626241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Step N°2</a:t>
            </a:r>
            <a:endParaRPr lang="nl-BE" sz="18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5BBF2A-A38A-3C4C-B17D-2440AA41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3193" y="463799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Step N°3</a:t>
            </a:r>
            <a:endParaRPr lang="nl-BE" sz="1800" dirty="0"/>
          </a:p>
        </p:txBody>
      </p:sp>
      <p:sp>
        <p:nvSpPr>
          <p:cNvPr id="11" name="Punthaak 10">
            <a:extLst>
              <a:ext uri="{FF2B5EF4-FFF2-40B4-BE49-F238E27FC236}">
                <a16:creationId xmlns:a16="http://schemas.microsoft.com/office/drawing/2014/main" id="{3E84F130-2D4A-4144-9898-80AAAEA9D829}"/>
              </a:ext>
            </a:extLst>
          </p:cNvPr>
          <p:cNvSpPr/>
          <p:nvPr userDrawn="1"/>
        </p:nvSpPr>
        <p:spPr>
          <a:xfrm>
            <a:off x="4303927" y="3146122"/>
            <a:ext cx="152400" cy="224117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chemeClr val="tx1"/>
              </a:solidFill>
            </a:endParaRPr>
          </a:p>
        </p:txBody>
      </p:sp>
      <p:sp>
        <p:nvSpPr>
          <p:cNvPr id="12" name="Punthaak 11">
            <a:extLst>
              <a:ext uri="{FF2B5EF4-FFF2-40B4-BE49-F238E27FC236}">
                <a16:creationId xmlns:a16="http://schemas.microsoft.com/office/drawing/2014/main" id="{3840626B-A3EA-4B4B-80B3-92A78565D92D}"/>
              </a:ext>
            </a:extLst>
          </p:cNvPr>
          <p:cNvSpPr/>
          <p:nvPr userDrawn="1"/>
        </p:nvSpPr>
        <p:spPr>
          <a:xfrm>
            <a:off x="7801919" y="3152300"/>
            <a:ext cx="152400" cy="224117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chemeClr val="tx1"/>
              </a:solidFill>
            </a:endParaRPr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A894696A-3A04-364B-A368-6A4F5FE37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37401" y="2155759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407CFC24-F76C-EF46-8729-E340294BB1F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0688" y="2155759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5" name="Tijdelijke aanduiding voor afbeelding 2">
            <a:extLst>
              <a:ext uri="{FF2B5EF4-FFF2-40B4-BE49-F238E27FC236}">
                <a16:creationId xmlns:a16="http://schemas.microsoft.com/office/drawing/2014/main" id="{65A2D1DB-433B-F346-B8EF-4B3EE654877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343973" y="2155761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805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ortgangs 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AE840-4792-4D45-A435-0B36599C9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OUR PROGRESS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4AB8040-A0CD-254B-8AB4-0CDA5B4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1115" y="462624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Step N°1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B43A9B-3EF4-D14E-89FE-B2D09F98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4626241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Step N°2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5BBF2A-A38A-3C4C-B17D-2440AA41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3193" y="463799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Step N°3</a:t>
            </a:r>
          </a:p>
        </p:txBody>
      </p:sp>
      <p:sp>
        <p:nvSpPr>
          <p:cNvPr id="11" name="Punthaak 10">
            <a:extLst>
              <a:ext uri="{FF2B5EF4-FFF2-40B4-BE49-F238E27FC236}">
                <a16:creationId xmlns:a16="http://schemas.microsoft.com/office/drawing/2014/main" id="{3E84F130-2D4A-4144-9898-80AAAEA9D829}"/>
              </a:ext>
            </a:extLst>
          </p:cNvPr>
          <p:cNvSpPr/>
          <p:nvPr userDrawn="1"/>
        </p:nvSpPr>
        <p:spPr>
          <a:xfrm>
            <a:off x="4303927" y="3146122"/>
            <a:ext cx="152400" cy="224117"/>
          </a:xfrm>
          <a:prstGeom prst="chevron">
            <a:avLst/>
          </a:prstGeom>
          <a:solidFill>
            <a:srgbClr val="E95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chemeClr val="tx1"/>
              </a:solidFill>
            </a:endParaRPr>
          </a:p>
        </p:txBody>
      </p:sp>
      <p:sp>
        <p:nvSpPr>
          <p:cNvPr id="12" name="Punthaak 11">
            <a:extLst>
              <a:ext uri="{FF2B5EF4-FFF2-40B4-BE49-F238E27FC236}">
                <a16:creationId xmlns:a16="http://schemas.microsoft.com/office/drawing/2014/main" id="{3840626B-A3EA-4B4B-80B3-92A78565D92D}"/>
              </a:ext>
            </a:extLst>
          </p:cNvPr>
          <p:cNvSpPr/>
          <p:nvPr userDrawn="1"/>
        </p:nvSpPr>
        <p:spPr>
          <a:xfrm>
            <a:off x="7801919" y="3152300"/>
            <a:ext cx="152400" cy="224117"/>
          </a:xfrm>
          <a:prstGeom prst="chevron">
            <a:avLst/>
          </a:prstGeom>
          <a:solidFill>
            <a:srgbClr val="E95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chemeClr val="tx1"/>
              </a:solidFill>
            </a:endParaRPr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A894696A-3A04-364B-A368-6A4F5FE37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37401" y="2155759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407CFC24-F76C-EF46-8729-E340294BB1F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0688" y="2155759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5" name="Tijdelijke aanduiding voor afbeelding 2">
            <a:extLst>
              <a:ext uri="{FF2B5EF4-FFF2-40B4-BE49-F238E27FC236}">
                <a16:creationId xmlns:a16="http://schemas.microsoft.com/office/drawing/2014/main" id="{65A2D1DB-433B-F346-B8EF-4B3EE654877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343973" y="2155761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264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Voors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988" y="901124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PROJECT N°2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pic>
        <p:nvPicPr>
          <p:cNvPr id="12" name="Afbeelding 11" descr="Afbeelding met object, computer, computer, zitten&#10;&#10;Automatisch gegenereerde beschrijving">
            <a:extLst>
              <a:ext uri="{FF2B5EF4-FFF2-40B4-BE49-F238E27FC236}">
                <a16:creationId xmlns:a16="http://schemas.microsoft.com/office/drawing/2014/main" id="{7F69259E-FB98-6045-9459-FFABD499B7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475" y="6204004"/>
            <a:ext cx="1169545" cy="266111"/>
          </a:xfrm>
          <a:prstGeom prst="rect">
            <a:avLst/>
          </a:prstGeom>
        </p:spPr>
      </p:pic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58DED2F7-89CF-1941-A23B-2298AE14488B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985987" y="1799774"/>
            <a:ext cx="3932237" cy="3258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 dirty="0"/>
              <a:t>Titel 1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lvl="0"/>
            <a:r>
              <a:rPr lang="nl-NL" dirty="0"/>
              <a:t>Titel 2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</a:t>
            </a:r>
            <a:r>
              <a:rPr lang="nl-NL" dirty="0" err="1"/>
              <a:t>texst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020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Voorstelling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988" y="901124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PROJECT N°2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58DED2F7-89CF-1941-A23B-2298AE14488B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985987" y="1799774"/>
            <a:ext cx="3932237" cy="3258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 dirty="0"/>
              <a:t>Titel 1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lvl="0"/>
            <a:r>
              <a:rPr lang="nl-NL" dirty="0"/>
              <a:t>Titel 2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</a:t>
            </a:r>
            <a:r>
              <a:rPr lang="nl-NL" dirty="0" err="1"/>
              <a:t>texst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4CACAA6-DFC5-8F45-9C90-B7CD28A92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475" y="6202016"/>
            <a:ext cx="1169551" cy="2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42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e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215" y="692061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TITEL - TEKST</a:t>
            </a:r>
            <a:endParaRPr lang="nl-BE" dirty="0"/>
          </a:p>
        </p:txBody>
      </p:sp>
      <p:pic>
        <p:nvPicPr>
          <p:cNvPr id="12" name="Afbeelding 11" descr="Afbeelding met object, computer, computer, zitten&#10;&#10;Automatisch gegenereerde beschrijving">
            <a:extLst>
              <a:ext uri="{FF2B5EF4-FFF2-40B4-BE49-F238E27FC236}">
                <a16:creationId xmlns:a16="http://schemas.microsoft.com/office/drawing/2014/main" id="{7F69259E-FB98-6045-9459-FFABD499B7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475" y="6204004"/>
            <a:ext cx="1169545" cy="266111"/>
          </a:xfrm>
          <a:prstGeom prst="rect">
            <a:avLst/>
          </a:prstGeom>
        </p:spPr>
      </p:pic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58DED2F7-89CF-1941-A23B-2298AE14488B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25214" y="1590711"/>
            <a:ext cx="10499278" cy="3925834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61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ledige Tekst Slide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215" y="692061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TITEL - TEKST</a:t>
            </a:r>
            <a:endParaRPr lang="nl-BE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58DED2F7-89CF-1941-A23B-2298AE14488B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25214" y="1590711"/>
            <a:ext cx="10499278" cy="3925834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624ED78-AEF9-EF4F-BBFB-E912694962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475" y="6202016"/>
            <a:ext cx="1169551" cy="2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CBBDB-29C7-1748-B094-75D95C45E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29413"/>
            <a:ext cx="10515600" cy="819451"/>
          </a:xfrm>
          <a:prstGeom prst="rect">
            <a:avLst/>
          </a:prstGeom>
        </p:spPr>
        <p:txBody>
          <a:bodyPr anchor="b"/>
          <a:lstStyle>
            <a:lvl1pPr marL="0" marR="0" indent="0" algn="ctr" defTabSz="342891" rtl="0" eaLnBrk="1" fontAlgn="auto" latinLnBrk="0" hangingPunct="1">
              <a:spcBef>
                <a:spcPts val="751"/>
              </a:spcBef>
              <a:spcAft>
                <a:spcPts val="0"/>
              </a:spcAft>
              <a:buClr>
                <a:srgbClr val="E05830"/>
              </a:buClr>
              <a:buSzPct val="80000"/>
              <a:buFont typeface="Arial" charset="0"/>
              <a:buNone/>
              <a:tabLst/>
              <a:defRPr sz="18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pPr marL="0" marR="0" lvl="0" indent="0" algn="ctr" defTabSz="342891" rtl="0" eaLnBrk="1" fontAlgn="auto" latinLnBrk="0" hangingPunct="1">
              <a:spcBef>
                <a:spcPts val="751"/>
              </a:spcBef>
              <a:spcAft>
                <a:spcPts val="0"/>
              </a:spcAft>
              <a:buClr>
                <a:srgbClr val="E05830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rgbClr val="1D242C"/>
                </a:solidFill>
                <a:effectLst/>
                <a:uLnTx/>
                <a:uFillTx/>
                <a:latin typeface="Objektiv Mk1 Light" panose="020B0402020204020203" pitchFamily="34" charset="77"/>
                <a:cs typeface="Objektiv Mk1 Light" panose="020B0402020204020203" pitchFamily="34" charset="77"/>
              </a:rPr>
              <a:t>“Here you can put a quote or a saying that fits with the brand </a:t>
            </a:r>
            <a:b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rgbClr val="1D242C"/>
                </a:solidFill>
                <a:effectLst/>
                <a:uLnTx/>
                <a:uFillTx/>
                <a:latin typeface="Objektiv Mk1 Light" panose="020B0402020204020203" pitchFamily="34" charset="77"/>
                <a:cs typeface="Objektiv Mk1 Light" panose="020B0402020204020203" pitchFamily="34" charset="77"/>
              </a:rPr>
            </a:br>
            <a: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rgbClr val="1D242C"/>
                </a:solidFill>
                <a:effectLst/>
                <a:uLnTx/>
                <a:uFillTx/>
                <a:latin typeface="Objektiv Mk1 Light" panose="020B0402020204020203" pitchFamily="34" charset="77"/>
                <a:cs typeface="Objektiv Mk1 Light" panose="020B0402020204020203" pitchFamily="34" charset="77"/>
              </a:rPr>
              <a:t>values, try to keep it short. </a:t>
            </a:r>
            <a:r>
              <a:rPr lang="en-US" spc="100" dirty="0">
                <a:solidFill>
                  <a:srgbClr val="1D242C"/>
                </a:solidFill>
              </a:rPr>
              <a:t>Around the length of this text.</a:t>
            </a:r>
            <a:br>
              <a:rPr lang="en-US" spc="100" dirty="0">
                <a:solidFill>
                  <a:srgbClr val="1D242C"/>
                </a:solidFill>
              </a:rPr>
            </a:br>
            <a: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rgbClr val="1D242C"/>
                </a:solidFill>
                <a:effectLst/>
                <a:uLnTx/>
                <a:uFillTx/>
                <a:latin typeface="Objektiv Mk1 Light" panose="020B0402020204020203" pitchFamily="34" charset="77"/>
                <a:cs typeface="Objektiv Mk1 Light" panose="020B0402020204020203" pitchFamily="34" charset="77"/>
              </a:rPr>
              <a:t>Just an example.”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270455-945F-844C-AE30-F17FA56ABE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4302718"/>
            <a:ext cx="10515600" cy="1926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 spc="151" baseline="0">
                <a:solidFill>
                  <a:srgbClr val="1D242C"/>
                </a:solidFill>
                <a:latin typeface="Objektiv Mk1 Medium" panose="020B0502020204020203" pitchFamily="34" charset="0"/>
                <a:cs typeface="Objektiv Mk1 Medium" panose="020B050202020402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Johan Janssens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C575887-74A2-4B41-BF1F-75C803DC4AC0}"/>
              </a:ext>
            </a:extLst>
          </p:cNvPr>
          <p:cNvCxnSpPr>
            <a:cxnSpLocks/>
          </p:cNvCxnSpPr>
          <p:nvPr userDrawn="1"/>
        </p:nvCxnSpPr>
        <p:spPr>
          <a:xfrm>
            <a:off x="6024029" y="3881967"/>
            <a:ext cx="143939" cy="0"/>
          </a:xfrm>
          <a:prstGeom prst="line">
            <a:avLst/>
          </a:prstGeom>
          <a:ln w="19050">
            <a:solidFill>
              <a:srgbClr val="E953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6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71FE057-642B-CE48-9D5C-230387A2F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</p:spPr>
        <p:txBody>
          <a:bodyPr/>
          <a:lstStyle>
            <a:lvl1pPr algn="ctr">
              <a:defRPr sz="3600" b="0" i="0" spc="0" baseline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 err="1"/>
              <a:t>Bright</a:t>
            </a:r>
            <a:r>
              <a:rPr lang="nl-NL" dirty="0"/>
              <a:t> IT </a:t>
            </a:r>
            <a:r>
              <a:rPr lang="nl-NL" dirty="0" err="1"/>
              <a:t>solutions</a:t>
            </a:r>
            <a:r>
              <a:rPr lang="nl-NL" dirty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5934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71FE057-642B-CE48-9D5C-230387A2F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</p:spPr>
        <p:txBody>
          <a:bodyPr/>
          <a:lstStyle>
            <a:lvl1pPr algn="ctr">
              <a:defRPr sz="3600" b="0" i="0" spc="0" baseline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 err="1"/>
              <a:t>Bright</a:t>
            </a:r>
            <a:r>
              <a:rPr lang="nl-NL" dirty="0"/>
              <a:t> IT </a:t>
            </a:r>
            <a:r>
              <a:rPr lang="nl-NL" dirty="0" err="1"/>
              <a:t>solutions</a:t>
            </a:r>
            <a:r>
              <a:rPr lang="nl-NL" dirty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975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3B319-B76E-A942-BA2D-02B5CA7BC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058" y="977717"/>
            <a:ext cx="4624236" cy="308919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TITEL N°1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A2775F2E-3F7D-5A48-9882-599ECB48591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14355" y="981130"/>
            <a:ext cx="4624236" cy="30892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 dirty="0"/>
              <a:t>TITEL N°2</a:t>
            </a:r>
          </a:p>
        </p:txBody>
      </p:sp>
      <p:pic>
        <p:nvPicPr>
          <p:cNvPr id="11" name="Afbeelding 10" descr="Afbeelding met object, computer, computer, zitten&#10;&#10;Automatisch gegenereerde beschrijving">
            <a:extLst>
              <a:ext uri="{FF2B5EF4-FFF2-40B4-BE49-F238E27FC236}">
                <a16:creationId xmlns:a16="http://schemas.microsoft.com/office/drawing/2014/main" id="{741BBD40-8357-0F43-9270-3EC05464A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475" y="6204004"/>
            <a:ext cx="1169545" cy="266111"/>
          </a:xfrm>
          <a:prstGeom prst="rect">
            <a:avLst/>
          </a:prstGeom>
        </p:spPr>
      </p:pic>
      <p:sp>
        <p:nvSpPr>
          <p:cNvPr id="8" name="Tijdelijke aanduiding voor datum 2">
            <a:extLst>
              <a:ext uri="{FF2B5EF4-FFF2-40B4-BE49-F238E27FC236}">
                <a16:creationId xmlns:a16="http://schemas.microsoft.com/office/drawing/2014/main" id="{D551F0C0-5897-034C-A012-A127DA51433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252058" y="1752801"/>
            <a:ext cx="4624235" cy="3643164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</a:lstStyle>
          <a:p>
            <a:r>
              <a:rPr lang="nl-BE" dirty="0">
                <a:latin typeface="Objektiv Mk1 Thin" panose="020B0302020204020203" pitchFamily="34" charset="77"/>
                <a:cs typeface="Objektiv Mk1 Thin" panose="020B0302020204020203" pitchFamily="34" charset="77"/>
              </a:rPr>
              <a:t>Klik hier om tekst toe te voegen</a:t>
            </a:r>
          </a:p>
        </p:txBody>
      </p:sp>
      <p:sp>
        <p:nvSpPr>
          <p:cNvPr id="17" name="Tijdelijke aanduiding voor voettekst 3">
            <a:extLst>
              <a:ext uri="{FF2B5EF4-FFF2-40B4-BE49-F238E27FC236}">
                <a16:creationId xmlns:a16="http://schemas.microsoft.com/office/drawing/2014/main" id="{7F82F331-71E2-3042-9AA3-108678B4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14354" y="1752801"/>
            <a:ext cx="4624235" cy="3643164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</a:lstStyle>
          <a:p>
            <a:r>
              <a:rPr lang="nl-BE" dirty="0"/>
              <a:t>Klik hier om tekst toe te voegen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6780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Slide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3B319-B76E-A942-BA2D-02B5CA7BC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058" y="977717"/>
            <a:ext cx="4624236" cy="308919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TITEL N°1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A2775F2E-3F7D-5A48-9882-599ECB48591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14355" y="981130"/>
            <a:ext cx="4624236" cy="30892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 dirty="0"/>
              <a:t>TITEL N°2</a:t>
            </a:r>
          </a:p>
        </p:txBody>
      </p:sp>
      <p:sp>
        <p:nvSpPr>
          <p:cNvPr id="8" name="Tijdelijke aanduiding voor datum 2">
            <a:extLst>
              <a:ext uri="{FF2B5EF4-FFF2-40B4-BE49-F238E27FC236}">
                <a16:creationId xmlns:a16="http://schemas.microsoft.com/office/drawing/2014/main" id="{D551F0C0-5897-034C-A012-A127DA51433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252058" y="1752801"/>
            <a:ext cx="4624235" cy="3643164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</a:lstStyle>
          <a:p>
            <a:r>
              <a:rPr lang="nl-BE" dirty="0"/>
              <a:t>Klik hier om tekst toe te voegen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7" name="Tijdelijke aanduiding voor voettekst 3">
            <a:extLst>
              <a:ext uri="{FF2B5EF4-FFF2-40B4-BE49-F238E27FC236}">
                <a16:creationId xmlns:a16="http://schemas.microsoft.com/office/drawing/2014/main" id="{7F82F331-71E2-3042-9AA3-108678B4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14354" y="1752801"/>
            <a:ext cx="4624235" cy="3643164"/>
          </a:xfrm>
          <a:prstGeom prst="rect">
            <a:avLst/>
          </a:prstGeom>
        </p:spPr>
        <p:txBody>
          <a:bodyPr/>
          <a:lstStyle>
            <a:lvl1pPr algn="ctr"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</a:lstStyle>
          <a:p>
            <a:r>
              <a:rPr lang="nl-BE" dirty="0"/>
              <a:t>Klik hier om tekst toe te voegen</a:t>
            </a:r>
          </a:p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E0B479F-5854-8E4E-9E68-243F9C4DD0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475" y="6202016"/>
            <a:ext cx="1169551" cy="2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12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Slide">
    <p:bg>
      <p:bgPr>
        <a:solidFill>
          <a:srgbClr val="E95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AE840-4792-4D45-A435-0B36599C9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chemeClr val="bg1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OUR NUMBERS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4AB8040-A0CD-254B-8AB4-0CDA5B4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1115" y="461640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95% gecertificeerd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B43A9B-3EF4-D14E-89FE-B2D09F98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461641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Jaar ervaring in IT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5BBF2A-A38A-3C4C-B17D-2440AA41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7685" y="461640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Uren opleiding in 2019</a:t>
            </a:r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A894696A-3A04-364B-A368-6A4F5FE37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37401" y="2165807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407CFC24-F76C-EF46-8729-E340294BB1F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0688" y="2165807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5" name="Tijdelijke aanduiding voor afbeelding 2">
            <a:extLst>
              <a:ext uri="{FF2B5EF4-FFF2-40B4-BE49-F238E27FC236}">
                <a16:creationId xmlns:a16="http://schemas.microsoft.com/office/drawing/2014/main" id="{65A2D1DB-433B-F346-B8EF-4B3EE654877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343973" y="2165807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0619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istic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AE840-4792-4D45-A435-0B36599C9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OUR NUMBERS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4AB8040-A0CD-254B-8AB4-0CDA5B4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1115" y="461640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95% gecertificeerd</a:t>
            </a:r>
            <a:endParaRPr lang="nl-BE" dirty="0">
              <a:solidFill>
                <a:srgbClr val="1D242C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B43A9B-3EF4-D14E-89FE-B2D09F98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461641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Jaar ervaring in IT</a:t>
            </a:r>
            <a:endParaRPr lang="nl-BE" dirty="0">
              <a:solidFill>
                <a:srgbClr val="1D242C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5BBF2A-A38A-3C4C-B17D-2440AA41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7685" y="461640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BE" dirty="0"/>
              <a:t>Uren opleiding in 2019</a:t>
            </a:r>
            <a:endParaRPr lang="nl-BE" dirty="0">
              <a:solidFill>
                <a:srgbClr val="1D242C"/>
              </a:solidFill>
            </a:endParaRPr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A894696A-3A04-364B-A368-6A4F5FE37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37401" y="2165807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407CFC24-F76C-EF46-8729-E340294BB1F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0688" y="2165807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5" name="Tijdelijke aanduiding voor afbeelding 2">
            <a:extLst>
              <a:ext uri="{FF2B5EF4-FFF2-40B4-BE49-F238E27FC236}">
                <a16:creationId xmlns:a16="http://schemas.microsoft.com/office/drawing/2014/main" id="{65A2D1DB-433B-F346-B8EF-4B3EE654877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343973" y="2165807"/>
            <a:ext cx="2510627" cy="220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008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5340" y="848363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IT IS ABOUT PEOPLE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C40AEA5B-F2B3-034B-B41A-BD7DDA93657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5879" y="1778097"/>
            <a:ext cx="3932237" cy="3899222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9531D"/>
              </a:buClr>
              <a:buFont typeface="Arial" panose="020B0604020202020204" pitchFamily="34" charset="0"/>
              <a:buChar char="•"/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>
              <a:buClr>
                <a:srgbClr val="E9531D"/>
              </a:buClr>
              <a:buSzPct val="70000"/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2pPr>
            <a:lvl3pPr>
              <a:defRPr sz="14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3pPr>
            <a:lvl4pPr>
              <a:defRPr sz="14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4pPr>
            <a:lvl5pPr>
              <a:defRPr sz="14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Afbeelding 7" descr="Afbeelding met object, computer, computer, zitten&#10;&#10;Automatisch gegenereerde beschrijving">
            <a:extLst>
              <a:ext uri="{FF2B5EF4-FFF2-40B4-BE49-F238E27FC236}">
                <a16:creationId xmlns:a16="http://schemas.microsoft.com/office/drawing/2014/main" id="{23D9256A-A6AA-654B-9AD5-F5835A5222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4312" y="6185848"/>
            <a:ext cx="1169545" cy="2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04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beelding met bijschrift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5340" y="848363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IT IS ABOUT PEOPLE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C40AEA5B-F2B3-034B-B41A-BD7DDA93657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5879" y="1778097"/>
            <a:ext cx="3932237" cy="3899222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9531D"/>
              </a:buClr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>
              <a:buClr>
                <a:srgbClr val="E9531D"/>
              </a:buClr>
              <a:buSzPct val="70000"/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2pPr>
            <a:lvl3pPr>
              <a:defRPr sz="14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3pPr>
            <a:lvl4pPr>
              <a:defRPr sz="14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4pPr>
            <a:lvl5pPr>
              <a:defRPr sz="14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70D469D-09F7-294F-AFD3-15D575C5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4306" y="6202016"/>
            <a:ext cx="1169551" cy="2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62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>
            <a:extLst>
              <a:ext uri="{FF2B5EF4-FFF2-40B4-BE49-F238E27FC236}">
                <a16:creationId xmlns:a16="http://schemas.microsoft.com/office/drawing/2014/main" id="{81185B49-11BF-2E42-8C73-0D41DAB77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0466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308A4C3-0B87-2444-AE34-AE5F911DAA43}"/>
              </a:ext>
            </a:extLst>
          </p:cNvPr>
          <p:cNvSpPr/>
          <p:nvPr userDrawn="1"/>
        </p:nvSpPr>
        <p:spPr>
          <a:xfrm>
            <a:off x="0" y="10466"/>
            <a:ext cx="12192000" cy="6858000"/>
          </a:xfrm>
          <a:prstGeom prst="rect">
            <a:avLst/>
          </a:prstGeom>
          <a:solidFill>
            <a:srgbClr val="1D242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71FE057-642B-CE48-9D5C-230387A2F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86782"/>
            <a:ext cx="10515600" cy="505368"/>
          </a:xfrm>
          <a:prstGeom prst="rect">
            <a:avLst/>
          </a:prstGeom>
        </p:spPr>
        <p:txBody>
          <a:bodyPr/>
          <a:lstStyle>
            <a:lvl1pPr algn="ctr">
              <a:defRPr sz="3200" b="0" i="0" spc="200" baseline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/>
              <a:t>BRIGHT IT SOLUTIONS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3472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bg>
      <p:bgPr>
        <a:solidFill>
          <a:srgbClr val="D0D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AE840-4792-4D45-A435-0B36599C9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17684"/>
            <a:ext cx="10515600" cy="265070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rgbClr val="1D242C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OUR NUMBERS</a:t>
            </a:r>
            <a:endParaRPr lang="nl-BE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763131F0-B285-894F-AFC6-C6F38665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62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 3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270455-945F-844C-AE30-F17FA56ABE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4302718"/>
            <a:ext cx="10515600" cy="1926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 spc="151" baseline="0">
                <a:solidFill>
                  <a:schemeClr val="bg1"/>
                </a:solidFill>
                <a:latin typeface="Objektiv Mk1 Medium" panose="020B0502020204020203" pitchFamily="34" charset="0"/>
                <a:cs typeface="Objektiv Mk1 Medium" panose="020B050202020402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Johan Janssens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C575887-74A2-4B41-BF1F-75C803DC4AC0}"/>
              </a:ext>
            </a:extLst>
          </p:cNvPr>
          <p:cNvCxnSpPr>
            <a:cxnSpLocks/>
          </p:cNvCxnSpPr>
          <p:nvPr userDrawn="1"/>
        </p:nvCxnSpPr>
        <p:spPr>
          <a:xfrm>
            <a:off x="6024029" y="3881967"/>
            <a:ext cx="143939" cy="0"/>
          </a:xfrm>
          <a:prstGeom prst="line">
            <a:avLst/>
          </a:prstGeom>
          <a:ln w="19050">
            <a:solidFill>
              <a:srgbClr val="E953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4778C0B3-E9A0-D34D-A0D0-8D8DCC96673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838197" y="2535814"/>
            <a:ext cx="10515600" cy="92333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0" i="0" spc="151" baseline="0">
                <a:solidFill>
                  <a:schemeClr val="bg1"/>
                </a:solidFill>
                <a:latin typeface="Objektiv Mk1 Medium" panose="020B0502020204020203" pitchFamily="34" charset="0"/>
                <a:cs typeface="Objektiv Mk1 Medium" panose="020B050202020402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bjektiv Mk1 Light" panose="020B0402020204020203" pitchFamily="34" charset="0"/>
                <a:cs typeface="Objektiv Mk1 Light" panose="020B0402020204020203" pitchFamily="34" charset="0"/>
              </a:rPr>
              <a:t>“Here you can put a quote or a saying that fits with the brand </a:t>
            </a:r>
            <a:b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bjektiv Mk1 Light" panose="020B0402020204020203" pitchFamily="34" charset="0"/>
                <a:cs typeface="Objektiv Mk1 Light" panose="020B0402020204020203" pitchFamily="34" charset="0"/>
              </a:rPr>
            </a:br>
            <a: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bjektiv Mk1 Light" panose="020B0402020204020203" pitchFamily="34" charset="0"/>
                <a:cs typeface="Objektiv Mk1 Light" panose="020B0402020204020203" pitchFamily="34" charset="0"/>
              </a:rPr>
              <a:t>values, try to keep it short. </a:t>
            </a:r>
            <a:r>
              <a:rPr lang="en-US" b="0" i="0" spc="1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  <a:t>Around the length of this text.</a:t>
            </a:r>
            <a:br>
              <a:rPr lang="en-US" b="0" i="0" spc="100" dirty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rPr>
            </a:br>
            <a:r>
              <a:rPr kumimoji="0" lang="en-US" b="0" i="0" u="none" strike="noStrike" kern="12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bjektiv Mk1 Light" panose="020B0402020204020203" pitchFamily="34" charset="0"/>
                <a:cs typeface="Objektiv Mk1 Light" panose="020B0402020204020203" pitchFamily="34" charset="0"/>
              </a:rPr>
              <a:t>Just an example.”</a:t>
            </a:r>
            <a:endParaRPr lang="nl-BE" b="0" i="0" spc="100" dirty="0">
              <a:solidFill>
                <a:schemeClr val="bg1"/>
              </a:solidFill>
              <a:latin typeface="Objektiv Mk1 Light" panose="020B0402020204020203" pitchFamily="34" charset="0"/>
              <a:cs typeface="Objektiv Mk1 Light" panose="020B04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85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fie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AE840-4792-4D45-A435-0B36599C94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17684"/>
            <a:ext cx="10515600" cy="265070"/>
          </a:xfrm>
          <a:prstGeom prst="rect">
            <a:avLst/>
          </a:prstGeom>
        </p:spPr>
        <p:txBody>
          <a:bodyPr/>
          <a:lstStyle>
            <a:lvl1pPr algn="ctr"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OUR NUMBERS</a:t>
            </a:r>
            <a:endParaRPr lang="nl-BE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763131F0-B285-894F-AFC6-C6F38665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480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EC997246-1A34-5345-9BA3-C7CBC31A45DB}"/>
              </a:ext>
            </a:extLst>
          </p:cNvPr>
          <p:cNvSpPr txBox="1"/>
          <p:nvPr userDrawn="1"/>
        </p:nvSpPr>
        <p:spPr>
          <a:xfrm>
            <a:off x="541868" y="6024204"/>
            <a:ext cx="1630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chemeClr val="bg1"/>
                </a:solidFill>
                <a:latin typeface="Objektiv Mk1 Light" panose="020B0402020204020203" pitchFamily="34" charset="77"/>
                <a:cs typeface="Objektiv Mk1 Light" panose="020B0402020204020203" pitchFamily="34" charset="77"/>
              </a:rPr>
              <a:t>Entrepotkaai 10A, </a:t>
            </a:r>
          </a:p>
          <a:p>
            <a:r>
              <a:rPr lang="nl-BE" sz="1050" dirty="0">
                <a:solidFill>
                  <a:schemeClr val="bg1"/>
                </a:solidFill>
                <a:latin typeface="Objektiv Mk1 Light" panose="020B0402020204020203" pitchFamily="34" charset="77"/>
                <a:cs typeface="Objektiv Mk1 Light" panose="020B0402020204020203" pitchFamily="34" charset="77"/>
              </a:rPr>
              <a:t>2000 Antwerpen 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5958CE5-89CC-BB43-A415-871E533713E9}"/>
              </a:ext>
            </a:extLst>
          </p:cNvPr>
          <p:cNvSpPr txBox="1"/>
          <p:nvPr userDrawn="1"/>
        </p:nvSpPr>
        <p:spPr>
          <a:xfrm>
            <a:off x="2309196" y="6024203"/>
            <a:ext cx="1864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chemeClr val="bg1"/>
                </a:solidFill>
                <a:latin typeface="Objektiv Mk1 Light" panose="020B0402020204020203" pitchFamily="34" charset="77"/>
                <a:cs typeface="Objektiv Mk1 Light" panose="020B0402020204020203" pitchFamily="34" charset="77"/>
              </a:rPr>
              <a:t>Leonardo Da Vincilaan 9, </a:t>
            </a:r>
          </a:p>
          <a:p>
            <a:r>
              <a:rPr lang="nl-BE" sz="1050" dirty="0">
                <a:solidFill>
                  <a:schemeClr val="bg1"/>
                </a:solidFill>
                <a:latin typeface="Objektiv Mk1 Light" panose="020B0402020204020203" pitchFamily="34" charset="77"/>
                <a:cs typeface="Objektiv Mk1 Light" panose="020B0402020204020203" pitchFamily="34" charset="77"/>
              </a:rPr>
              <a:t>1930 Zaventem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2B87E6F-2AFA-0B42-AA3A-DAB3C360CAFA}"/>
              </a:ext>
            </a:extLst>
          </p:cNvPr>
          <p:cNvSpPr txBox="1"/>
          <p:nvPr userDrawn="1"/>
        </p:nvSpPr>
        <p:spPr>
          <a:xfrm>
            <a:off x="7226588" y="5978036"/>
            <a:ext cx="14463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chemeClr val="bg1"/>
                </a:solidFill>
                <a:latin typeface="Objektiv Mk1 Light" panose="020B0402020204020203" pitchFamily="34" charset="77"/>
              </a:rPr>
              <a:t>T +32 3 23499.58</a:t>
            </a:r>
          </a:p>
          <a:p>
            <a:r>
              <a:rPr lang="nl-BE" sz="1050" dirty="0">
                <a:solidFill>
                  <a:schemeClr val="bg1"/>
                </a:solidFill>
                <a:latin typeface="Objektiv Mk1 Light" panose="020B0402020204020203" pitchFamily="34" charset="77"/>
              </a:rPr>
              <a:t>info@axxes.com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BD0011D-CEFE-524E-87C5-5891866E6C06}"/>
              </a:ext>
            </a:extLst>
          </p:cNvPr>
          <p:cNvSpPr/>
          <p:nvPr userDrawn="1"/>
        </p:nvSpPr>
        <p:spPr>
          <a:xfrm>
            <a:off x="9120285" y="5987351"/>
            <a:ext cx="12484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50" dirty="0">
                <a:solidFill>
                  <a:schemeClr val="bg1"/>
                </a:solidFill>
                <a:latin typeface="Objektiv Mk1 Light" panose="020B0402020204020203" pitchFamily="34" charset="77"/>
              </a:rPr>
              <a:t>www.axxes.com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B40EBEC6-282C-7144-9D97-266ED636233D}"/>
              </a:ext>
            </a:extLst>
          </p:cNvPr>
          <p:cNvCxnSpPr>
            <a:cxnSpLocks/>
          </p:cNvCxnSpPr>
          <p:nvPr userDrawn="1"/>
        </p:nvCxnSpPr>
        <p:spPr>
          <a:xfrm>
            <a:off x="9231010" y="6321783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F02EA550-8D6E-CC4E-832F-49D302540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</p:spPr>
        <p:txBody>
          <a:bodyPr/>
          <a:lstStyle>
            <a:lvl1pPr algn="ctr">
              <a:defRPr sz="3600" b="0" i="0" spc="0" baseline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 err="1"/>
              <a:t>Bright</a:t>
            </a:r>
            <a:r>
              <a:rPr lang="nl-NL" dirty="0"/>
              <a:t> IT </a:t>
            </a:r>
            <a:r>
              <a:rPr lang="nl-NL" dirty="0" err="1"/>
              <a:t>solutions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E6A063D-0D17-7A48-9E58-89B95729F655}"/>
              </a:ext>
            </a:extLst>
          </p:cNvPr>
          <p:cNvSpPr txBox="1"/>
          <p:nvPr userDrawn="1"/>
        </p:nvSpPr>
        <p:spPr>
          <a:xfrm>
            <a:off x="4597515" y="6024203"/>
            <a:ext cx="21817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b="0" i="0" kern="1200" dirty="0">
                <a:solidFill>
                  <a:schemeClr val="bg1"/>
                </a:solidFill>
                <a:effectLst/>
                <a:latin typeface="Objektiv Mk1 Light" panose="020B0402020204020203" pitchFamily="34" charset="0"/>
                <a:ea typeface="+mn-ea"/>
                <a:cs typeface="Objektiv Mk1 Light" panose="020B0402020204020203" pitchFamily="34" charset="0"/>
              </a:rPr>
              <a:t>Ottergemsesteenweg Zuid 808</a:t>
            </a:r>
          </a:p>
          <a:p>
            <a:r>
              <a:rPr lang="nl-BE" sz="1050" b="0" i="0" kern="1200" dirty="0">
                <a:solidFill>
                  <a:schemeClr val="bg1"/>
                </a:solidFill>
                <a:effectLst/>
                <a:latin typeface="Objektiv Mk1 Light" panose="020B0402020204020203" pitchFamily="34" charset="0"/>
                <a:ea typeface="+mn-ea"/>
                <a:cs typeface="Objektiv Mk1 Light" panose="020B0402020204020203" pitchFamily="34" charset="0"/>
              </a:rPr>
              <a:t>bus 300 , 9000 Gent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EC8A938-1CAB-664D-BC65-74B983254C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72862" y="5930840"/>
            <a:ext cx="777270" cy="4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1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Klant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DD346B-DB1B-E14A-8E35-FAD5CCF76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254242" y="2003766"/>
            <a:ext cx="3281191" cy="28707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pic>
        <p:nvPicPr>
          <p:cNvPr id="4" name="Afbeelding 3" descr="Afbeelding met object, klok, tekening&#10;&#10;Automatisch gegenereerde beschrijving">
            <a:extLst>
              <a:ext uri="{FF2B5EF4-FFF2-40B4-BE49-F238E27FC236}">
                <a16:creationId xmlns:a16="http://schemas.microsoft.com/office/drawing/2014/main" id="{A02F3046-44A9-7543-8DFB-BAB3EACEEE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888" y="3165530"/>
            <a:ext cx="2404872" cy="54718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2588028-E4B0-5545-AC73-A72F8ABBF4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8559" y="2845816"/>
            <a:ext cx="894887" cy="11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9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Kl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DD346B-DB1B-E14A-8E35-FAD5CCF76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254242" y="2003766"/>
            <a:ext cx="3281191" cy="28707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pic>
        <p:nvPicPr>
          <p:cNvPr id="4" name="Afbeelding 3" descr="Afbeelding met object, klok, tekening&#10;&#10;Automatisch gegenereerde beschrijving">
            <a:extLst>
              <a:ext uri="{FF2B5EF4-FFF2-40B4-BE49-F238E27FC236}">
                <a16:creationId xmlns:a16="http://schemas.microsoft.com/office/drawing/2014/main" id="{A02F3046-44A9-7543-8DFB-BAB3EACEEE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888" y="3165530"/>
            <a:ext cx="2404872" cy="54718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2588028-E4B0-5545-AC73-A72F8ABBF4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8559" y="2845816"/>
            <a:ext cx="894887" cy="1166368"/>
          </a:xfrm>
          <a:prstGeom prst="rect">
            <a:avLst/>
          </a:prstGeom>
        </p:spPr>
      </p:pic>
      <p:pic>
        <p:nvPicPr>
          <p:cNvPr id="6" name="Afbeelding 5" descr="Afbeelding met computer, computer, object, zitten&#10;&#10;Automatisch gegenereerde beschrijving">
            <a:extLst>
              <a:ext uri="{FF2B5EF4-FFF2-40B4-BE49-F238E27FC236}">
                <a16:creationId xmlns:a16="http://schemas.microsoft.com/office/drawing/2014/main" id="{AC718237-AB1B-3846-98DB-7E2201BC03C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32888" y="3144151"/>
            <a:ext cx="2404872" cy="5786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006BB27-F27E-5740-BA7D-9369037405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520802" y="2692400"/>
            <a:ext cx="11303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7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ing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676" y="941716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VOORNAAM NAAM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B33D4ED-B4C2-4E4A-BBA0-3A4A0F574D8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01675" y="1839966"/>
            <a:ext cx="3932237" cy="3258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rgbClr val="1D242C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 dirty="0"/>
              <a:t>Functie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lvl="0"/>
            <a:r>
              <a:rPr lang="nl-NL" dirty="0"/>
              <a:t>Inleiding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</a:t>
            </a:r>
            <a:r>
              <a:rPr lang="nl-NL" dirty="0" err="1"/>
              <a:t>texst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nl-NL" dirty="0"/>
          </a:p>
        </p:txBody>
      </p:sp>
      <p:pic>
        <p:nvPicPr>
          <p:cNvPr id="6" name="Afbeelding 5" descr="Afbeelding met object, computer, computer, zitten&#10;&#10;Automatisch gegenereerde beschrijving">
            <a:extLst>
              <a:ext uri="{FF2B5EF4-FFF2-40B4-BE49-F238E27FC236}">
                <a16:creationId xmlns:a16="http://schemas.microsoft.com/office/drawing/2014/main" id="{1D97679B-E960-C045-9850-5C3120BC9A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475" y="6202017"/>
            <a:ext cx="1169545" cy="2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0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orstelling Spreker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74F6-5485-7C4E-8EA1-BD572894E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676" y="981482"/>
            <a:ext cx="3932237" cy="438665"/>
          </a:xfrm>
          <a:prstGeom prst="rect">
            <a:avLst/>
          </a:prstGeom>
        </p:spPr>
        <p:txBody>
          <a:bodyPr anchor="b"/>
          <a:lstStyle>
            <a:lvl1pPr>
              <a:defRPr sz="2000" b="0" i="0" spc="300">
                <a:solidFill>
                  <a:srgbClr val="E9531D"/>
                </a:solidFill>
                <a:latin typeface="Objektiv Mk1" panose="020B0502020204020203" pitchFamily="34" charset="0"/>
                <a:cs typeface="Objektiv Mk1" panose="020B0502020204020203" pitchFamily="34" charset="0"/>
              </a:defRPr>
            </a:lvl1pPr>
          </a:lstStyle>
          <a:p>
            <a:r>
              <a:rPr lang="nl-NL" dirty="0"/>
              <a:t>VOORNAAM NAAM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BB0D8A-916C-684C-9B65-CBC3BB40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B33D4ED-B4C2-4E4A-BBA0-3A4A0F574D8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01675" y="1879732"/>
            <a:ext cx="3932237" cy="3258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bjektiv Mk1 Thin" panose="020B0302020204020203" pitchFamily="34" charset="77"/>
                <a:cs typeface="Objektiv Mk1 Thin" panose="020B0302020204020203" pitchFamily="34" charset="77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 dirty="0"/>
              <a:t>Functie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lvl="0"/>
            <a:r>
              <a:rPr lang="nl-NL" dirty="0"/>
              <a:t>Inleiding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Is </a:t>
            </a:r>
            <a:r>
              <a:rPr lang="nl-NL" dirty="0" err="1"/>
              <a:t>simply</a:t>
            </a:r>
            <a:r>
              <a:rPr lang="nl-NL" dirty="0"/>
              <a:t> dummy </a:t>
            </a:r>
            <a:r>
              <a:rPr lang="nl-NL" dirty="0" err="1"/>
              <a:t>texst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dimply</a:t>
            </a:r>
            <a:r>
              <a:rPr lang="nl-NL" dirty="0"/>
              <a:t> dummy tekst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typesetting </a:t>
            </a:r>
            <a:r>
              <a:rPr lang="nl-NL" dirty="0" err="1"/>
              <a:t>industry</a:t>
            </a:r>
            <a:r>
              <a:rPr lang="nl-NL" dirty="0"/>
              <a:t>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4114EEB-54F4-2C4D-85C4-40A537410B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475" y="6202016"/>
            <a:ext cx="1169551" cy="2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270455-945F-844C-AE30-F17FA56ABE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3939634"/>
            <a:ext cx="10515600" cy="4055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spc="0" baseline="0">
                <a:solidFill>
                  <a:srgbClr val="E9531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An </a:t>
            </a:r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78B0783-B04A-EF41-877C-06475AAF1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7" y="2822672"/>
            <a:ext cx="10515600" cy="405585"/>
          </a:xfrm>
          <a:prstGeom prst="rect">
            <a:avLst/>
          </a:prstGeom>
        </p:spPr>
        <p:txBody>
          <a:bodyPr/>
          <a:lstStyle>
            <a:lvl1pPr algn="ctr">
              <a:defRPr sz="2800" b="0" i="0" spc="200" baseline="0">
                <a:solidFill>
                  <a:schemeClr val="bg1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/>
              <a:t>MANAGING WEBPAGES</a:t>
            </a:r>
            <a:endParaRPr lang="nl-BE" dirty="0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010C07F7-76F1-FB44-9595-A3BD5894D7D7}"/>
              </a:ext>
            </a:extLst>
          </p:cNvPr>
          <p:cNvCxnSpPr>
            <a:cxnSpLocks/>
          </p:cNvCxnSpPr>
          <p:nvPr userDrawn="1"/>
        </p:nvCxnSpPr>
        <p:spPr>
          <a:xfrm>
            <a:off x="6024032" y="3626223"/>
            <a:ext cx="14393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2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270455-945F-844C-AE30-F17FA56ABE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3939634"/>
            <a:ext cx="10515600" cy="4055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spc="0" baseline="0">
                <a:solidFill>
                  <a:srgbClr val="E9531D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An </a:t>
            </a:r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78B0783-B04A-EF41-877C-06475AAF1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7" y="2822672"/>
            <a:ext cx="10515600" cy="405585"/>
          </a:xfrm>
          <a:prstGeom prst="rect">
            <a:avLst/>
          </a:prstGeom>
        </p:spPr>
        <p:txBody>
          <a:bodyPr/>
          <a:lstStyle>
            <a:lvl1pPr algn="ctr">
              <a:defRPr sz="2800" b="0" i="0" spc="200" baseline="0">
                <a:solidFill>
                  <a:srgbClr val="1D242C"/>
                </a:solidFill>
                <a:latin typeface="Objektiv Mk1 Light" panose="020B0402020204020203" pitchFamily="34" charset="0"/>
                <a:cs typeface="Objektiv Mk1 Light" panose="020B0402020204020203" pitchFamily="34" charset="0"/>
              </a:defRPr>
            </a:lvl1pPr>
          </a:lstStyle>
          <a:p>
            <a:r>
              <a:rPr lang="nl-NL" dirty="0"/>
              <a:t>MANAGING WEBPAGES</a:t>
            </a:r>
            <a:endParaRPr lang="nl-BE" dirty="0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010C07F7-76F1-FB44-9595-A3BD5894D7D7}"/>
              </a:ext>
            </a:extLst>
          </p:cNvPr>
          <p:cNvCxnSpPr>
            <a:cxnSpLocks/>
          </p:cNvCxnSpPr>
          <p:nvPr userDrawn="1"/>
        </p:nvCxnSpPr>
        <p:spPr>
          <a:xfrm>
            <a:off x="6024032" y="3626223"/>
            <a:ext cx="14393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BAD53BAB-282C-1745-8185-38FF4BC28666}"/>
              </a:ext>
            </a:extLst>
          </p:cNvPr>
          <p:cNvSpPr/>
          <p:nvPr userDrawn="1"/>
        </p:nvSpPr>
        <p:spPr>
          <a:xfrm>
            <a:off x="6024032" y="3589768"/>
            <a:ext cx="143939" cy="28800"/>
          </a:xfrm>
          <a:prstGeom prst="rect">
            <a:avLst/>
          </a:prstGeom>
          <a:solidFill>
            <a:srgbClr val="1D2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359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62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60" r:id="rId4"/>
    <p:sldLayoutId id="2147483673" r:id="rId5"/>
    <p:sldLayoutId id="2147483657" r:id="rId6"/>
    <p:sldLayoutId id="2147483674" r:id="rId7"/>
    <p:sldLayoutId id="2147483662" r:id="rId8"/>
    <p:sldLayoutId id="2147483675" r:id="rId9"/>
    <p:sldLayoutId id="2147483663" r:id="rId10"/>
    <p:sldLayoutId id="2147483676" r:id="rId11"/>
    <p:sldLayoutId id="2147483664" r:id="rId12"/>
    <p:sldLayoutId id="2147483677" r:id="rId13"/>
    <p:sldLayoutId id="2147483654" r:id="rId14"/>
    <p:sldLayoutId id="2147483678" r:id="rId15"/>
    <p:sldLayoutId id="2147483665" r:id="rId16"/>
    <p:sldLayoutId id="2147483679" r:id="rId17"/>
    <p:sldLayoutId id="2147483685" r:id="rId18"/>
    <p:sldLayoutId id="2147483686" r:id="rId19"/>
    <p:sldLayoutId id="2147483666" r:id="rId20"/>
    <p:sldLayoutId id="2147483680" r:id="rId21"/>
    <p:sldLayoutId id="2147483652" r:id="rId22"/>
    <p:sldLayoutId id="2147483681" r:id="rId23"/>
    <p:sldLayoutId id="2147483667" r:id="rId24"/>
    <p:sldLayoutId id="2147483682" r:id="rId25"/>
    <p:sldLayoutId id="2147483668" r:id="rId26"/>
    <p:sldLayoutId id="2147483683" r:id="rId27"/>
    <p:sldLayoutId id="2147483669" r:id="rId28"/>
    <p:sldLayoutId id="2147483670" r:id="rId29"/>
    <p:sldLayoutId id="2147483684" r:id="rId30"/>
    <p:sldLayoutId id="2147483671" r:id="rId3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693E7-A636-9544-A1F7-8EC444405F3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nl-B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015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2546C19D-91F2-1944-9342-400447D981D9}" vid="{8EA44C01-04B1-234F-9DAB-B171A3C4954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4D0E622D8D014E835E76228CFC3CBD" ma:contentTypeVersion="7" ma:contentTypeDescription="Een nieuw document maken." ma:contentTypeScope="" ma:versionID="1d8498366645b36d99038a5a8ad7f714">
  <xsd:schema xmlns:xsd="http://www.w3.org/2001/XMLSchema" xmlns:xs="http://www.w3.org/2001/XMLSchema" xmlns:p="http://schemas.microsoft.com/office/2006/metadata/properties" xmlns:ns2="4bc7ca5c-4f2d-409e-989e-66e8d8b0daa2" targetNamespace="http://schemas.microsoft.com/office/2006/metadata/properties" ma:root="true" ma:fieldsID="94e20075d3cb02ac03a00cad904b1738" ns2:_="">
    <xsd:import namespace="4bc7ca5c-4f2d-409e-989e-66e8d8b0da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7ca5c-4f2d-409e-989e-66e8d8b0da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EDDF77-42A0-4CA7-95CB-846A47F35EE3}">
  <ds:schemaRefs>
    <ds:schemaRef ds:uri="http://purl.org/dc/terms/"/>
    <ds:schemaRef ds:uri="http://purl.org/dc/dcmitype/"/>
    <ds:schemaRef ds:uri="51ae2220-a131-4b86-976a-ffb99d33527b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03ee1ef6-c014-4d11-9f9c-3b8993edb078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BA5C0E2-D84D-42F4-AF22-562EB39D9648}"/>
</file>

<file path=customXml/itemProps3.xml><?xml version="1.0" encoding="utf-8"?>
<ds:datastoreItem xmlns:ds="http://schemas.openxmlformats.org/officeDocument/2006/customXml" ds:itemID="{BFEA0E2B-E075-488F-ADB2-9C4A3C3552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Objektiv Mk1</vt:lpstr>
      <vt:lpstr>Objektiv Mk1 Light</vt:lpstr>
      <vt:lpstr>Objektiv Mk1 Medium</vt:lpstr>
      <vt:lpstr>Objektiv Mk1 Thin</vt:lpstr>
      <vt:lpstr>Kantoorthema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 Greeve</dc:creator>
  <cp:lastModifiedBy>Annabel Greeve</cp:lastModifiedBy>
  <cp:revision>1</cp:revision>
  <dcterms:created xsi:type="dcterms:W3CDTF">2024-02-19T08:09:43Z</dcterms:created>
  <dcterms:modified xsi:type="dcterms:W3CDTF">2024-02-19T08:12:02Z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0x010100174D0E622D8D014E835E76228CFC3CBD</vt:lpwstr>
  </property>
  <property fmtid="{D5CDD505-2E9C-101B-9397-08002B2CF9AE}" pid="3" name="Order">
    <vt:r8>101900</vt:r8>
  </property>
  <property fmtid="{D5CDD505-2E9C-101B-9397-08002B2CF9AE}" pid="4" name="SubcategorieDocument">
    <vt:lpwstr>13</vt:lpwstr>
  </property>
  <property fmtid="{D5CDD505-2E9C-101B-9397-08002B2CF9AE}" pid="5" name="xd_Signature">
    <vt:bool>false</vt:bool>
  </property>
  <property fmtid="{D5CDD505-2E9C-101B-9397-08002B2CF9AE}" pid="6" name="SharedWithUsers">
    <vt:lpwstr>126;#Rob Kenis</vt:lpwstr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CategorieDocument">
    <vt:lpwstr>16</vt:lpwstr>
  </property>
  <property fmtid="{D5CDD505-2E9C-101B-9397-08002B2CF9AE}" pid="13" name="_ExtendedDescription">
    <vt:lpwstr/>
  </property>
  <property fmtid="{D5CDD505-2E9C-101B-9397-08002B2CF9AE}" pid="14" name="TriggerFlowInfo">
    <vt:lpwstr/>
  </property>
</Properties>
</file>