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3004F-629C-4B73-9657-02AA56137306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3F774-CE9F-4C83-A46D-61800FDF29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5637FA-BD5B-4BB7-B082-3F596AAD8F64}" type="slidenum">
              <a:rPr lang="en-US" smtClean="0"/>
              <a:pPr/>
              <a:t>1</a:t>
            </a:fld>
            <a:endParaRPr lang="th-TH" smtClean="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637" y="4343913"/>
            <a:ext cx="5486727" cy="4114361"/>
          </a:xfrm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4C9D0-FDF2-4B79-AD66-DE78301E3028}" type="slidenum">
              <a:rPr lang="en-US" smtClean="0"/>
              <a:pPr/>
              <a:t>10</a:t>
            </a:fld>
            <a:endParaRPr lang="th-TH" smtClean="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2750A-07A3-4097-A991-C5F84337FF13}" type="slidenum">
              <a:rPr lang="en-US" smtClean="0"/>
              <a:pPr/>
              <a:t>11</a:t>
            </a:fld>
            <a:endParaRPr lang="th-TH" smtClean="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7329F-B73E-4A0F-B6A5-0778185308A2}" type="slidenum">
              <a:rPr lang="en-US" smtClean="0"/>
              <a:pPr/>
              <a:t>12</a:t>
            </a:fld>
            <a:endParaRPr lang="th-TH" smtClean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47B2F-553F-4757-BFAB-D8AA2DE554F2}" type="slidenum">
              <a:rPr lang="en-US" smtClean="0"/>
              <a:pPr/>
              <a:t>13</a:t>
            </a:fld>
            <a:endParaRPr lang="th-TH" smtClean="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3F31-754C-45C1-A251-F053A30D67CA}" type="slidenum">
              <a:rPr lang="en-US" smtClean="0"/>
              <a:pPr/>
              <a:t>23</a:t>
            </a:fld>
            <a:endParaRPr lang="th-TH" smtClean="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18525-3DCE-4AE8-B139-9462B07F8495}" type="slidenum">
              <a:rPr lang="en-US" smtClean="0"/>
              <a:pPr/>
              <a:t>2</a:t>
            </a:fld>
            <a:endParaRPr lang="th-TH" smtClean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450BA-E26B-4A3D-B2EA-D04EBA771FB0}" type="slidenum">
              <a:rPr lang="en-US" smtClean="0"/>
              <a:pPr/>
              <a:t>3</a:t>
            </a:fld>
            <a:endParaRPr lang="th-TH" smtClean="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B8655-0706-4018-87B8-EB2383723B42}" type="slidenum">
              <a:rPr lang="en-US" smtClean="0"/>
              <a:pPr/>
              <a:t>4</a:t>
            </a:fld>
            <a:endParaRPr lang="th-TH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0138F-7A37-48A7-8439-0B78777AD3F8}" type="slidenum">
              <a:rPr lang="en-US" smtClean="0"/>
              <a:pPr/>
              <a:t>5</a:t>
            </a:fld>
            <a:endParaRPr lang="th-TH" smtClean="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E8962-4426-48E4-8FF0-3FBA1A9368CD}" type="slidenum">
              <a:rPr lang="en-US" smtClean="0"/>
              <a:pPr/>
              <a:t>6</a:t>
            </a:fld>
            <a:endParaRPr lang="th-TH" smtClean="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E16CC-0128-473D-8A35-A5A3C614E9D7}" type="slidenum">
              <a:rPr lang="en-US" smtClean="0"/>
              <a:pPr/>
              <a:t>7</a:t>
            </a:fld>
            <a:endParaRPr lang="th-TH" smtClean="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3155C-A928-4BA4-81AF-C23F2FDF0DAC}" type="slidenum">
              <a:rPr lang="en-US" smtClean="0"/>
              <a:pPr/>
              <a:t>8</a:t>
            </a:fld>
            <a:endParaRPr lang="th-TH" smtClean="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DBEB7-C84E-448E-BF8F-7554AFE82F68}" type="slidenum">
              <a:rPr lang="en-US" smtClean="0"/>
              <a:pPr/>
              <a:t>9</a:t>
            </a:fld>
            <a:endParaRPr lang="th-TH" smtClean="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Linux Command Line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th-TH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Daemon Process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Close all open file descriptor</a:t>
            </a:r>
          </a:p>
          <a:p>
            <a:pPr eaLnBrk="1" hangingPunct="1"/>
            <a:r>
              <a:rPr lang="en-US" smtClean="0"/>
              <a:t>Change current working directory to “/”</a:t>
            </a:r>
          </a:p>
          <a:p>
            <a:pPr eaLnBrk="1" hangingPunct="1"/>
            <a:r>
              <a:rPr lang="en-US" smtClean="0"/>
              <a:t>Reset the file access creation mask</a:t>
            </a:r>
          </a:p>
          <a:p>
            <a:pPr eaLnBrk="1" hangingPunct="1"/>
            <a:r>
              <a:rPr lang="en-US" smtClean="0"/>
              <a:t>Run in the background</a:t>
            </a:r>
          </a:p>
          <a:p>
            <a:pPr eaLnBrk="1" hangingPunct="1"/>
            <a:r>
              <a:rPr lang="en-US" smtClean="0"/>
              <a:t>Disassociate from process group</a:t>
            </a:r>
          </a:p>
          <a:p>
            <a:pPr eaLnBrk="1" hangingPunct="1"/>
            <a:r>
              <a:rPr lang="en-US" smtClean="0"/>
              <a:t>Ignore terminal I/O signal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Environment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Variable to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EUID – effective user ID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HOME – user’s home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LANG – displayed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MAIL – user’s mail box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PATH – program execution path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PS1 – base command prompt format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PWD – current working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TERM – terminal type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Related Command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 – view process’s status, interactively</a:t>
            </a:r>
          </a:p>
          <a:p>
            <a:pPr eaLnBrk="1" hangingPunct="1"/>
            <a:r>
              <a:rPr lang="en-US" smtClean="0"/>
              <a:t>ps – view process’s status</a:t>
            </a:r>
          </a:p>
          <a:p>
            <a:pPr lvl="1" eaLnBrk="1" hangingPunct="1"/>
            <a:r>
              <a:rPr lang="en-US" smtClean="0"/>
              <a:t>ps [axuw]</a:t>
            </a:r>
          </a:p>
          <a:p>
            <a:pPr eaLnBrk="1" hangingPunct="1"/>
            <a:r>
              <a:rPr lang="en-US" smtClean="0"/>
              <a:t>pstree – display process hierarchy</a:t>
            </a:r>
          </a:p>
          <a:p>
            <a:pPr eaLnBrk="1" hangingPunct="1"/>
            <a:r>
              <a:rPr lang="en-US" smtClean="0"/>
              <a:t>pidof – find the process ID of a running program</a:t>
            </a:r>
          </a:p>
          <a:p>
            <a:pPr lvl="1" eaLnBrk="1" hangingPunct="1"/>
            <a:r>
              <a:rPr lang="en-US" smtClean="0"/>
              <a:t>pidof &lt;program&gt;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Signals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Notification to a process that an event had occurred.</a:t>
            </a:r>
          </a:p>
          <a:p>
            <a:pPr eaLnBrk="1" hangingPunct="1"/>
            <a:r>
              <a:rPr lang="en-US" smtClean="0"/>
              <a:t>Software interrupts</a:t>
            </a:r>
          </a:p>
          <a:p>
            <a:pPr eaLnBrk="1" hangingPunct="1"/>
            <a:r>
              <a:rPr lang="en-US" smtClean="0"/>
              <a:t>Can be sent from process or kernel</a:t>
            </a:r>
          </a:p>
          <a:p>
            <a:pPr eaLnBrk="1" hangingPunct="1"/>
            <a:r>
              <a:rPr lang="en-US" smtClean="0"/>
              <a:t>We can handle signal, except SIGKILL and SIGSTOP</a:t>
            </a:r>
          </a:p>
          <a:p>
            <a:pPr eaLnBrk="1" hangingPunct="1"/>
            <a:r>
              <a:rPr lang="en-US" smtClean="0"/>
              <a:t>Signal can be list using “man 7 signal”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Signal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SIGHUP – Hangup detected on controlling terminal or death of controlling process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SIGINT – Interrupt from keyboard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SIGKILL – Kill signal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SIGTERM – Termination signal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SIGSEGV – Invalid memory reference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SIGSTOP – Stop process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SIGCHLD – Child stopped or terminated (Ignore)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Process Related Command (cont’d)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kill – send a signal to process via process ID</a:t>
            </a:r>
          </a:p>
          <a:p>
            <a:pPr lvl="1" eaLnBrk="1" hangingPunct="1"/>
            <a:r>
              <a:rPr lang="en-US" smtClean="0"/>
              <a:t>kill -9 &lt;pid&gt;</a:t>
            </a:r>
          </a:p>
          <a:p>
            <a:pPr lvl="1" eaLnBrk="1" hangingPunct="1"/>
            <a:r>
              <a:rPr lang="en-US" smtClean="0"/>
              <a:t>kill –HUP &lt;pid&gt;</a:t>
            </a:r>
          </a:p>
          <a:p>
            <a:pPr eaLnBrk="1" hangingPunct="1"/>
            <a:r>
              <a:rPr lang="en-US" smtClean="0"/>
              <a:t>killall – send a signal to process via process name</a:t>
            </a:r>
          </a:p>
          <a:p>
            <a:pPr lvl="1" eaLnBrk="1" hangingPunct="1"/>
            <a:r>
              <a:rPr lang="en-US" smtClean="0"/>
              <a:t>killall –HUP xinetd</a:t>
            </a:r>
          </a:p>
          <a:p>
            <a:pPr lvl="1" eaLnBrk="1" hangingPunct="1"/>
            <a:r>
              <a:rPr lang="en-US" smtClean="0"/>
              <a:t>killall crontab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Process Related Command (cont’d)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nohup – run process with ignore SIGHUP</a:t>
            </a:r>
          </a:p>
          <a:p>
            <a:pPr lvl="1" eaLnBrk="1" hangingPunct="1"/>
            <a:r>
              <a:rPr lang="en-US" smtClean="0"/>
              <a:t>nohup &lt;program&gt;</a:t>
            </a:r>
          </a:p>
          <a:p>
            <a:pPr eaLnBrk="1" hangingPunct="1"/>
            <a:r>
              <a:rPr lang="en-US" smtClean="0"/>
              <a:t>bg – run stopped process in background</a:t>
            </a:r>
          </a:p>
          <a:p>
            <a:pPr eaLnBrk="1" hangingPunct="1"/>
            <a:r>
              <a:rPr lang="en-US" smtClean="0"/>
              <a:t>fg – run stopped process in foreground</a:t>
            </a:r>
          </a:p>
          <a:p>
            <a:pPr eaLnBrk="1" hangingPunct="1"/>
            <a:r>
              <a:rPr lang="en-US" smtClean="0"/>
              <a:t>cd – change directory</a:t>
            </a:r>
          </a:p>
          <a:p>
            <a:pPr eaLnBrk="1" hangingPunct="1"/>
            <a:r>
              <a:rPr lang="en-US" smtClean="0"/>
              <a:t>pwd – print current working directory</a:t>
            </a:r>
          </a:p>
          <a:p>
            <a:pPr eaLnBrk="1" hangingPunct="1"/>
            <a:r>
              <a:rPr lang="en-US" smtClean="0"/>
              <a:t>exit – exit from shell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Execution of Process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Run process is background mode. Shell displays job ID and command prompt immediately.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sleep 50 &amp; - run sleep program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Change process mode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fg change mode of last job to foreground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bg change mode of stopped process to running in background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Stop the interactive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sleep 50 &lt;enter&gt;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press Ctrl +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Shell display command prompt. Sleep process stop its execution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Archiving Tool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gzip – GNU zip</a:t>
            </a:r>
          </a:p>
          <a:p>
            <a:pPr lvl="1" eaLnBrk="1" hangingPunct="1"/>
            <a:r>
              <a:rPr lang="en-US" smtClean="0"/>
              <a:t>gzip &lt;filename&gt;</a:t>
            </a:r>
          </a:p>
          <a:p>
            <a:pPr lvl="1" eaLnBrk="1" hangingPunct="1"/>
            <a:r>
              <a:rPr lang="en-US" smtClean="0"/>
              <a:t>gzip –d &lt;filename&gt;</a:t>
            </a:r>
          </a:p>
          <a:p>
            <a:pPr eaLnBrk="1" hangingPunct="1"/>
            <a:r>
              <a:rPr lang="en-US" smtClean="0"/>
              <a:t>bzip2 – a block-sorting file compressor, smaller than gzip</a:t>
            </a:r>
          </a:p>
          <a:p>
            <a:pPr lvl="1" eaLnBrk="1" hangingPunct="1"/>
            <a:r>
              <a:rPr lang="en-US" smtClean="0"/>
              <a:t>bzip2 &lt;filename&gt;</a:t>
            </a:r>
          </a:p>
          <a:p>
            <a:pPr lvl="1" eaLnBrk="1" hangingPunct="1"/>
            <a:r>
              <a:rPr lang="en-US" smtClean="0"/>
              <a:t>bzip2 –d &lt;filename&gt;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Archiving Tool (cont’d)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tar – tape archive</a:t>
            </a:r>
          </a:p>
          <a:p>
            <a:pPr lvl="1" eaLnBrk="1" hangingPunct="1"/>
            <a:r>
              <a:rPr lang="en-US" smtClean="0"/>
              <a:t>tar zcvf &lt;filename&gt; &lt;input&gt;</a:t>
            </a:r>
          </a:p>
          <a:p>
            <a:pPr lvl="1" eaLnBrk="1" hangingPunct="1"/>
            <a:r>
              <a:rPr lang="en-US" smtClean="0"/>
              <a:t>tar jcvf &lt;filename&gt; &lt;input&gt;</a:t>
            </a:r>
          </a:p>
          <a:p>
            <a:pPr lvl="1" eaLnBrk="1" hangingPunct="1"/>
            <a:r>
              <a:rPr lang="en-US" smtClean="0"/>
              <a:t>tap zxvf &lt;filename&gt;</a:t>
            </a:r>
          </a:p>
          <a:p>
            <a:pPr lvl="1" eaLnBrk="1" hangingPunct="1"/>
            <a:r>
              <a:rPr lang="en-US" smtClean="0"/>
              <a:t>tar jxvf &lt;filename&gt;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Shell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Command-Interpreter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Interface to user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User choose a shell when the system administrator sets up your user account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Most users choose the Bash shell, although you can choose any of these: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Bourne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Korn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 shell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Bash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tcsh (a freeware shell derived from the C shell)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zsh (a freeware shell derived from the Korn shell)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Utilities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echo – display a message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echo “Hello, world”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cat – concatenate file and print on the standard output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cat &lt;filename&gt;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grep – print lines matching a pattern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grep [-v] &lt;pattern&gt; [filename]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wc – count characters, words, and lines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wc [filename]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Utilities (cont’d)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head – output the first part of files</a:t>
            </a:r>
          </a:p>
          <a:p>
            <a:pPr lvl="1" eaLnBrk="1" hangingPunct="1"/>
            <a:r>
              <a:rPr lang="en-US" smtClean="0"/>
              <a:t>head [filename]</a:t>
            </a:r>
          </a:p>
          <a:p>
            <a:pPr eaLnBrk="1" hangingPunct="1"/>
            <a:r>
              <a:rPr lang="en-US" smtClean="0"/>
              <a:t>tail – output the last part of files</a:t>
            </a:r>
          </a:p>
          <a:p>
            <a:pPr lvl="1" eaLnBrk="1" hangingPunct="1"/>
            <a:r>
              <a:rPr lang="en-US" smtClean="0"/>
              <a:t>tail [filename]</a:t>
            </a:r>
          </a:p>
          <a:p>
            <a:pPr eaLnBrk="1" hangingPunct="1"/>
            <a:r>
              <a:rPr lang="en-US" smtClean="0"/>
              <a:t>find – find files</a:t>
            </a:r>
          </a:p>
          <a:p>
            <a:pPr lvl="1" eaLnBrk="1" hangingPunct="1"/>
            <a:r>
              <a:rPr lang="en-US" smtClean="0"/>
              <a:t>find &lt;where&gt; -name “pattern”</a:t>
            </a:r>
          </a:p>
          <a:p>
            <a:pPr eaLnBrk="1" hangingPunct="1"/>
            <a:r>
              <a:rPr lang="en-US" smtClean="0"/>
              <a:t>file – determine file type</a:t>
            </a:r>
          </a:p>
          <a:p>
            <a:pPr lvl="1" eaLnBrk="1" hangingPunct="1"/>
            <a:r>
              <a:rPr lang="en-US" smtClean="0"/>
              <a:t>file &lt;filename&gt;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Utilities (cont’d)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– file perusal filter for CRT viewing</a:t>
            </a:r>
          </a:p>
          <a:p>
            <a:pPr eaLnBrk="1" hangingPunct="1"/>
            <a:r>
              <a:rPr lang="en-US" smtClean="0"/>
              <a:t>less – opposite of more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Manual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On-line manual page via </a:t>
            </a:r>
            <a:r>
              <a:rPr lang="en-US" i="1" dirty="0" smtClean="0"/>
              <a:t>man</a:t>
            </a:r>
            <a:r>
              <a:rPr lang="en-US" dirty="0" smtClean="0"/>
              <a:t>, </a:t>
            </a:r>
            <a:r>
              <a:rPr lang="en-US" i="1" dirty="0" err="1" smtClean="0"/>
              <a:t>whatis</a:t>
            </a:r>
            <a:r>
              <a:rPr lang="en-US" dirty="0" smtClean="0"/>
              <a:t> and </a:t>
            </a:r>
            <a:r>
              <a:rPr lang="en-US" i="1" dirty="0" smtClean="0"/>
              <a:t>apropos</a:t>
            </a:r>
          </a:p>
          <a:p>
            <a:pPr eaLnBrk="1" hangingPunct="1"/>
            <a:r>
              <a:rPr lang="en-US" dirty="0" smtClean="0"/>
              <a:t>Info page via </a:t>
            </a:r>
            <a:r>
              <a:rPr lang="en-US" i="1" dirty="0" smtClean="0"/>
              <a:t>info</a:t>
            </a:r>
          </a:p>
          <a:p>
            <a:pPr eaLnBrk="1" hangingPunct="1"/>
            <a:r>
              <a:rPr lang="en-US" dirty="0" smtClean="0"/>
              <a:t>HOWTO</a:t>
            </a:r>
          </a:p>
          <a:p>
            <a:pPr eaLnBrk="1" hangingPunct="1"/>
            <a:r>
              <a:rPr lang="en-US" dirty="0" smtClean="0"/>
              <a:t>Google!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Module 2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Shell I/O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3 types of I/O</a:t>
            </a:r>
          </a:p>
          <a:p>
            <a:pPr lvl="1" eaLnBrk="1" hangingPunct="1"/>
            <a:r>
              <a:rPr lang="en-US" smtClean="0"/>
              <a:t>Standard input (usually keyboard): 0</a:t>
            </a:r>
          </a:p>
          <a:p>
            <a:pPr lvl="1" eaLnBrk="1" hangingPunct="1"/>
            <a:r>
              <a:rPr lang="en-US" smtClean="0"/>
              <a:t>Standard output (usually monitor): 1</a:t>
            </a:r>
          </a:p>
          <a:p>
            <a:pPr lvl="1" eaLnBrk="1" hangingPunct="1"/>
            <a:r>
              <a:rPr lang="en-US" smtClean="0"/>
              <a:t>Standard error (usually monitor): 2</a:t>
            </a:r>
          </a:p>
          <a:p>
            <a:pPr eaLnBrk="1" hangingPunct="1"/>
            <a:r>
              <a:rPr lang="en-US" smtClean="0"/>
              <a:t>I/O can be changed using pipe and redirection mechanism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output of one program can be in input of other program directly</a:t>
            </a:r>
          </a:p>
          <a:p>
            <a:pPr lvl="1" eaLnBrk="1" hangingPunct="1"/>
            <a:r>
              <a:rPr lang="en-US" dirty="0" err="1" smtClean="0"/>
              <a:t>ls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smtClean="0"/>
              <a:t>hello</a:t>
            </a:r>
            <a:endParaRPr lang="en-US" dirty="0" smtClean="0"/>
          </a:p>
          <a:p>
            <a:pPr lvl="2"/>
            <a:r>
              <a:rPr lang="en-US" dirty="0" smtClean="0"/>
              <a:t>list </a:t>
            </a:r>
            <a:r>
              <a:rPr lang="en-US" dirty="0" smtClean="0"/>
              <a:t>file in current directory and send output to </a:t>
            </a:r>
            <a:r>
              <a:rPr lang="en-US" dirty="0" err="1" smtClean="0"/>
              <a:t>grep</a:t>
            </a:r>
            <a:r>
              <a:rPr lang="en-US" dirty="0" smtClean="0"/>
              <a:t> to </a:t>
            </a:r>
            <a:r>
              <a:rPr lang="en-US" dirty="0" smtClean="0"/>
              <a:t>list  files with have word hello in its file name.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I/O Redirection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Input and Output of a command can be change from standard ones</a:t>
            </a:r>
          </a:p>
          <a:p>
            <a:pPr eaLnBrk="1" hangingPunct="1"/>
            <a:r>
              <a:rPr lang="en-US" sz="2800" dirty="0" smtClean="0"/>
              <a:t>Redirect output</a:t>
            </a:r>
          </a:p>
          <a:p>
            <a:pPr lvl="1" eaLnBrk="1" hangingPunct="1"/>
            <a:r>
              <a:rPr lang="en-US" sz="2400" dirty="0" err="1" smtClean="0"/>
              <a:t>ls</a:t>
            </a:r>
            <a:r>
              <a:rPr lang="en-US" sz="2400" dirty="0" smtClean="0"/>
              <a:t> &gt; list – output of </a:t>
            </a:r>
            <a:r>
              <a:rPr lang="en-US" sz="2400" dirty="0" err="1" smtClean="0"/>
              <a:t>ls</a:t>
            </a:r>
            <a:r>
              <a:rPr lang="en-US" sz="2400" dirty="0" smtClean="0"/>
              <a:t> is stored in file named list</a:t>
            </a:r>
          </a:p>
          <a:p>
            <a:pPr lvl="1" eaLnBrk="1" hangingPunct="1"/>
            <a:r>
              <a:rPr lang="en-US" sz="2400" dirty="0" err="1" smtClean="0"/>
              <a:t>ls</a:t>
            </a:r>
            <a:r>
              <a:rPr lang="en-US" sz="2400" dirty="0" smtClean="0"/>
              <a:t> &gt;&gt; list – output of </a:t>
            </a:r>
            <a:r>
              <a:rPr lang="en-US" sz="2400" dirty="0" err="1" smtClean="0"/>
              <a:t>ls</a:t>
            </a:r>
            <a:r>
              <a:rPr lang="en-US" sz="2400" dirty="0" smtClean="0"/>
              <a:t> is appended to file named list</a:t>
            </a:r>
          </a:p>
          <a:p>
            <a:pPr eaLnBrk="1" hangingPunct="1"/>
            <a:r>
              <a:rPr lang="en-US" sz="2800" dirty="0" smtClean="0"/>
              <a:t>Redirect input</a:t>
            </a:r>
          </a:p>
          <a:p>
            <a:pPr lvl="1" eaLnBrk="1" hangingPunct="1"/>
            <a:r>
              <a:rPr lang="en-US" sz="2400" dirty="0" smtClean="0"/>
              <a:t>sort </a:t>
            </a:r>
            <a:r>
              <a:rPr lang="en-US" sz="2400" dirty="0" smtClean="0"/>
              <a:t>&lt; list – run program named sort where input is read from file named 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I/O Command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clear – clear the terminal</a:t>
            </a:r>
          </a:p>
          <a:p>
            <a:pPr eaLnBrk="1" hangingPunct="1"/>
            <a:r>
              <a:rPr lang="en-US" smtClean="0"/>
              <a:t>screen – virtual screen</a:t>
            </a:r>
          </a:p>
          <a:p>
            <a:pPr eaLnBrk="1" hangingPunct="1"/>
            <a:r>
              <a:rPr lang="en-US" smtClean="0"/>
              <a:t>reset – reset terminal to the default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Command History and Tab Expansion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By scrolling with the [Up Arrow] and [Down Arrow] keys, you can find plenty of your previously typed commands.</a:t>
            </a:r>
          </a:p>
          <a:p>
            <a:pPr eaLnBrk="1" hangingPunct="1"/>
            <a:r>
              <a:rPr lang="en-US" dirty="0" smtClean="0"/>
              <a:t>Last </a:t>
            </a:r>
            <a:r>
              <a:rPr lang="en-US" dirty="0" smtClean="0"/>
              <a:t>matched command</a:t>
            </a:r>
          </a:p>
          <a:p>
            <a:pPr lvl="1" eaLnBrk="1" hangingPunct="1"/>
            <a:r>
              <a:rPr lang="en-US" dirty="0" smtClean="0"/>
              <a:t>!s – run the last command that starting with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is a program in execution</a:t>
            </a:r>
          </a:p>
          <a:p>
            <a:pPr eaLnBrk="1" hangingPunct="1"/>
            <a:r>
              <a:rPr lang="en-US" smtClean="0"/>
              <a:t>Process is created via fork/exec mechanism</a:t>
            </a:r>
          </a:p>
          <a:p>
            <a:pPr eaLnBrk="1" hangingPunct="1"/>
            <a:r>
              <a:rPr lang="en-US" smtClean="0"/>
              <a:t>Init process (PID = 1) is a “root” of process</a:t>
            </a:r>
          </a:p>
          <a:p>
            <a:pPr eaLnBrk="1" hangingPunct="1"/>
            <a:r>
              <a:rPr lang="en-US" smtClean="0"/>
              <a:t>The first process is swapd (PID = 0)</a:t>
            </a:r>
          </a:p>
          <a:p>
            <a:pPr eaLnBrk="1" hangingPunct="1"/>
            <a:r>
              <a:rPr lang="en-US" smtClean="0"/>
              <a:t>Process is terminate via exit system call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(cont’d)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Parent has to wait and get status of child via wait system call</a:t>
            </a:r>
          </a:p>
          <a:p>
            <a:pPr eaLnBrk="1" hangingPunct="1"/>
            <a:r>
              <a:rPr lang="en-US" dirty="0" smtClean="0"/>
              <a:t>Zombie is a </a:t>
            </a:r>
            <a:r>
              <a:rPr lang="en-US" dirty="0" err="1" smtClean="0"/>
              <a:t>ddead</a:t>
            </a:r>
            <a:r>
              <a:rPr lang="en-US" dirty="0" smtClean="0"/>
              <a:t> process </a:t>
            </a:r>
            <a:r>
              <a:rPr lang="en-US" dirty="0" smtClean="0"/>
              <a:t>that parent does not grab its exit status.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924</Words>
  <Application>Microsoft Office PowerPoint</Application>
  <PresentationFormat>On-screen Show (4:3)</PresentationFormat>
  <Paragraphs>164</Paragraphs>
  <Slides>24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Linux Command Line</vt:lpstr>
      <vt:lpstr>Shell</vt:lpstr>
      <vt:lpstr>Shell I/O</vt:lpstr>
      <vt:lpstr>Pipe</vt:lpstr>
      <vt:lpstr>I/O Redirection</vt:lpstr>
      <vt:lpstr>I/O Command</vt:lpstr>
      <vt:lpstr>Command History and Tab Expansion</vt:lpstr>
      <vt:lpstr>Process</vt:lpstr>
      <vt:lpstr>Process (cont’d)</vt:lpstr>
      <vt:lpstr>Daemon Process</vt:lpstr>
      <vt:lpstr>Environment</vt:lpstr>
      <vt:lpstr>Process Related Command</vt:lpstr>
      <vt:lpstr>Signals</vt:lpstr>
      <vt:lpstr>Important Signal</vt:lpstr>
      <vt:lpstr>Process Related Command (cont’d)</vt:lpstr>
      <vt:lpstr>Process Related Command (cont’d)</vt:lpstr>
      <vt:lpstr>Control Execution of Process</vt:lpstr>
      <vt:lpstr>Archiving Tool</vt:lpstr>
      <vt:lpstr>Archiving Tool (cont’d)</vt:lpstr>
      <vt:lpstr>Utilities</vt:lpstr>
      <vt:lpstr>Utilities (cont’d)</vt:lpstr>
      <vt:lpstr>Utilities (cont’d)</vt:lpstr>
      <vt:lpstr>Manual</vt:lpstr>
      <vt:lpstr>Module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Linux Command Line</dc:title>
  <dc:creator>Putchong Uthayopas</dc:creator>
  <cp:lastModifiedBy>Office Of Computer Services</cp:lastModifiedBy>
  <cp:revision>4</cp:revision>
  <dcterms:created xsi:type="dcterms:W3CDTF">2006-08-16T00:00:00Z</dcterms:created>
  <dcterms:modified xsi:type="dcterms:W3CDTF">2015-01-10T11:19:08Z</dcterms:modified>
</cp:coreProperties>
</file>