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3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geek.com/howto/42980/the-beginners-guide-to-nano-the-linux-command-line-text-edito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 with </a:t>
            </a:r>
            <a:r>
              <a:rPr lang="en-US" smtClean="0"/>
              <a:t>C coding under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Create a file </a:t>
            </a:r>
            <a:r>
              <a:rPr lang="en-US" i="1" dirty="0" smtClean="0"/>
              <a:t>test1.c</a:t>
            </a:r>
            <a:r>
              <a:rPr lang="en-US" dirty="0" smtClean="0"/>
              <a:t>  using 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i="1" dirty="0" err="1" smtClean="0"/>
              <a:t>hello.c</a:t>
            </a:r>
            <a:r>
              <a:rPr lang="en-US" dirty="0" smtClean="0"/>
              <a:t> as follow</a:t>
            </a:r>
          </a:p>
          <a:p>
            <a:pPr lvl="1"/>
            <a:r>
              <a:rPr lang="en-US" dirty="0" smtClean="0"/>
              <a:t>Add new line to call test 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295400"/>
            <a:ext cx="290919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// test1.c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test1()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(“Here is test1\n”);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3581400"/>
            <a:ext cx="37338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hello.c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**</a:t>
            </a:r>
            <a:r>
              <a:rPr lang="en-US" dirty="0" err="1" smtClean="0"/>
              <a:t>argv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test1();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Modify </a:t>
            </a:r>
            <a:r>
              <a:rPr lang="en-US" dirty="0" err="1" smtClean="0"/>
              <a:t>makefile</a:t>
            </a:r>
            <a:r>
              <a:rPr lang="en-US" dirty="0" smtClean="0"/>
              <a:t> as follow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Hello target is made by</a:t>
            </a:r>
          </a:p>
          <a:p>
            <a:pPr lvl="1"/>
            <a:r>
              <a:rPr lang="en-US" dirty="0" smtClean="0"/>
              <a:t>2 objects: </a:t>
            </a:r>
            <a:r>
              <a:rPr lang="en-US" dirty="0" err="1" smtClean="0"/>
              <a:t>hello.o</a:t>
            </a:r>
            <a:r>
              <a:rPr lang="en-US" dirty="0" smtClean="0"/>
              <a:t> and </a:t>
            </a:r>
            <a:r>
              <a:rPr lang="en-US" dirty="0" err="1" smtClean="0"/>
              <a:t>test.o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gcc</a:t>
            </a:r>
            <a:r>
              <a:rPr lang="en-US" dirty="0" smtClean="0"/>
              <a:t> to create hello executable from </a:t>
            </a:r>
            <a:r>
              <a:rPr lang="en-US" dirty="0" err="1" smtClean="0"/>
              <a:t>hello.o</a:t>
            </a:r>
            <a:r>
              <a:rPr lang="en-US" dirty="0" smtClean="0"/>
              <a:t> and test1.o</a:t>
            </a:r>
          </a:p>
          <a:p>
            <a:pPr lvl="1"/>
            <a:r>
              <a:rPr lang="en-US" dirty="0" smtClean="0"/>
              <a:t>Make is smart if only </a:t>
            </a:r>
            <a:r>
              <a:rPr lang="en-US" dirty="0" err="1" smtClean="0"/>
              <a:t>hello.c</a:t>
            </a:r>
            <a:r>
              <a:rPr lang="en-US" dirty="0" smtClean="0"/>
              <a:t> exist it will create </a:t>
            </a:r>
            <a:r>
              <a:rPr lang="en-US" dirty="0" err="1" smtClean="0"/>
              <a:t>hello.o</a:t>
            </a:r>
            <a:r>
              <a:rPr lang="en-US" dirty="0" smtClean="0"/>
              <a:t> by compiling </a:t>
            </a:r>
            <a:r>
              <a:rPr lang="en-US" dirty="0" err="1" smtClean="0"/>
              <a:t>hello.c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hello.o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209800"/>
            <a:ext cx="51054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hello : </a:t>
            </a:r>
            <a:r>
              <a:rPr lang="en-US" sz="2400" dirty="0" err="1" smtClean="0"/>
              <a:t>hello.o</a:t>
            </a:r>
            <a:r>
              <a:rPr lang="en-US" sz="2400" dirty="0" smtClean="0"/>
              <a:t> test1.o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hello </a:t>
            </a:r>
            <a:r>
              <a:rPr lang="en-US" sz="2400" dirty="0" err="1" smtClean="0"/>
              <a:t>hello.o</a:t>
            </a:r>
            <a:r>
              <a:rPr lang="en-US" sz="2400" dirty="0" smtClean="0"/>
              <a:t> test1.o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15077" r="6154" b="22733"/>
          <a:stretch>
            <a:fillRect/>
          </a:stretch>
        </p:blipFill>
        <p:spPr bwMode="auto">
          <a:xfrm>
            <a:off x="1066800" y="7620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source is modified, each object and executable will be created</a:t>
            </a:r>
          </a:p>
          <a:p>
            <a:r>
              <a:rPr lang="en-US" dirty="0" smtClean="0"/>
              <a:t>Try</a:t>
            </a:r>
          </a:p>
          <a:p>
            <a:pPr lvl="1"/>
            <a:r>
              <a:rPr lang="en-US" dirty="0" smtClean="0"/>
              <a:t>$touch test1.c</a:t>
            </a:r>
          </a:p>
          <a:p>
            <a:pPr lvl="1"/>
            <a:r>
              <a:rPr lang="en-US" dirty="0" smtClean="0"/>
              <a:t>$make</a:t>
            </a:r>
          </a:p>
          <a:p>
            <a:r>
              <a:rPr lang="en-US" dirty="0" smtClean="0"/>
              <a:t>Make will recompile test1.c and link with </a:t>
            </a:r>
            <a:r>
              <a:rPr lang="en-US" dirty="0" err="1" smtClean="0"/>
              <a:t>hello.o</a:t>
            </a:r>
            <a:r>
              <a:rPr lang="en-US" dirty="0" smtClean="0"/>
              <a:t> to create executable file for hello</a:t>
            </a: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0769" t="16961" r="47497" b="24618"/>
          <a:stretch>
            <a:fillRect/>
          </a:stretch>
        </p:blipFill>
        <p:spPr bwMode="auto">
          <a:xfrm>
            <a:off x="5562600" y="1752600"/>
            <a:ext cx="2971800" cy="354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Macro can help making </a:t>
            </a:r>
            <a:r>
              <a:rPr lang="en-US" dirty="0" err="1" smtClean="0"/>
              <a:t>makefile</a:t>
            </a:r>
            <a:r>
              <a:rPr lang="en-US" dirty="0" smtClean="0"/>
              <a:t> shorter</a:t>
            </a:r>
          </a:p>
          <a:p>
            <a:r>
              <a:rPr lang="en-US" dirty="0" smtClean="0"/>
              <a:t># in the left most </a:t>
            </a:r>
            <a:r>
              <a:rPr lang="en-US" dirty="0" err="1" smtClean="0"/>
              <a:t>collumn</a:t>
            </a:r>
            <a:r>
              <a:rPr lang="en-US" dirty="0" smtClean="0"/>
              <a:t> mark this line a comment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657600"/>
            <a:ext cx="60960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#   make file example</a:t>
            </a:r>
          </a:p>
          <a:p>
            <a:r>
              <a:rPr lang="en-US" sz="2800" dirty="0" smtClean="0"/>
              <a:t>OBJ = </a:t>
            </a:r>
            <a:r>
              <a:rPr lang="en-US" sz="2800" dirty="0" err="1" smtClean="0"/>
              <a:t>hello.o</a:t>
            </a:r>
            <a:r>
              <a:rPr lang="en-US" sz="2800" dirty="0" smtClean="0"/>
              <a:t> test1.o</a:t>
            </a:r>
          </a:p>
          <a:p>
            <a:r>
              <a:rPr lang="en-US" sz="2800" dirty="0" smtClean="0"/>
              <a:t>hello : $(OBJ)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gcc</a:t>
            </a:r>
            <a:r>
              <a:rPr lang="en-US" sz="2800" dirty="0" smtClean="0"/>
              <a:t> –o hello $(OBJ)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further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create a c project with multiple file like 5-6 files</a:t>
            </a:r>
          </a:p>
          <a:p>
            <a:r>
              <a:rPr lang="en-US" dirty="0" smtClean="0"/>
              <a:t>Create make file and compile modified</a:t>
            </a:r>
          </a:p>
          <a:p>
            <a:r>
              <a:rPr lang="en-US" dirty="0" smtClean="0"/>
              <a:t>Try more feature of 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smtClean="0"/>
              <a:t>Try “VI” if you are brave enough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how to use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http://www.howtogeek.com/howto/42980/the-beginners-guide-to-nano-the-linux-command-line-text-editor/</a:t>
            </a:r>
            <a:endParaRPr lang="en-US" dirty="0" smtClean="0"/>
          </a:p>
          <a:p>
            <a:r>
              <a:rPr lang="en-US" dirty="0" smtClean="0"/>
              <a:t>Tutorial on Make</a:t>
            </a:r>
          </a:p>
          <a:p>
            <a:pPr lvl="1"/>
            <a:r>
              <a:rPr lang="en-US" dirty="0" smtClean="0"/>
              <a:t>http://www.math.tau.ac.il/~danha/courses/software1/make-intro.html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nano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of a very simple editor in Linux is call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nano</a:t>
            </a:r>
            <a:r>
              <a:rPr lang="en-US" dirty="0" smtClean="0"/>
              <a:t> ; start </a:t>
            </a:r>
            <a:r>
              <a:rPr lang="en-US" dirty="0" err="1" smtClean="0"/>
              <a:t>nano</a:t>
            </a:r>
            <a:r>
              <a:rPr lang="en-US" dirty="0" smtClean="0"/>
              <a:t> editor</a:t>
            </a:r>
          </a:p>
          <a:p>
            <a:pPr lvl="1"/>
            <a:r>
              <a:rPr lang="en-US" dirty="0" smtClean="0"/>
              <a:t>Using arrow key to move text around</a:t>
            </a:r>
          </a:p>
          <a:p>
            <a:pPr lvl="1"/>
            <a:r>
              <a:rPr lang="en-US" dirty="0" smtClean="0"/>
              <a:t>Ctrl-G give a help to shortcut key</a:t>
            </a:r>
          </a:p>
          <a:p>
            <a:pPr lvl="1"/>
            <a:r>
              <a:rPr lang="en-US" dirty="0" smtClean="0"/>
              <a:t>Ctrl-K = cut</a:t>
            </a:r>
          </a:p>
          <a:p>
            <a:pPr lvl="1"/>
            <a:r>
              <a:rPr lang="en-US" dirty="0" smtClean="0"/>
              <a:t>Ctrl-U = paste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752600"/>
            <a:ext cx="4392944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this into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514600"/>
            <a:ext cx="61722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**</a:t>
            </a:r>
            <a:r>
              <a:rPr lang="en-US" dirty="0" err="1" smtClean="0"/>
              <a:t>argv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nano</a:t>
            </a:r>
            <a:r>
              <a:rPr lang="en-US" dirty="0" smtClean="0"/>
              <a:t> each text your edit is called “buffer”</a:t>
            </a:r>
          </a:p>
          <a:p>
            <a:r>
              <a:rPr lang="en-US" dirty="0" smtClean="0"/>
              <a:t>To create file we need to save this buffer to disk</a:t>
            </a:r>
          </a:p>
          <a:p>
            <a:pPr lvl="1"/>
            <a:r>
              <a:rPr lang="en-US" dirty="0" smtClean="0"/>
              <a:t>Using Ctrl-o</a:t>
            </a:r>
          </a:p>
          <a:p>
            <a:pPr lvl="1"/>
            <a:r>
              <a:rPr lang="en-US" dirty="0" smtClean="0"/>
              <a:t>Enter filename</a:t>
            </a:r>
          </a:p>
          <a:p>
            <a:pPr lvl="1"/>
            <a:r>
              <a:rPr lang="en-US" dirty="0" smtClean="0"/>
              <a:t>Press &lt;enter&gt;</a:t>
            </a:r>
          </a:p>
          <a:p>
            <a:r>
              <a:rPr lang="en-US" dirty="0" smtClean="0"/>
              <a:t>Buffer is saved to disk</a:t>
            </a:r>
          </a:p>
          <a:p>
            <a:r>
              <a:rPr lang="en-US" dirty="0" smtClean="0"/>
              <a:t>Ctrl-x to exit from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If buffer is not saved, </a:t>
            </a:r>
            <a:r>
              <a:rPr lang="en-US" dirty="0" err="1" smtClean="0"/>
              <a:t>fle</a:t>
            </a:r>
            <a:r>
              <a:rPr lang="en-US" dirty="0" smtClean="0"/>
              <a:t> name will be asked</a:t>
            </a:r>
          </a:p>
          <a:p>
            <a:pPr lvl="1"/>
            <a:r>
              <a:rPr lang="en-US" dirty="0" smtClean="0"/>
              <a:t>If buffer is saved, </a:t>
            </a:r>
            <a:r>
              <a:rPr lang="en-US" dirty="0" err="1" smtClean="0"/>
              <a:t>nano</a:t>
            </a:r>
            <a:r>
              <a:rPr lang="en-US" dirty="0" smtClean="0"/>
              <a:t> will exit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970" y="1752600"/>
            <a:ext cx="401373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 program using </a:t>
            </a:r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First check whether the file saved is there. Using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endParaRPr lang="en-US" dirty="0" smtClean="0"/>
          </a:p>
          <a:p>
            <a:r>
              <a:rPr lang="en-US" dirty="0" smtClean="0"/>
              <a:t>Compile program using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gcc</a:t>
            </a:r>
            <a:r>
              <a:rPr lang="en-US" dirty="0" smtClean="0"/>
              <a:t> –o hello </a:t>
            </a:r>
            <a:r>
              <a:rPr lang="en-US" dirty="0" err="1" smtClean="0"/>
              <a:t>hello.c</a:t>
            </a:r>
            <a:endParaRPr lang="en-US" dirty="0" smtClean="0"/>
          </a:p>
          <a:p>
            <a:r>
              <a:rPr lang="en-US" dirty="0" smtClean="0"/>
              <a:t>Running program</a:t>
            </a:r>
          </a:p>
          <a:p>
            <a:pPr lvl="1"/>
            <a:r>
              <a:rPr lang="en-US" dirty="0" smtClean="0"/>
              <a:t>$../hello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0769" t="16961" r="6154" b="23675"/>
          <a:stretch>
            <a:fillRect/>
          </a:stretch>
        </p:blipFill>
        <p:spPr bwMode="auto">
          <a:xfrm>
            <a:off x="609600" y="609600"/>
            <a:ext cx="79284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type command again Linux have a tool to help you create a complex code call  make</a:t>
            </a:r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Make is a utility running by calling $make</a:t>
            </a:r>
          </a:p>
          <a:p>
            <a:pPr lvl="1"/>
            <a:r>
              <a:rPr lang="en-US" dirty="0" smtClean="0"/>
              <a:t>A control file called “</a:t>
            </a:r>
            <a:r>
              <a:rPr lang="en-US" dirty="0" err="1" smtClean="0"/>
              <a:t>Makefile</a:t>
            </a:r>
            <a:r>
              <a:rPr lang="en-US" dirty="0" smtClean="0"/>
              <a:t>” must be create to explain how to compile and link one or more source code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752600"/>
            <a:ext cx="384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Makefile</a:t>
            </a:r>
            <a:r>
              <a:rPr lang="en-US" dirty="0" smtClean="0"/>
              <a:t> using 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819400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hello : </a:t>
            </a:r>
            <a:r>
              <a:rPr lang="en-US" dirty="0" err="1" smtClean="0"/>
              <a:t>hello.c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–o hello </a:t>
            </a:r>
            <a:r>
              <a:rPr lang="en-US" dirty="0" err="1" smtClean="0"/>
              <a:t>hello.c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038600"/>
            <a:ext cx="467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 </a:t>
            </a:r>
            <a:r>
              <a:rPr lang="en-US" dirty="0" err="1" smtClean="0"/>
              <a:t>nano</a:t>
            </a:r>
            <a:r>
              <a:rPr lang="en-US" dirty="0" smtClean="0"/>
              <a:t> and save this to file named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Make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works on Target</a:t>
            </a:r>
          </a:p>
          <a:p>
            <a:pPr lvl="1"/>
            <a:r>
              <a:rPr lang="en-US" dirty="0" smtClean="0"/>
              <a:t>Target is built based on dependency</a:t>
            </a:r>
          </a:p>
          <a:p>
            <a:pPr lvl="1"/>
            <a:r>
              <a:rPr lang="en-US" dirty="0" smtClean="0"/>
              <a:t>Dependency is described for each target </a:t>
            </a:r>
          </a:p>
          <a:p>
            <a:r>
              <a:rPr lang="en-US" dirty="0" smtClean="0"/>
              <a:t>So make not only compile but also check the dependency of files </a:t>
            </a:r>
            <a:r>
              <a:rPr lang="en-US" dirty="0" err="1" smtClean="0"/>
              <a:t>Source</a:t>
            </a:r>
            <a:r>
              <a:rPr lang="en-US" dirty="0" err="1" smtClean="0">
                <a:sym typeface="Wingdings" pitchFamily="2" charset="2"/>
              </a:rPr>
              <a:t>objectExecutable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Executable must be newer than object</a:t>
            </a:r>
          </a:p>
          <a:p>
            <a:pPr lvl="1"/>
            <a:r>
              <a:rPr lang="en-US" dirty="0" smtClean="0"/>
              <a:t>Object must be newer than source</a:t>
            </a:r>
          </a:p>
          <a:p>
            <a:pPr lvl="1"/>
            <a:r>
              <a:rPr lang="en-US" dirty="0" smtClean="0"/>
              <a:t>If source is modified, new object and executable will be created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549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Getting Start with C coding under Linux</vt:lpstr>
      <vt:lpstr>Using nano Editor</vt:lpstr>
      <vt:lpstr>Hello world</vt:lpstr>
      <vt:lpstr>Saving file</vt:lpstr>
      <vt:lpstr>Compiling c program using gcc</vt:lpstr>
      <vt:lpstr>Slide 6</vt:lpstr>
      <vt:lpstr>Make </vt:lpstr>
      <vt:lpstr>Create a simple makefile</vt:lpstr>
      <vt:lpstr>How Make work</vt:lpstr>
      <vt:lpstr>Exercise</vt:lpstr>
      <vt:lpstr>Exercise</vt:lpstr>
      <vt:lpstr>Slide 12</vt:lpstr>
      <vt:lpstr>Exercise</vt:lpstr>
      <vt:lpstr>Macro</vt:lpstr>
      <vt:lpstr>Explore further</vt:lpstr>
      <vt:lpstr>Reference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System Program in Linux</dc:title>
  <dc:creator>Putchong Uthayopas</dc:creator>
  <cp:lastModifiedBy>Office Of Computer Services</cp:lastModifiedBy>
  <cp:revision>15</cp:revision>
  <dcterms:created xsi:type="dcterms:W3CDTF">2006-08-16T00:00:00Z</dcterms:created>
  <dcterms:modified xsi:type="dcterms:W3CDTF">2015-01-10T10:29:05Z</dcterms:modified>
</cp:coreProperties>
</file>