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A199A-562C-4547-B2EB-1289DF64A43B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D512F-B278-4714-92C4-9B17B7682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5D923-2733-47D9-821C-78E8455DFDF2}" type="slidenum">
              <a:rPr lang="en-US"/>
              <a:pPr/>
              <a:t>1</a:t>
            </a:fld>
            <a:endParaRPr lang="th-TH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35A1C-81B5-40E9-83FD-147753D9EB63}" type="slidenum">
              <a:rPr lang="en-US"/>
              <a:pPr/>
              <a:t>2</a:t>
            </a:fld>
            <a:endParaRPr lang="th-TH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24B-6FD9-4352-A3FB-13F23A308399}" type="slidenum">
              <a:rPr lang="en-US"/>
              <a:pPr/>
              <a:t>3</a:t>
            </a:fld>
            <a:endParaRPr lang="th-TH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7C8D4-9B2F-4E1E-ACBA-D79D1CFC2879}" type="slidenum">
              <a:rPr lang="en-US"/>
              <a:pPr/>
              <a:t>4</a:t>
            </a:fld>
            <a:endParaRPr lang="th-TH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B62A1-8A4C-43DB-9718-AD7B1E186192}" type="slidenum">
              <a:rPr lang="en-US"/>
              <a:pPr/>
              <a:t>5</a:t>
            </a:fld>
            <a:endParaRPr lang="th-TH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9CEBE-BDDD-4CBA-B88D-EFF8DB42CF98}" type="slidenum">
              <a:rPr lang="en-US"/>
              <a:pPr/>
              <a:t>6</a:t>
            </a:fld>
            <a:endParaRPr lang="th-TH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16809-A3B4-4FF1-89A8-96A0711CEE41}" type="slidenum">
              <a:rPr lang="en-US"/>
              <a:pPr/>
              <a:t>7</a:t>
            </a:fld>
            <a:endParaRPr lang="th-TH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15888"/>
            <a:ext cx="7777162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00512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A76D50-084D-41C1-A77A-7B5EB911C9B6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th-TH" dirty="0"/>
              <a:t>โปรแกรม </a:t>
            </a:r>
            <a:r>
              <a:rPr lang="en-US" dirty="0"/>
              <a:t>Shell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สร้างคำสั่งส่วนตัว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ที่ทำมาจะหายไปเมื่อ </a:t>
            </a:r>
            <a:r>
              <a:rPr lang="en-US"/>
              <a:t>logout</a:t>
            </a:r>
          </a:p>
          <a:p>
            <a:r>
              <a:rPr lang="th-TH"/>
              <a:t>การทำให้ถาวรให้ใส่ใน </a:t>
            </a:r>
            <a:r>
              <a:rPr lang="en-US"/>
              <a:t>~/.bashrc </a:t>
            </a:r>
            <a:r>
              <a:rPr lang="th-TH"/>
              <a:t>ขั้นตอนคือ</a:t>
            </a:r>
          </a:p>
          <a:p>
            <a:pPr lvl="1"/>
            <a:r>
              <a:rPr lang="th-TH"/>
              <a:t>เรียก </a:t>
            </a:r>
            <a:r>
              <a:rPr lang="en-US"/>
              <a:t>vi </a:t>
            </a:r>
            <a:r>
              <a:rPr lang="th-TH"/>
              <a:t>มา </a:t>
            </a:r>
            <a:r>
              <a:rPr lang="en-US"/>
              <a:t>edit </a:t>
            </a:r>
            <a:r>
              <a:rPr lang="th-TH"/>
              <a:t>ไฟล์ </a:t>
            </a:r>
            <a:r>
              <a:rPr lang="en-US"/>
              <a:t>.bashrc</a:t>
            </a:r>
            <a:r>
              <a:rPr lang="th-TH"/>
              <a:t> </a:t>
            </a:r>
            <a:endParaRPr lang="en-US"/>
          </a:p>
          <a:p>
            <a:pPr lvl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  <a:cs typeface="Courier New" pitchFamily="49" charset="0"/>
              </a:rPr>
              <a:t>vi ~/.bashrc</a:t>
            </a:r>
          </a:p>
          <a:p>
            <a:pPr lvl="1"/>
            <a:r>
              <a:rPr lang="th-TH"/>
              <a:t>แทรกในบรรทัดสุดท้าย</a:t>
            </a:r>
          </a:p>
          <a:p>
            <a:pPr lvl="2">
              <a:buFontTx/>
              <a:buNone/>
            </a:pP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export $PATH=$PATH:~/bin</a:t>
            </a:r>
          </a:p>
          <a:p>
            <a:pPr lvl="1"/>
            <a:r>
              <a:rPr lang="th-TH"/>
              <a:t>สั่ง </a:t>
            </a:r>
            <a:r>
              <a:rPr lang="en-US"/>
              <a:t>shell </a:t>
            </a:r>
            <a:r>
              <a:rPr lang="th-TH"/>
              <a:t>ให้ อ่าน </a:t>
            </a:r>
            <a:r>
              <a:rPr lang="en-US"/>
              <a:t>.bashrc </a:t>
            </a:r>
            <a:r>
              <a:rPr lang="th-TH"/>
              <a:t>ใหม่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% source ~/.bashrc </a:t>
            </a:r>
          </a:p>
          <a:p>
            <a:pPr lvl="2"/>
            <a:endParaRPr lang="th-TH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Redirection</a:t>
            </a:r>
            <a:endParaRPr lang="th-TH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ใน </a:t>
            </a:r>
            <a:r>
              <a:rPr lang="en-US"/>
              <a:t>shell </a:t>
            </a:r>
            <a:r>
              <a:rPr lang="th-TH"/>
              <a:t>จะถือว่าโปรแกรมใดๆก็ตามมีการแสดงอินพุตท์ เอาท์พุต ทาง</a:t>
            </a:r>
          </a:p>
          <a:p>
            <a:pPr lvl="1"/>
            <a:r>
              <a:rPr lang="th-TH"/>
              <a:t> </a:t>
            </a:r>
            <a:r>
              <a:rPr lang="en-US"/>
              <a:t>stdin  -Standard input </a:t>
            </a:r>
          </a:p>
          <a:p>
            <a:pPr lvl="1"/>
            <a:r>
              <a:rPr lang="en-US"/>
              <a:t> stdout - Standard output</a:t>
            </a:r>
          </a:p>
          <a:p>
            <a:pPr lvl="1"/>
            <a:r>
              <a:rPr lang="en-US"/>
              <a:t> stderr - Standard error</a:t>
            </a:r>
            <a:endParaRPr lang="th-TH"/>
          </a:p>
          <a:p>
            <a:r>
              <a:rPr lang="th-TH"/>
              <a:t>ปกติ อินพุตเหล่านี้จะถูกต่อกับ </a:t>
            </a:r>
            <a:r>
              <a:rPr lang="en-US"/>
              <a:t>terminal </a:t>
            </a:r>
            <a:r>
              <a:rPr lang="th-TH"/>
              <a:t>แต่เราสามารถเปลี่ยนให้อ่านเขียนจากไฟล์ได้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 </a:t>
            </a:r>
            <a:r>
              <a:rPr lang="en-US"/>
              <a:t>redirection</a:t>
            </a:r>
            <a:endParaRPr lang="th-TH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 &gt; file - </a:t>
            </a:r>
            <a:r>
              <a:rPr lang="th-TH"/>
              <a:t>เก็บค่าที่แสดงจากคำสั่งลงในไฟล์ เช่น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%wc /etc/passwd &gt; myinfo</a:t>
            </a:r>
          </a:p>
          <a:p>
            <a:r>
              <a:rPr lang="en-US"/>
              <a:t>Command &gt;&gt; file - </a:t>
            </a:r>
            <a:r>
              <a:rPr lang="th-TH"/>
              <a:t>เก็บค่าที่แสดงจากคำสั่งลงในไฟล์แต่ให้ต่อท้ายไฟล์ที่มีอยู่ เช่น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%date &gt;&gt; myinfo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%cat myinfo</a:t>
            </a:r>
          </a:p>
          <a:p>
            <a:r>
              <a:rPr lang="en-US"/>
              <a:t>Command 2&gt;&amp;1 &gt; file -</a:t>
            </a:r>
            <a:r>
              <a:rPr lang="th-TH"/>
              <a:t>เก็บค่าที่จาก </a:t>
            </a:r>
            <a:r>
              <a:rPr lang="en-US"/>
              <a:t>stderr </a:t>
            </a:r>
            <a:r>
              <a:rPr lang="th-TH"/>
              <a:t>และ </a:t>
            </a:r>
            <a:r>
              <a:rPr lang="en-US"/>
              <a:t>stdout </a:t>
            </a:r>
            <a:r>
              <a:rPr lang="th-TH"/>
              <a:t>ของคำสั่งลงในไฟล์ </a:t>
            </a:r>
          </a:p>
          <a:p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</a:t>
            </a:r>
            <a:endParaRPr lang="th-TH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ในบางครั้งเราต้องการส่งค่าจากคำสั่งหนึ่งไปยังอีกคำสั่งหนึ่ง </a:t>
            </a:r>
          </a:p>
          <a:p>
            <a:r>
              <a:rPr lang="th-TH"/>
              <a:t>สามารถทำได้โดยการใช้  </a:t>
            </a:r>
            <a:r>
              <a:rPr lang="en-US"/>
              <a:t>pipe </a:t>
            </a:r>
            <a:r>
              <a:rPr lang="th-TH"/>
              <a:t>ซึ่งมีรูปแบบดังนี้</a:t>
            </a:r>
          </a:p>
          <a:p>
            <a:r>
              <a:rPr lang="en-US"/>
              <a:t>Command1 | command2</a:t>
            </a:r>
            <a:endParaRPr lang="th-TH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547813" y="4221163"/>
            <a:ext cx="18002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Command</a:t>
            </a:r>
            <a:endParaRPr lang="th-TH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867400" y="4292600"/>
            <a:ext cx="17287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Command</a:t>
            </a:r>
            <a:endParaRPr lang="th-TH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92138" y="4189413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stdin</a:t>
            </a:r>
            <a:endParaRPr lang="th-TH"/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3492500" y="4076700"/>
            <a:ext cx="1154113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stdout</a:t>
            </a:r>
            <a:endParaRPr lang="th-TH"/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5003800" y="4076700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stdin</a:t>
            </a:r>
            <a:endParaRPr lang="th-TH"/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7596188" y="4076700"/>
            <a:ext cx="1154112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stdout</a:t>
            </a:r>
            <a:endParaRPr lang="th-TH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>
            <a:off x="539750" y="4724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348038" y="46529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7596188" y="46529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4140200" y="4581525"/>
            <a:ext cx="6477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8" name="Line 16"/>
          <p:cNvSpPr>
            <a:spLocks noChangeShapeType="1"/>
          </p:cNvSpPr>
          <p:nvPr/>
        </p:nvSpPr>
        <p:spPr bwMode="auto">
          <a:xfrm>
            <a:off x="478790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4211638" y="4797425"/>
            <a:ext cx="858837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pipe</a:t>
            </a:r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ตัวอย่างการใช้งาน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นับว่ามีกี่ไฟล์ใน </a:t>
            </a:r>
            <a:r>
              <a:rPr lang="en-US"/>
              <a:t>directory /usr/bin</a:t>
            </a:r>
          </a:p>
          <a:p>
            <a:pPr lvl="2">
              <a:buFontTx/>
              <a:buNone/>
            </a:pPr>
            <a:r>
              <a:rPr lang="en-US" sz="2800"/>
              <a:t>#ls –l | wc –l </a:t>
            </a:r>
          </a:p>
          <a:p>
            <a:r>
              <a:rPr lang="th-TH" sz="3600"/>
              <a:t>หาว่ามีโปรเซสกี่โปรเซสเป็นของ </a:t>
            </a:r>
            <a:r>
              <a:rPr lang="en-US" sz="3600"/>
              <a:t>root</a:t>
            </a:r>
          </a:p>
          <a:p>
            <a:pPr lvl="1"/>
            <a:r>
              <a:rPr lang="en-US" sz="3200"/>
              <a:t>#ps –ax | grep root | wc –l </a:t>
            </a:r>
          </a:p>
          <a:p>
            <a:r>
              <a:rPr lang="th-TH" sz="3600"/>
              <a:t>หาว่ามีผู้ใช้งานเครื่องกี่คน</a:t>
            </a:r>
            <a:r>
              <a:rPr lang="en-US" sz="3600"/>
              <a:t>? </a:t>
            </a:r>
          </a:p>
          <a:p>
            <a:endParaRPr lang="en-US" sz="3600"/>
          </a:p>
          <a:p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variable</a:t>
            </a:r>
            <a:endParaRPr lang="th-TH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เป็นตัวแปรที่เราใช้เก็บค่าได้เหมือนกับในภาษาโปรแกรมทั่วไป</a:t>
            </a:r>
          </a:p>
          <a:p>
            <a:pPr>
              <a:lnSpc>
                <a:spcPct val="90000"/>
              </a:lnSpc>
            </a:pPr>
            <a:r>
              <a:rPr lang="th-TH"/>
              <a:t>การตั้งค่า </a:t>
            </a:r>
            <a:r>
              <a:rPr lang="en-US"/>
              <a:t>variable </a:t>
            </a:r>
            <a:r>
              <a:rPr lang="th-TH"/>
              <a:t>ใช้</a:t>
            </a:r>
            <a:r>
              <a:rPr lang="en-US"/>
              <a:t> variable=value </a:t>
            </a:r>
            <a:r>
              <a:rPr lang="th-TH"/>
              <a:t>เช่น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#myname=somchai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#mycity=bangkok</a:t>
            </a:r>
          </a:p>
          <a:p>
            <a:pPr>
              <a:lnSpc>
                <a:spcPct val="90000"/>
              </a:lnSpc>
            </a:pPr>
            <a:r>
              <a:rPr lang="th-TH"/>
              <a:t>การนำค่ามาใช้ ทำโดยเรียกชื่อ </a:t>
            </a:r>
            <a:r>
              <a:rPr lang="en-US"/>
              <a:t>$variable </a:t>
            </a:r>
            <a:r>
              <a:rPr lang="th-TH"/>
              <a:t>เช่น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h-TH"/>
              <a:t> </a:t>
            </a:r>
            <a:r>
              <a:rPr lang="en-US"/>
              <a:t>#echo $myname, $mycity  </a:t>
            </a:r>
          </a:p>
          <a:p>
            <a:pPr>
              <a:lnSpc>
                <a:spcPct val="90000"/>
              </a:lnSpc>
            </a:pPr>
            <a:r>
              <a:rPr lang="th-TH"/>
              <a:t>ค่า </a:t>
            </a:r>
            <a:r>
              <a:rPr lang="en-US"/>
              <a:t>variable </a:t>
            </a:r>
            <a:r>
              <a:rPr lang="th-TH"/>
              <a:t>ทั้งหมดขอดูได้โดยคำสั่ง </a:t>
            </a:r>
          </a:p>
          <a:p>
            <a:pPr lvl="1">
              <a:lnSpc>
                <a:spcPct val="90000"/>
              </a:lnSpc>
            </a:pPr>
            <a:r>
              <a:rPr lang="en-US"/>
              <a:t>#set </a:t>
            </a:r>
          </a:p>
          <a:p>
            <a:pPr lvl="1">
              <a:lnSpc>
                <a:spcPct val="90000"/>
              </a:lnSpc>
            </a:pPr>
            <a:r>
              <a:rPr lang="en-US"/>
              <a:t>#set | less</a:t>
            </a:r>
            <a:endParaRPr lang="th-TH"/>
          </a:p>
          <a:p>
            <a:pPr lvl="1">
              <a:lnSpc>
                <a:spcPct val="90000"/>
              </a:lnSpc>
            </a:pPr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ตัวแปร </a:t>
            </a:r>
            <a:r>
              <a:rPr lang="en-US"/>
              <a:t>shell </a:t>
            </a:r>
            <a:r>
              <a:rPr lang="th-TH"/>
              <a:t>ที่สำคัญ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HOME – Home directory</a:t>
            </a:r>
          </a:p>
          <a:p>
            <a:r>
              <a:rPr lang="en-US"/>
              <a:t>HOSTNAME – </a:t>
            </a:r>
            <a:r>
              <a:rPr lang="th-TH"/>
              <a:t>ชื่อ</a:t>
            </a:r>
            <a:r>
              <a:rPr lang="en-US"/>
              <a:t>host</a:t>
            </a:r>
          </a:p>
          <a:p>
            <a:r>
              <a:rPr lang="en-US"/>
              <a:t>LOGNAME – </a:t>
            </a:r>
            <a:r>
              <a:rPr lang="th-TH"/>
              <a:t>ชื่อ </a:t>
            </a:r>
            <a:r>
              <a:rPr lang="en-US"/>
              <a:t>login name </a:t>
            </a:r>
            <a:r>
              <a:rPr lang="th-TH"/>
              <a:t>ของผู้ใช้</a:t>
            </a:r>
          </a:p>
          <a:p>
            <a:r>
              <a:rPr lang="en-US"/>
              <a:t>USER – </a:t>
            </a:r>
            <a:r>
              <a:rPr lang="th-TH"/>
              <a:t>ชื่อ </a:t>
            </a:r>
            <a:r>
              <a:rPr lang="en-US"/>
              <a:t>current user </a:t>
            </a:r>
            <a:r>
              <a:rPr lang="th-TH"/>
              <a:t>อาจต่างจาก </a:t>
            </a:r>
            <a:r>
              <a:rPr lang="en-US"/>
              <a:t>login name </a:t>
            </a:r>
            <a:r>
              <a:rPr lang="th-TH"/>
              <a:t>ถ้าใช้คำสั่ง </a:t>
            </a:r>
            <a:r>
              <a:rPr lang="en-US"/>
              <a:t>su </a:t>
            </a:r>
            <a:r>
              <a:rPr lang="th-TH"/>
              <a:t>เปลี่ยนแปลงผู้ใช้</a:t>
            </a:r>
          </a:p>
          <a:p>
            <a:r>
              <a:rPr lang="en-US"/>
              <a:t>PATH – </a:t>
            </a:r>
            <a:r>
              <a:rPr lang="th-TH"/>
              <a:t>กำหนด </a:t>
            </a:r>
            <a:r>
              <a:rPr lang="en-US"/>
              <a:t>search path </a:t>
            </a:r>
            <a:r>
              <a:rPr lang="th-TH"/>
              <a:t>ในการหาคำสั่ง</a:t>
            </a:r>
          </a:p>
          <a:p>
            <a:r>
              <a:rPr lang="en-US"/>
              <a:t>SHELL – shell </a:t>
            </a:r>
            <a:r>
              <a:rPr lang="th-TH"/>
              <a:t>ที่ใช้อยู่ที่ไหน</a:t>
            </a:r>
          </a:p>
          <a:p>
            <a:r>
              <a:rPr lang="en-US"/>
              <a:t>TERM – </a:t>
            </a:r>
            <a:r>
              <a:rPr lang="th-TH"/>
              <a:t>ชนิดของ </a:t>
            </a:r>
            <a:r>
              <a:rPr lang="en-US"/>
              <a:t>terminal </a:t>
            </a:r>
            <a:r>
              <a:rPr lang="th-TH"/>
              <a:t>ที่ใช้</a:t>
            </a:r>
          </a:p>
          <a:p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Environment </a:t>
            </a:r>
            <a:endParaRPr lang="th-TH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h-TH" sz="2800"/>
              <a:t>ใน</a:t>
            </a:r>
            <a:r>
              <a:rPr lang="en-US" sz="2800"/>
              <a:t>shell </a:t>
            </a:r>
            <a:r>
              <a:rPr lang="th-TH" sz="2800"/>
              <a:t>จะมีตัวแปรสภาวะแวดล้อมอยู่จำนวนหนึ่ง กำหนดมาโดยระบบ เมื่อตอนเริ่มต้น </a:t>
            </a:r>
            <a:r>
              <a:rPr lang="en-US" sz="2800"/>
              <a:t>shell  </a:t>
            </a:r>
            <a:r>
              <a:rPr lang="th-TH" sz="2800"/>
              <a:t>และกำหนดเพิ่มโดยผู้ใช้ได้ </a:t>
            </a:r>
          </a:p>
          <a:p>
            <a:pPr>
              <a:lnSpc>
                <a:spcPct val="80000"/>
              </a:lnSpc>
            </a:pPr>
            <a:r>
              <a:rPr lang="th-TH" sz="2800"/>
              <a:t>ทดลองพิมพ์คำสั่ง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# env</a:t>
            </a:r>
            <a:endParaRPr lang="th-TH" sz="2400"/>
          </a:p>
          <a:p>
            <a:pPr>
              <a:lnSpc>
                <a:spcPct val="80000"/>
              </a:lnSpc>
            </a:pPr>
            <a:r>
              <a:rPr lang="th-TH" sz="2800"/>
              <a:t>ความแตกต่าง คือ </a:t>
            </a:r>
            <a:r>
              <a:rPr lang="en-US" sz="2800"/>
              <a:t>shell variable </a:t>
            </a:r>
            <a:r>
              <a:rPr lang="th-TH" sz="2800"/>
              <a:t>เห็นได้เฉพาะใน </a:t>
            </a:r>
            <a:r>
              <a:rPr lang="en-US" sz="2800"/>
              <a:t>shell </a:t>
            </a:r>
            <a:r>
              <a:rPr lang="th-TH" sz="2800"/>
              <a:t>นั้น แต่ </a:t>
            </a:r>
            <a:r>
              <a:rPr lang="en-US" sz="2800"/>
              <a:t>environment </a:t>
            </a:r>
            <a:r>
              <a:rPr lang="th-TH" sz="2800"/>
              <a:t>จะใช้ได้จากทุกโปรแกรมที่ </a:t>
            </a:r>
            <a:r>
              <a:rPr lang="en-US" sz="2800"/>
              <a:t>shell run </a:t>
            </a:r>
            <a:r>
              <a:rPr lang="th-TH" sz="2800"/>
              <a:t>ขึ้นมา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th-TH" sz="2800"/>
              <a:t>คำสั่ง </a:t>
            </a:r>
            <a:r>
              <a:rPr lang="en-US" sz="2800"/>
              <a:t>export </a:t>
            </a:r>
            <a:r>
              <a:rPr lang="th-TH" sz="2800"/>
              <a:t>ทำให้เห็นใน </a:t>
            </a:r>
            <a:r>
              <a:rPr lang="en-US" sz="2800"/>
              <a:t>environment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# REALNAME=“Tom Cruise”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#export REALNAME</a:t>
            </a:r>
          </a:p>
          <a:p>
            <a:pPr>
              <a:lnSpc>
                <a:spcPct val="80000"/>
              </a:lnSpc>
            </a:pPr>
            <a:r>
              <a:rPr lang="th-TH" sz="2800"/>
              <a:t>ควบ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#export REALNAME=“Mel Gibson”</a:t>
            </a:r>
            <a:endParaRPr lang="th-TH" sz="2400"/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การจัดการกับค่า </a:t>
            </a:r>
            <a:r>
              <a:rPr lang="en-US"/>
              <a:t>shell environment</a:t>
            </a:r>
            <a:endParaRPr lang="th-TH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การนำค่ามาใช้ </a:t>
            </a:r>
            <a:r>
              <a:rPr lang="en-US"/>
              <a:t>shell environment </a:t>
            </a:r>
            <a:r>
              <a:rPr lang="th-TH"/>
              <a:t>จะเปรียบเสมือนตัวแปรหนึ่ง ให้อ้างถึงโดยใช้  </a:t>
            </a:r>
            <a:r>
              <a:rPr lang="en-US"/>
              <a:t>$variable </a:t>
            </a:r>
            <a:r>
              <a:rPr lang="th-TH"/>
              <a:t>เช่น ทดลอง</a:t>
            </a:r>
          </a:p>
          <a:p>
            <a:pPr lvl="1"/>
            <a:r>
              <a:rPr lang="en-US"/>
              <a:t>#echo $LOGNAME</a:t>
            </a:r>
          </a:p>
          <a:p>
            <a:pPr lvl="1"/>
            <a:r>
              <a:rPr lang="en-US"/>
              <a:t>#echo “My name is $LOGNAME using shell $SHELL”</a:t>
            </a:r>
          </a:p>
          <a:p>
            <a:r>
              <a:rPr lang="th-TH"/>
              <a:t>ทดลอง</a:t>
            </a:r>
            <a:endParaRPr lang="en-US"/>
          </a:p>
          <a:p>
            <a:pPr lvl="1"/>
            <a:r>
              <a:rPr lang="th-TH"/>
              <a:t>เขียน </a:t>
            </a:r>
            <a:r>
              <a:rPr lang="en-US"/>
              <a:t>shell script </a:t>
            </a:r>
            <a:r>
              <a:rPr lang="th-TH"/>
              <a:t>เป็นคำสั่ง </a:t>
            </a:r>
            <a:r>
              <a:rPr lang="en-US"/>
              <a:t>myinfo </a:t>
            </a:r>
            <a:r>
              <a:rPr lang="th-TH"/>
              <a:t>ให้</a:t>
            </a:r>
          </a:p>
          <a:p>
            <a:pPr lvl="1"/>
            <a:r>
              <a:rPr lang="th-TH"/>
              <a:t>แสดง ชื่อ ชื่อจริง </a:t>
            </a:r>
            <a:r>
              <a:rPr lang="en-US"/>
              <a:t>directory </a:t>
            </a:r>
            <a:r>
              <a:rPr lang="th-TH"/>
              <a:t>และ </a:t>
            </a:r>
            <a:r>
              <a:rPr lang="en-US"/>
              <a:t>shell </a:t>
            </a:r>
            <a:r>
              <a:rPr lang="th-TH"/>
              <a:t>ที่ใช้มาด้วย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คำตอบ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My information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My login name is $LOGNAME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using shell $SHELL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My home directory is $HOME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I am in directory $PWD</a:t>
            </a:r>
            <a:endParaRPr lang="th-TH" sz="2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</a:t>
            </a:r>
            <a:r>
              <a:rPr lang="th-TH"/>
              <a:t>คืออะไร</a:t>
            </a:r>
            <a:r>
              <a:rPr lang="en-US"/>
              <a:t>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Shell </a:t>
            </a:r>
            <a:r>
              <a:rPr lang="th-TH" dirty="0"/>
              <a:t>คือ ตัวแปลคำสั่งของระบบ </a:t>
            </a:r>
            <a:r>
              <a:rPr lang="th-TH" dirty="0" smtClean="0"/>
              <a:t>แบบ </a:t>
            </a:r>
            <a:r>
              <a:rPr lang="en-US" dirty="0" smtClean="0"/>
              <a:t>command line</a:t>
            </a:r>
            <a:endParaRPr lang="th-TH" dirty="0"/>
          </a:p>
          <a:p>
            <a:pPr lvl="1"/>
            <a:r>
              <a:rPr lang="th-TH" dirty="0" smtClean="0"/>
              <a:t>รับคำ</a:t>
            </a:r>
            <a:r>
              <a:rPr lang="th-TH" dirty="0"/>
              <a:t>สั่งจากผู้ใช้และเรียกโปรแกรมมาทำงานตามคำสั่ง</a:t>
            </a:r>
          </a:p>
          <a:p>
            <a:pPr lvl="1"/>
            <a:r>
              <a:rPr lang="en-US" dirty="0"/>
              <a:t>Shell </a:t>
            </a:r>
            <a:r>
              <a:rPr lang="th-TH" dirty="0"/>
              <a:t>ถูกกำหนดโดยผู้บริหารระบบในไฟล์  </a:t>
            </a:r>
            <a:r>
              <a:rPr lang="en-US" dirty="0"/>
              <a:t>/etc/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th-TH" dirty="0"/>
              <a:t>ซึ่งระบบจะเริ่มการทำงานของ </a:t>
            </a:r>
            <a:r>
              <a:rPr lang="en-US" dirty="0"/>
              <a:t>shell </a:t>
            </a:r>
            <a:r>
              <a:rPr lang="th-TH" dirty="0"/>
              <a:t>เมื่อผู้ใช้ </a:t>
            </a:r>
            <a:r>
              <a:rPr lang="en-US" dirty="0"/>
              <a:t>login </a:t>
            </a:r>
          </a:p>
          <a:p>
            <a:r>
              <a:rPr lang="en-US" dirty="0"/>
              <a:t>Shell </a:t>
            </a:r>
            <a:r>
              <a:rPr lang="th-TH" dirty="0"/>
              <a:t>ในระบบลีนุกซ์หรือ </a:t>
            </a:r>
            <a:r>
              <a:rPr lang="en-US" dirty="0" err="1"/>
              <a:t>unix</a:t>
            </a:r>
            <a:r>
              <a:rPr lang="en-US" dirty="0"/>
              <a:t> </a:t>
            </a:r>
            <a:r>
              <a:rPr lang="th-TH" dirty="0"/>
              <a:t>นั้นมีอยู่มากมายเช่น</a:t>
            </a:r>
            <a:endParaRPr lang="en-US" dirty="0"/>
          </a:p>
          <a:p>
            <a:pPr lvl="1"/>
            <a:r>
              <a:rPr lang="en-US" dirty="0" err="1"/>
              <a:t>Bourne,Korn</a:t>
            </a:r>
            <a:r>
              <a:rPr lang="en-US" dirty="0"/>
              <a:t>, C shell, </a:t>
            </a:r>
            <a:r>
              <a:rPr lang="en-US" dirty="0" err="1"/>
              <a:t>tcsh,zsh</a:t>
            </a:r>
            <a:endParaRPr lang="en-US" dirty="0"/>
          </a:p>
          <a:p>
            <a:r>
              <a:rPr lang="th-TH" dirty="0"/>
              <a:t>แต่ </a:t>
            </a:r>
            <a:r>
              <a:rPr lang="en-US" dirty="0"/>
              <a:t>shell </a:t>
            </a:r>
            <a:r>
              <a:rPr lang="th-TH" dirty="0"/>
              <a:t>หลักในระบบคือ </a:t>
            </a:r>
            <a:r>
              <a:rPr lang="en-US" dirty="0"/>
              <a:t>bash </a:t>
            </a:r>
            <a:r>
              <a:rPr lang="th-TH" dirty="0"/>
              <a:t>ของ </a:t>
            </a:r>
            <a:r>
              <a:rPr lang="en-US" dirty="0"/>
              <a:t>Gnu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Shell </a:t>
            </a:r>
            <a:r>
              <a:rPr lang="th-TH" dirty="0" smtClean="0"/>
              <a:t>สนับสนุนการใช้ภาษาโปรแกรมแบบง่ายๆ เพื่อควบคุมการ ทำงานให้มีความคล่องตัวมากขึ้น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การลบค่าตัวแปรเชลล์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ทำได้โดยให้ค่าว่าง</a:t>
            </a:r>
          </a:p>
          <a:p>
            <a:pPr lvl="1"/>
            <a:r>
              <a:rPr lang="en-US"/>
              <a:t>#REALNAME=</a:t>
            </a:r>
          </a:p>
          <a:p>
            <a:r>
              <a:rPr lang="th-TH"/>
              <a:t> แต่ตัวแปรยังอยู่ </a:t>
            </a:r>
          </a:p>
          <a:p>
            <a:r>
              <a:rPr lang="th-TH"/>
              <a:t>การล้างให้หมดทำได้โดยคำสั่ง</a:t>
            </a:r>
          </a:p>
          <a:p>
            <a:pPr lvl="1"/>
            <a:r>
              <a:rPr lang="en-US"/>
              <a:t>#unset  &lt;Variable&gt;</a:t>
            </a:r>
          </a:p>
          <a:p>
            <a:pPr lvl="1"/>
            <a:r>
              <a:rPr lang="en-US"/>
              <a:t>#unset REALNAME </a:t>
            </a:r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การติดต่อกับผู้ใช้เพื่อรับข้อมูล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 </a:t>
            </a:r>
            <a:r>
              <a:rPr lang="en-US"/>
              <a:t>read </a:t>
            </a:r>
            <a:r>
              <a:rPr lang="th-TH"/>
              <a:t>เพื่อรับข้อมูลจากผู้ใช้มายังโปรแกรม</a:t>
            </a:r>
          </a:p>
          <a:p>
            <a:r>
              <a:rPr lang="th-TH"/>
              <a:t>ตัวอย่าง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–n “Please type your name”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read name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echo “Welcome $name, you look very good”</a:t>
            </a:r>
          </a:p>
          <a:p>
            <a:pPr lvl="1"/>
            <a:endParaRPr lang="en-US" sz="2400">
              <a:latin typeface="Courier New" pitchFamily="49" charset="0"/>
              <a:cs typeface="Courier New" pitchFamily="49" charset="0"/>
            </a:endParaRPr>
          </a:p>
          <a:p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การทำงานกับตัวแปรอักษร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sz="2800"/>
              <a:t>กำหนดค่าให้ เช่น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 name =“somdek”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#echo $name</a:t>
            </a:r>
          </a:p>
          <a:p>
            <a:pPr>
              <a:lnSpc>
                <a:spcPct val="90000"/>
              </a:lnSpc>
            </a:pPr>
            <a:r>
              <a:rPr lang="en-US" sz="2800"/>
              <a:t>Shell </a:t>
            </a:r>
            <a:r>
              <a:rPr lang="th-TH" sz="2800"/>
              <a:t>สามารถแทนที่ค่าในตัวแปร </a:t>
            </a:r>
            <a:r>
              <a:rPr lang="en-US" sz="2800"/>
              <a:t>string </a:t>
            </a:r>
            <a:r>
              <a:rPr lang="th-TH" sz="2800"/>
              <a:t>ให้ เช่น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#myname=“ My name is $name”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#echo $myname</a:t>
            </a:r>
          </a:p>
          <a:p>
            <a:pPr>
              <a:lnSpc>
                <a:spcPct val="90000"/>
              </a:lnSpc>
            </a:pPr>
            <a:r>
              <a:rPr lang="en-US" sz="2800"/>
              <a:t>Back quote : </a:t>
            </a:r>
            <a:r>
              <a:rPr lang="th-TH" sz="2800"/>
              <a:t>ให้ </a:t>
            </a:r>
            <a:r>
              <a:rPr lang="en-US" sz="2800"/>
              <a:t>shell run </a:t>
            </a:r>
            <a:r>
              <a:rPr lang="th-TH" sz="2800"/>
              <a:t>คำสั่งแล้วเอาผลมาแทนใน </a:t>
            </a:r>
            <a:r>
              <a:rPr lang="en-US" sz="2800"/>
              <a:t>string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#echo “current directory is `pwd`” </a:t>
            </a:r>
          </a:p>
          <a:p>
            <a:pPr>
              <a:lnSpc>
                <a:spcPct val="90000"/>
              </a:lnSpc>
            </a:pPr>
            <a:r>
              <a:rPr lang="en-US" sz="2800"/>
              <a:t>Single quote </a:t>
            </a:r>
            <a:r>
              <a:rPr lang="th-TH" sz="2800"/>
              <a:t>ห้ามแทนที่ </a:t>
            </a:r>
            <a:r>
              <a:rPr lang="en-US" sz="2800"/>
              <a:t>variable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#echo ‘current directory is $PWD’ </a:t>
            </a:r>
          </a:p>
          <a:p>
            <a:pPr lvl="1">
              <a:lnSpc>
                <a:spcPct val="90000"/>
              </a:lnSpc>
            </a:pPr>
            <a:endParaRPr lang="th-TH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การผ่านค่า </a:t>
            </a:r>
            <a:r>
              <a:rPr lang="en-US"/>
              <a:t>argument </a:t>
            </a:r>
            <a:r>
              <a:rPr lang="th-TH"/>
              <a:t>ให้ </a:t>
            </a:r>
            <a:r>
              <a:rPr lang="en-US"/>
              <a:t>shell</a:t>
            </a:r>
            <a:endParaRPr lang="th-TH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h-TH"/>
              <a:t>เมื่อเรียก </a:t>
            </a:r>
            <a:r>
              <a:rPr lang="en-US"/>
              <a:t>shell script </a:t>
            </a:r>
            <a:r>
              <a:rPr lang="th-TH"/>
              <a:t>มาทำงาน จะมีค่า </a:t>
            </a:r>
            <a:r>
              <a:rPr lang="en-US"/>
              <a:t>shell variable </a:t>
            </a:r>
            <a:r>
              <a:rPr lang="th-TH"/>
              <a:t>ดังนี้ให้ใช้</a:t>
            </a:r>
          </a:p>
          <a:p>
            <a:r>
              <a:rPr lang="en-US"/>
              <a:t>$#  = number of argument</a:t>
            </a:r>
          </a:p>
          <a:p>
            <a:r>
              <a:rPr lang="en-US"/>
              <a:t>$0  = command name</a:t>
            </a:r>
          </a:p>
          <a:p>
            <a:r>
              <a:rPr lang="en-US"/>
              <a:t>$1 - $9  = argument  </a:t>
            </a:r>
            <a:r>
              <a:rPr lang="th-TH"/>
              <a:t>หมายเลขหนึ่งถึง </a:t>
            </a:r>
            <a:r>
              <a:rPr lang="en-US"/>
              <a:t>9</a:t>
            </a:r>
          </a:p>
          <a:p>
            <a:r>
              <a:rPr lang="en-US"/>
              <a:t>$* =</a:t>
            </a:r>
            <a:r>
              <a:rPr lang="th-TH"/>
              <a:t> </a:t>
            </a:r>
            <a:r>
              <a:rPr lang="en-US"/>
              <a:t>argument </a:t>
            </a:r>
            <a:r>
              <a:rPr lang="th-TH"/>
              <a:t>ทั้งหมด</a:t>
            </a:r>
          </a:p>
          <a:p>
            <a:r>
              <a:rPr lang="en-US"/>
              <a:t>$$ = process id </a:t>
            </a:r>
            <a:r>
              <a:rPr lang="th-TH"/>
              <a:t>ของ </a:t>
            </a:r>
            <a:r>
              <a:rPr lang="en-US"/>
              <a:t>shell</a:t>
            </a:r>
          </a:p>
          <a:p>
            <a:r>
              <a:rPr lang="en-US"/>
              <a:t>$? = </a:t>
            </a:r>
            <a:r>
              <a:rPr lang="th-TH"/>
              <a:t>ค่า ที่ ได้จากคำสั่ง </a:t>
            </a:r>
            <a:r>
              <a:rPr lang="en-US"/>
              <a:t>exit </a:t>
            </a:r>
            <a:r>
              <a:rPr lang="th-TH"/>
              <a:t>ของคำสั่งสุดท้าย</a:t>
            </a:r>
          </a:p>
          <a:p>
            <a:pPr>
              <a:buFont typeface="Wingdings" pitchFamily="2" charset="2"/>
              <a:buNone/>
            </a:pPr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ทดลอง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เขียน </a:t>
            </a:r>
            <a:r>
              <a:rPr lang="en-US"/>
              <a:t>script </a:t>
            </a:r>
            <a:r>
              <a:rPr lang="th-TH"/>
              <a:t>ให้แสดง </a:t>
            </a:r>
            <a:r>
              <a:rPr lang="en-US"/>
              <a:t>argument 2 </a:t>
            </a:r>
            <a:r>
              <a:rPr lang="th-TH"/>
              <a:t>ตัวแรก</a:t>
            </a:r>
          </a:p>
          <a:p>
            <a:pPr lvl="1"/>
            <a:r>
              <a:rPr lang="en-US"/>
              <a:t>#!/bin/sh</a:t>
            </a:r>
          </a:p>
          <a:p>
            <a:pPr lvl="1"/>
            <a:r>
              <a:rPr lang="en-US"/>
              <a:t>echo “my script get arguments”</a:t>
            </a:r>
          </a:p>
          <a:p>
            <a:pPr lvl="1"/>
            <a:r>
              <a:rPr lang="en-US"/>
              <a:t>Echo “ first= $1”</a:t>
            </a:r>
          </a:p>
          <a:p>
            <a:pPr lvl="1"/>
            <a:r>
              <a:rPr lang="en-US"/>
              <a:t>Echo “second=$2”</a:t>
            </a:r>
          </a:p>
          <a:p>
            <a:pPr lvl="1"/>
            <a:r>
              <a:rPr lang="en-US"/>
              <a:t>Echo “This command is called $0”</a:t>
            </a:r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 code</a:t>
            </a:r>
            <a:endParaRPr lang="th-TH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h-TH"/>
              <a:t>เมื่อจบ </a:t>
            </a:r>
            <a:r>
              <a:rPr lang="en-US"/>
              <a:t>script </a:t>
            </a:r>
            <a:r>
              <a:rPr lang="th-TH"/>
              <a:t>สามารถส่งผ่านค่าได้ ด้วยคำสั่ง </a:t>
            </a:r>
            <a:r>
              <a:rPr lang="en-US"/>
              <a:t>exit </a:t>
            </a:r>
            <a:r>
              <a:rPr lang="th-TH"/>
              <a:t>เช่น</a:t>
            </a:r>
          </a:p>
          <a:p>
            <a:pPr lvl="1"/>
            <a:r>
              <a:rPr lang="en-US"/>
              <a:t>Exit 1</a:t>
            </a:r>
          </a:p>
          <a:p>
            <a:r>
              <a:rPr lang="en-US"/>
              <a:t>Shell </a:t>
            </a:r>
            <a:r>
              <a:rPr lang="th-TH"/>
              <a:t>ที่เรียกสามารถรับรู้ได้ เช่น</a:t>
            </a:r>
          </a:p>
          <a:p>
            <a:pPr lvl="2">
              <a:buFontTx/>
              <a:buNone/>
            </a:pPr>
            <a:r>
              <a:rPr lang="en-US" sz="3200"/>
              <a:t>#!/bin/sh</a:t>
            </a:r>
          </a:p>
          <a:p>
            <a:pPr lvl="2">
              <a:buFontTx/>
              <a:buNone/>
            </a:pPr>
            <a:r>
              <a:rPr lang="en-US" sz="3200"/>
              <a:t>echo “hello”</a:t>
            </a:r>
          </a:p>
          <a:p>
            <a:pPr lvl="2">
              <a:buFontTx/>
              <a:buNone/>
            </a:pPr>
            <a:r>
              <a:rPr lang="en-US" sz="3200"/>
              <a:t>exit 3</a:t>
            </a:r>
          </a:p>
          <a:p>
            <a:r>
              <a:rPr lang="th-TH"/>
              <a:t>เก็บเป็น </a:t>
            </a:r>
            <a:r>
              <a:rPr lang="en-US"/>
              <a:t>script </a:t>
            </a:r>
            <a:r>
              <a:rPr lang="th-TH"/>
              <a:t>ชื่อ </a:t>
            </a:r>
            <a:r>
              <a:rPr lang="en-US"/>
              <a:t>mytest</a:t>
            </a:r>
          </a:p>
          <a:p>
            <a:endParaRPr lang="th-TH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h-TH"/>
              <a:t>เรียกใช้</a:t>
            </a:r>
          </a:p>
          <a:p>
            <a:pPr lvl="2">
              <a:buFontTx/>
              <a:buNone/>
            </a:pPr>
            <a:r>
              <a:rPr lang="en-US" sz="3600"/>
              <a:t>#!/bin/sh</a:t>
            </a:r>
          </a:p>
          <a:p>
            <a:pPr lvl="2">
              <a:buFontTx/>
              <a:buNone/>
            </a:pPr>
            <a:r>
              <a:rPr lang="en-US" sz="3600"/>
              <a:t>./mytest</a:t>
            </a:r>
          </a:p>
          <a:p>
            <a:pPr lvl="2">
              <a:buFontTx/>
              <a:buNone/>
            </a:pPr>
            <a:r>
              <a:rPr lang="en-US" sz="3600"/>
              <a:t>echo $?</a:t>
            </a:r>
          </a:p>
          <a:p>
            <a:r>
              <a:rPr lang="th-TH" sz="4400"/>
              <a:t>สังเกตุผลที่ได้</a:t>
            </a:r>
          </a:p>
          <a:p>
            <a:endParaRPr lang="th-TH"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คำสั่งทดสอบ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ในหลายกรณีเราต้องการทดสอบเงื่อนไข เราจะใช้คำสั่ง </a:t>
            </a:r>
            <a:r>
              <a:rPr lang="en-US"/>
              <a:t>test </a:t>
            </a:r>
            <a:r>
              <a:rPr lang="th-TH"/>
              <a:t>เช่น </a:t>
            </a:r>
          </a:p>
          <a:p>
            <a:r>
              <a:rPr lang="th-TH"/>
              <a:t>ทดสอบว่าไฟล์มีตัวตนหรือไม่</a:t>
            </a:r>
            <a:endParaRPr lang="en-US"/>
          </a:p>
          <a:p>
            <a:pPr lvl="1"/>
            <a:r>
              <a:rPr lang="en-US"/>
              <a:t>#!/bin/sh</a:t>
            </a:r>
          </a:p>
          <a:p>
            <a:pPr lvl="1"/>
            <a:r>
              <a:rPr lang="en-US"/>
              <a:t>test –e $1</a:t>
            </a:r>
          </a:p>
          <a:p>
            <a:pPr lvl="1"/>
            <a:r>
              <a:rPr lang="en-US"/>
              <a:t>echo $?</a:t>
            </a:r>
          </a:p>
          <a:p>
            <a:r>
              <a:rPr lang="th-TH"/>
              <a:t>คำสั่ง </a:t>
            </a:r>
            <a:r>
              <a:rPr lang="en-US"/>
              <a:t>test </a:t>
            </a:r>
          </a:p>
          <a:p>
            <a:pPr lvl="1"/>
            <a:r>
              <a:rPr lang="en-US"/>
              <a:t>Return 0 </a:t>
            </a:r>
            <a:r>
              <a:rPr lang="th-TH"/>
              <a:t>ถ้าจริง</a:t>
            </a:r>
          </a:p>
          <a:p>
            <a:pPr lvl="1"/>
            <a:r>
              <a:rPr lang="en-US"/>
              <a:t>Return 1 </a:t>
            </a:r>
            <a:r>
              <a:rPr lang="th-TH"/>
              <a:t>ถ้าไม่จริง</a:t>
            </a:r>
            <a:endParaRPr lang="en-US"/>
          </a:p>
          <a:p>
            <a:endParaRPr lang="th-TH"/>
          </a:p>
          <a:p>
            <a:pPr lvl="1"/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 </a:t>
            </a:r>
            <a:r>
              <a:rPr lang="en-US"/>
              <a:t>test </a:t>
            </a:r>
            <a:r>
              <a:rPr lang="th-TH"/>
              <a:t>ที่ใช้บ่อย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-d file   = file exists and is a directory</a:t>
            </a:r>
          </a:p>
          <a:p>
            <a:pPr lvl="1"/>
            <a:r>
              <a:rPr lang="en-US"/>
              <a:t>-e file   = file exists</a:t>
            </a:r>
          </a:p>
          <a:p>
            <a:pPr lvl="1"/>
            <a:r>
              <a:rPr lang="en-US"/>
              <a:t>-r file    = file is readable</a:t>
            </a:r>
          </a:p>
          <a:p>
            <a:pPr lvl="1"/>
            <a:r>
              <a:rPr lang="en-US"/>
              <a:t>-s file   = file exists with size &gt; 0</a:t>
            </a:r>
          </a:p>
          <a:p>
            <a:pPr lvl="1"/>
            <a:r>
              <a:rPr lang="en-US"/>
              <a:t>-w file   = file is writable</a:t>
            </a:r>
          </a:p>
          <a:p>
            <a:pPr lvl="1"/>
            <a:r>
              <a:rPr lang="en-US"/>
              <a:t>- x file   = file is executable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เปรียบเทียบตัวเลข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-eq	Is number 1 equal to number2 </a:t>
            </a:r>
          </a:p>
          <a:p>
            <a:r>
              <a:rPr lang="en-US" sz="2800"/>
              <a:t>-ne	Is number1 not equal to number2 </a:t>
            </a:r>
          </a:p>
          <a:p>
            <a:r>
              <a:rPr lang="en-US" sz="2800"/>
              <a:t>-gt	Is number 1 great than  number2 </a:t>
            </a:r>
          </a:p>
          <a:p>
            <a:r>
              <a:rPr lang="en-US" sz="2800"/>
              <a:t>-ge	Is number1 great than or equal to number2 </a:t>
            </a:r>
          </a:p>
          <a:p>
            <a:r>
              <a:rPr lang="en-US" sz="2800"/>
              <a:t>-lt	Is number 1 less than number2 </a:t>
            </a:r>
          </a:p>
          <a:p>
            <a:r>
              <a:rPr lang="en-US" sz="2800"/>
              <a:t>-le	Is number1 less than or equal to number2 </a:t>
            </a:r>
          </a:p>
          <a:p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คำสั่งกำหนดเงื่อนไข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/>
              <a:t>รูปแบบ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 if </a:t>
            </a:r>
            <a:r>
              <a:rPr lang="en-US" sz="2400" i="1"/>
              <a:t>command1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 then</a:t>
            </a:r>
          </a:p>
          <a:p>
            <a:pPr lvl="4">
              <a:buFontTx/>
              <a:buNone/>
            </a:pPr>
            <a:r>
              <a:rPr lang="en-US" sz="2400" i="1"/>
              <a:t>command2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 else </a:t>
            </a:r>
          </a:p>
          <a:p>
            <a:pPr lvl="4">
              <a:buFontTx/>
              <a:buNone/>
            </a:pPr>
            <a:r>
              <a:rPr lang="en-US" sz="2400" i="1"/>
              <a:t>command3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Fi</a:t>
            </a:r>
          </a:p>
          <a:p>
            <a:r>
              <a:rPr lang="th-TH" sz="3600"/>
              <a:t>การทำงาน ถ้า </a:t>
            </a:r>
            <a:r>
              <a:rPr lang="en-US" sz="3600"/>
              <a:t>command1 </a:t>
            </a:r>
            <a:r>
              <a:rPr lang="th-TH" sz="3600"/>
              <a:t>ให้ผล </a:t>
            </a:r>
            <a:r>
              <a:rPr lang="en-US" sz="3600"/>
              <a:t>0 </a:t>
            </a:r>
            <a:r>
              <a:rPr lang="th-TH" sz="3600"/>
              <a:t>จะทำ </a:t>
            </a:r>
            <a:r>
              <a:rPr lang="en-US" sz="3600"/>
              <a:t>command2 </a:t>
            </a:r>
            <a:r>
              <a:rPr lang="th-TH" sz="3600"/>
              <a:t>ถ้าให้ผลมากว่า </a:t>
            </a:r>
            <a:r>
              <a:rPr lang="en-US" sz="3600"/>
              <a:t>0 </a:t>
            </a:r>
            <a:r>
              <a:rPr lang="th-TH" sz="3600"/>
              <a:t>ทำ </a:t>
            </a:r>
            <a:r>
              <a:rPr lang="en-US" sz="3600"/>
              <a:t>command3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การใช้ </a:t>
            </a:r>
            <a:r>
              <a:rPr lang="en-US"/>
              <a:t>shell </a:t>
            </a:r>
            <a:r>
              <a:rPr lang="th-TH"/>
              <a:t>แบบ </a:t>
            </a:r>
            <a:r>
              <a:rPr lang="en-US"/>
              <a:t>interactive</a:t>
            </a:r>
            <a:endParaRPr lang="th-TH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ปกติเราใช้ </a:t>
            </a:r>
            <a:r>
              <a:rPr lang="en-US"/>
              <a:t>shell </a:t>
            </a:r>
            <a:r>
              <a:rPr lang="th-TH"/>
              <a:t>อยู่แล้ว เพื่อ </a:t>
            </a:r>
            <a:r>
              <a:rPr lang="en-US"/>
              <a:t>run </a:t>
            </a:r>
            <a:r>
              <a:rPr lang="th-TH"/>
              <a:t>คำสั่ง เช่น</a:t>
            </a:r>
          </a:p>
          <a:p>
            <a:pPr lvl="3">
              <a:buFont typeface="Wingdings" pitchFamily="2" charset="2"/>
              <a:buNone/>
            </a:pPr>
            <a:r>
              <a:rPr lang="en-US" sz="2800"/>
              <a:t>w</a:t>
            </a:r>
          </a:p>
          <a:p>
            <a:r>
              <a:rPr lang="th-TH"/>
              <a:t>แสดงข้อมูลการทำงานว่ามีใครทำงานอยู่บ้าง</a:t>
            </a:r>
          </a:p>
          <a:p>
            <a:pPr lvl="3">
              <a:buFont typeface="Wingdings" pitchFamily="2" charset="2"/>
              <a:buNone/>
            </a:pPr>
            <a:r>
              <a:rPr lang="en-US" sz="2800"/>
              <a:t>pwd</a:t>
            </a:r>
          </a:p>
          <a:p>
            <a:r>
              <a:rPr lang="th-TH"/>
              <a:t>แสดงว่าทำงานที่ </a:t>
            </a:r>
            <a:r>
              <a:rPr lang="en-US"/>
              <a:t>directory </a:t>
            </a:r>
            <a:r>
              <a:rPr lang="th-TH"/>
              <a:t>ไหน</a:t>
            </a:r>
          </a:p>
          <a:p>
            <a:pPr lvl="3">
              <a:buFont typeface="Wingdings" pitchFamily="2" charset="2"/>
              <a:buNone/>
            </a:pPr>
            <a:r>
              <a:rPr lang="en-US" sz="2800"/>
              <a:t>ls -las</a:t>
            </a:r>
          </a:p>
          <a:p>
            <a:r>
              <a:rPr lang="th-TH"/>
              <a:t>แสดงว่ามีไฟล์อะไรบ้าง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 </a:t>
            </a:r>
            <a:r>
              <a:rPr lang="en-US"/>
              <a:t>test </a:t>
            </a:r>
            <a:r>
              <a:rPr lang="th-TH"/>
              <a:t>เพิ่มเติม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h-TH" sz="2800"/>
              <a:t>การใช้คำสั่ง </a:t>
            </a:r>
            <a:r>
              <a:rPr lang="en-US" sz="2800"/>
              <a:t>test </a:t>
            </a:r>
            <a:r>
              <a:rPr lang="th-TH" sz="2800"/>
              <a:t>กับ </a:t>
            </a:r>
            <a:r>
              <a:rPr lang="en-US" sz="2800"/>
              <a:t>if </a:t>
            </a:r>
            <a:r>
              <a:rPr lang="th-TH" sz="2800"/>
              <a:t>ทำได้ สองรูปแบบที่มีผลเหมือนกัน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test “$variable” = value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[ “$variable” = value ]</a:t>
            </a:r>
          </a:p>
          <a:p>
            <a:pPr>
              <a:lnSpc>
                <a:spcPct val="80000"/>
              </a:lnSpc>
            </a:pPr>
            <a:r>
              <a:rPr lang="th-TH" sz="3600"/>
              <a:t>ใน </a:t>
            </a:r>
            <a:r>
              <a:rPr lang="en-US" sz="3600"/>
              <a:t>shell  </a:t>
            </a:r>
            <a:r>
              <a:rPr lang="th-TH" sz="3600"/>
              <a:t>มีคำสั่ง</a:t>
            </a:r>
          </a:p>
          <a:p>
            <a:pPr lvl="1">
              <a:lnSpc>
                <a:spcPct val="80000"/>
              </a:lnSpc>
            </a:pPr>
            <a:r>
              <a:rPr lang="en-US" sz="3200"/>
              <a:t>True = 0</a:t>
            </a:r>
          </a:p>
          <a:p>
            <a:pPr lvl="1">
              <a:lnSpc>
                <a:spcPct val="80000"/>
              </a:lnSpc>
            </a:pPr>
            <a:r>
              <a:rPr lang="en-US" sz="3200"/>
              <a:t>False =1 </a:t>
            </a:r>
            <a:endParaRPr lang="th-TH" sz="3200"/>
          </a:p>
          <a:p>
            <a:pPr>
              <a:lnSpc>
                <a:spcPct val="80000"/>
              </a:lnSpc>
            </a:pPr>
            <a:r>
              <a:rPr lang="th-TH" sz="2800"/>
              <a:t>ทดลอง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#echo $?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#false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#echo $?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th-TH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h-TH"/>
              <a:t>ตรวจว่าไฟล์มีตัวตนหรือไม่</a:t>
            </a:r>
          </a:p>
          <a:p>
            <a:pPr>
              <a:buFont typeface="Wingdings" pitchFamily="2" charset="2"/>
              <a:buNone/>
            </a:pPr>
            <a:r>
              <a:rPr lang="en-US"/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/>
              <a:t> if test –e $1</a:t>
            </a:r>
          </a:p>
          <a:p>
            <a:pPr>
              <a:buFont typeface="Wingdings" pitchFamily="2" charset="2"/>
              <a:buNone/>
            </a:pPr>
            <a:r>
              <a:rPr lang="en-US"/>
              <a:t> then </a:t>
            </a:r>
          </a:p>
          <a:p>
            <a:pPr>
              <a:buFont typeface="Wingdings" pitchFamily="2" charset="2"/>
              <a:buNone/>
            </a:pPr>
            <a:r>
              <a:rPr lang="en-US"/>
              <a:t>    echo “File $1 exist”</a:t>
            </a:r>
          </a:p>
          <a:p>
            <a:pPr>
              <a:buFont typeface="Wingdings" pitchFamily="2" charset="2"/>
              <a:buNone/>
            </a:pPr>
            <a:r>
              <a:rPr lang="en-US"/>
              <a:t>else </a:t>
            </a:r>
          </a:p>
          <a:p>
            <a:pPr>
              <a:buFont typeface="Wingdings" pitchFamily="2" charset="2"/>
              <a:buNone/>
            </a:pPr>
            <a:r>
              <a:rPr lang="en-US"/>
              <a:t>	echo “File $1 is not exist”</a:t>
            </a:r>
          </a:p>
          <a:p>
            <a:pPr>
              <a:buFont typeface="Wingdings" pitchFamily="2" charset="2"/>
              <a:buNone/>
            </a:pPr>
            <a:r>
              <a:rPr lang="en-US"/>
              <a:t>fi</a:t>
            </a:r>
          </a:p>
          <a:p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 </a:t>
            </a:r>
            <a:r>
              <a:rPr lang="en-US"/>
              <a:t>case</a:t>
            </a:r>
            <a:endParaRPr lang="th-TH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รูปแบบ</a:t>
            </a:r>
          </a:p>
          <a:p>
            <a:pPr lvl="2">
              <a:buFontTx/>
              <a:buNone/>
            </a:pPr>
            <a:r>
              <a:rPr lang="en-US"/>
              <a:t> </a:t>
            </a:r>
            <a:r>
              <a:rPr lang="en-US" sz="3200"/>
              <a:t>case value in</a:t>
            </a:r>
          </a:p>
          <a:p>
            <a:pPr lvl="3">
              <a:buFont typeface="Wingdings" pitchFamily="2" charset="2"/>
              <a:buNone/>
            </a:pPr>
            <a:r>
              <a:rPr lang="en-US" sz="2800"/>
              <a:t> pattern1)  commands;;</a:t>
            </a:r>
          </a:p>
          <a:p>
            <a:pPr lvl="3">
              <a:buFont typeface="Wingdings" pitchFamily="2" charset="2"/>
              <a:buNone/>
            </a:pPr>
            <a:r>
              <a:rPr lang="en-US" sz="2800"/>
              <a:t> pattern2) commands;;</a:t>
            </a:r>
          </a:p>
          <a:p>
            <a:pPr lvl="2">
              <a:buFontTx/>
              <a:buNone/>
            </a:pPr>
            <a:r>
              <a:rPr lang="en-US" sz="3200"/>
              <a:t> esac</a:t>
            </a:r>
          </a:p>
          <a:p>
            <a:r>
              <a:rPr lang="th-TH" sz="4000"/>
              <a:t>การทำงาน</a:t>
            </a:r>
            <a:r>
              <a:rPr lang="en-US" sz="4000"/>
              <a:t> </a:t>
            </a:r>
            <a:r>
              <a:rPr lang="th-TH" sz="4000"/>
              <a:t>ถ้าค่าใน </a:t>
            </a:r>
            <a:r>
              <a:rPr lang="en-US" sz="4000"/>
              <a:t>value </a:t>
            </a:r>
            <a:r>
              <a:rPr lang="th-TH" sz="4000"/>
              <a:t>ตรงกับ </a:t>
            </a:r>
            <a:r>
              <a:rPr lang="en-US" sz="4000"/>
              <a:t>case </a:t>
            </a:r>
            <a:r>
              <a:rPr lang="th-TH" sz="4000"/>
              <a:t>ใดก็จะทำงานตามคำสั่งตามหลัง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/>
              <a:t>Echo “Preference”</a:t>
            </a:r>
          </a:p>
          <a:p>
            <a:pPr>
              <a:buFont typeface="Wingdings" pitchFamily="2" charset="2"/>
              <a:buNone/>
            </a:pPr>
            <a:r>
              <a:rPr lang="en-US"/>
              <a:t>Echo –n “Khun $1” </a:t>
            </a:r>
          </a:p>
          <a:p>
            <a:pPr>
              <a:buFont typeface="Wingdings" pitchFamily="2" charset="2"/>
              <a:buNone/>
            </a:pPr>
            <a:r>
              <a:rPr lang="en-US"/>
              <a:t>Case $1 in</a:t>
            </a:r>
          </a:p>
          <a:p>
            <a:pPr>
              <a:buFont typeface="Wingdings" pitchFamily="2" charset="2"/>
              <a:buNone/>
            </a:pPr>
            <a:r>
              <a:rPr lang="en-US"/>
              <a:t>“somchai”)  echo is gay;;</a:t>
            </a:r>
          </a:p>
          <a:p>
            <a:pPr>
              <a:buFont typeface="Wingdings" pitchFamily="2" charset="2"/>
              <a:buNone/>
            </a:pPr>
            <a:r>
              <a:rPr lang="en-US"/>
              <a:t>“somying”) echo is a woman;;</a:t>
            </a:r>
          </a:p>
          <a:p>
            <a:pPr>
              <a:buFont typeface="Wingdings" pitchFamily="2" charset="2"/>
              <a:buNone/>
            </a:pPr>
            <a:r>
              <a:rPr lang="en-US"/>
              <a:t>*) echo is whatever;;</a:t>
            </a:r>
          </a:p>
          <a:p>
            <a:pPr>
              <a:buFont typeface="Wingdings" pitchFamily="2" charset="2"/>
              <a:buNone/>
            </a:pPr>
            <a:r>
              <a:rPr lang="en-US"/>
              <a:t>esac</a:t>
            </a:r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การทำ </a:t>
            </a:r>
            <a:r>
              <a:rPr lang="en-US"/>
              <a:t>loop </a:t>
            </a:r>
            <a:r>
              <a:rPr lang="th-TH"/>
              <a:t>ใน </a:t>
            </a:r>
            <a:r>
              <a:rPr lang="en-US"/>
              <a:t>script</a:t>
            </a:r>
            <a:endParaRPr lang="th-TH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h-TH"/>
              <a:t>รูปแบบ </a:t>
            </a:r>
          </a:p>
          <a:p>
            <a:pPr lvl="2">
              <a:buFontTx/>
              <a:buNone/>
            </a:pPr>
            <a:r>
              <a:rPr lang="en-US"/>
              <a:t>for variable in list</a:t>
            </a:r>
          </a:p>
          <a:p>
            <a:pPr lvl="2">
              <a:buFontTx/>
              <a:buNone/>
            </a:pPr>
            <a:r>
              <a:rPr lang="en-US"/>
              <a:t>do</a:t>
            </a:r>
          </a:p>
          <a:p>
            <a:pPr lvl="3">
              <a:buFont typeface="Wingdings" pitchFamily="2" charset="2"/>
              <a:buNone/>
            </a:pPr>
            <a:r>
              <a:rPr lang="en-US"/>
              <a:t>commands</a:t>
            </a:r>
          </a:p>
          <a:p>
            <a:pPr lvl="2">
              <a:buFontTx/>
              <a:buNone/>
            </a:pPr>
            <a:r>
              <a:rPr lang="en-US"/>
              <a:t>done</a:t>
            </a:r>
            <a:endParaRPr lang="th-TH"/>
          </a:p>
          <a:p>
            <a:r>
              <a:rPr lang="th-TH"/>
              <a:t>ใช้สำหรับสร้าง </a:t>
            </a:r>
            <a:r>
              <a:rPr lang="en-US"/>
              <a:t>loop </a:t>
            </a:r>
            <a:r>
              <a:rPr lang="th-TH"/>
              <a:t>เช่น</a:t>
            </a:r>
          </a:p>
          <a:p>
            <a:pPr lvl="2">
              <a:buFontTx/>
              <a:buNone/>
            </a:pPr>
            <a:r>
              <a:rPr lang="en-US"/>
              <a:t>for i in 1,2,3,4</a:t>
            </a:r>
          </a:p>
          <a:p>
            <a:pPr lvl="2">
              <a:buFontTx/>
              <a:buNone/>
            </a:pPr>
            <a:r>
              <a:rPr lang="en-US"/>
              <a:t>do</a:t>
            </a:r>
          </a:p>
          <a:p>
            <a:pPr lvl="3">
              <a:buFont typeface="Wingdings" pitchFamily="2" charset="2"/>
              <a:buNone/>
            </a:pPr>
            <a:r>
              <a:rPr lang="en-US"/>
              <a:t>echo count $i</a:t>
            </a:r>
          </a:p>
          <a:p>
            <a:pPr lvl="2">
              <a:buFontTx/>
              <a:buNone/>
            </a:pPr>
            <a:r>
              <a:rPr lang="en-US"/>
              <a:t>done</a:t>
            </a:r>
            <a:endParaRPr lang="th-TH"/>
          </a:p>
          <a:p>
            <a:pPr>
              <a:buFont typeface="Wingdings" pitchFamily="2" charset="2"/>
              <a:buNone/>
            </a:pPr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ไล่ </a:t>
            </a:r>
            <a:r>
              <a:rPr lang="en-US"/>
              <a:t>command argument</a:t>
            </a:r>
          </a:p>
          <a:p>
            <a:pPr lvl="2">
              <a:buFontTx/>
              <a:buNone/>
            </a:pPr>
            <a:r>
              <a:rPr lang="en-US" sz="3600">
                <a:latin typeface="Courier New" pitchFamily="49" charset="0"/>
                <a:cs typeface="Courier New" pitchFamily="49" charset="0"/>
              </a:rPr>
              <a:t>#!/bin/sh</a:t>
            </a:r>
          </a:p>
          <a:p>
            <a:pPr lvl="2">
              <a:buFontTx/>
              <a:buNone/>
            </a:pPr>
            <a:r>
              <a:rPr lang="en-US" sz="3600">
                <a:latin typeface="Courier New" pitchFamily="49" charset="0"/>
                <a:cs typeface="Courier New" pitchFamily="49" charset="0"/>
              </a:rPr>
              <a:t>for arg in $*</a:t>
            </a:r>
          </a:p>
          <a:p>
            <a:pPr lvl="2">
              <a:buFontTx/>
              <a:buNone/>
            </a:pPr>
            <a:r>
              <a:rPr lang="en-US" sz="36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>
              <a:buFontTx/>
              <a:buNone/>
            </a:pPr>
            <a:r>
              <a:rPr lang="en-US" sz="3600">
                <a:latin typeface="Courier New" pitchFamily="49" charset="0"/>
                <a:cs typeface="Courier New" pitchFamily="49" charset="0"/>
              </a:rPr>
              <a:t>	echo</a:t>
            </a:r>
            <a:r>
              <a:rPr lang="th-TH" sz="3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>
                <a:latin typeface="Courier New" pitchFamily="49" charset="0"/>
                <a:cs typeface="Courier New" pitchFamily="49" charset="0"/>
              </a:rPr>
              <a:t>parameter: $arg</a:t>
            </a:r>
          </a:p>
          <a:p>
            <a:pPr lvl="2">
              <a:buFontTx/>
              <a:buNone/>
            </a:pPr>
            <a:r>
              <a:rPr lang="en-US" sz="3600">
                <a:latin typeface="Courier New" pitchFamily="49" charset="0"/>
                <a:cs typeface="Courier New" pitchFamily="49" charset="0"/>
              </a:rPr>
              <a:t>done</a:t>
            </a:r>
            <a:endParaRPr lang="th-TH" sz="3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and until command</a:t>
            </a:r>
            <a:endParaRPr lang="th-TH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h-TH"/>
              <a:t>รูปแบบ  </a:t>
            </a:r>
            <a:r>
              <a:rPr lang="th-TH">
                <a:latin typeface="Courier New" pitchFamily="49" charset="0"/>
              </a:rPr>
              <a:t>ทำงานไปจนคำสั่งเงื่อนไขไม่เป็นจริง</a:t>
            </a:r>
            <a:endParaRPr lang="th-TH"/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condition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commands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th-TH">
                <a:latin typeface="Courier New" pitchFamily="49" charset="0"/>
              </a:rPr>
              <a:t>ทำงานจนกว่าเงื่อนไขจะเป็นเท็จ</a:t>
            </a:r>
            <a:endParaRPr lang="en-US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until condition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commands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th-TH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คำสั่ง </a:t>
            </a:r>
            <a:r>
              <a:rPr lang="en-US"/>
              <a:t>SHIFT</a:t>
            </a:r>
            <a:endParaRPr lang="th-TH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ใช้สำหรับ </a:t>
            </a:r>
            <a:r>
              <a:rPr lang="en-US"/>
              <a:t>SHIFT argument</a:t>
            </a:r>
          </a:p>
          <a:p>
            <a:r>
              <a:rPr lang="th-TH"/>
              <a:t>ตัวอย่างการใช้งาน </a:t>
            </a:r>
          </a:p>
          <a:p>
            <a:pPr lvl="2">
              <a:buFontTx/>
              <a:buNone/>
            </a:pPr>
            <a:r>
              <a:rPr lang="en-US" sz="2800"/>
              <a:t>#!/bin/sh</a:t>
            </a:r>
          </a:p>
          <a:p>
            <a:pPr lvl="2">
              <a:buFontTx/>
              <a:buNone/>
            </a:pPr>
            <a:r>
              <a:rPr lang="en-US" sz="2800"/>
              <a:t>echo $1</a:t>
            </a:r>
          </a:p>
          <a:p>
            <a:pPr lvl="2">
              <a:buFontTx/>
              <a:buNone/>
            </a:pPr>
            <a:r>
              <a:rPr lang="en-US" sz="2800"/>
              <a:t>while shift </a:t>
            </a:r>
          </a:p>
          <a:p>
            <a:pPr lvl="2">
              <a:buFontTx/>
              <a:buNone/>
            </a:pPr>
            <a:r>
              <a:rPr lang="en-US" sz="2800"/>
              <a:t>do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echo $1</a:t>
            </a:r>
          </a:p>
          <a:p>
            <a:pPr lvl="2">
              <a:buFontTx/>
              <a:buNone/>
            </a:pPr>
            <a:r>
              <a:rPr lang="en-US" sz="2800"/>
              <a:t>done</a:t>
            </a:r>
            <a:endParaRPr lang="th-TH" sz="2800"/>
          </a:p>
          <a:p>
            <a:pPr lvl="1"/>
            <a:endParaRPr lang="th-TH" sz="3200"/>
          </a:p>
          <a:p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การทำ </a:t>
            </a:r>
            <a:r>
              <a:rPr lang="en-US"/>
              <a:t>subroutine</a:t>
            </a:r>
            <a:endParaRPr lang="th-TH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Shell script </a:t>
            </a:r>
            <a:r>
              <a:rPr lang="th-TH"/>
              <a:t>สามารถทำในรูป </a:t>
            </a:r>
            <a:r>
              <a:rPr lang="en-US"/>
              <a:t>subroutine </a:t>
            </a:r>
            <a:r>
              <a:rPr lang="th-TH"/>
              <a:t>ได้ทำให้ง่ายต่อการเขียน </a:t>
            </a:r>
            <a:r>
              <a:rPr lang="en-US"/>
              <a:t>script </a:t>
            </a:r>
            <a:r>
              <a:rPr lang="th-TH"/>
              <a:t>ขนาดใหญ่</a:t>
            </a:r>
          </a:p>
          <a:p>
            <a:pPr lvl="2">
              <a:buFontTx/>
              <a:buNone/>
            </a:pPr>
            <a:r>
              <a:rPr lang="en-US"/>
              <a:t>#!/bin/sh</a:t>
            </a:r>
          </a:p>
          <a:p>
            <a:pPr lvl="2">
              <a:buFontTx/>
              <a:buNone/>
            </a:pPr>
            <a:r>
              <a:rPr lang="en-US"/>
              <a:t>sub1()</a:t>
            </a:r>
          </a:p>
          <a:p>
            <a:pPr lvl="2">
              <a:buFontTx/>
              <a:buNone/>
            </a:pPr>
            <a:r>
              <a:rPr lang="en-US"/>
              <a:t>{ echo sub1 }</a:t>
            </a:r>
          </a:p>
          <a:p>
            <a:pPr lvl="2">
              <a:buFontTx/>
              <a:buNone/>
            </a:pPr>
            <a:r>
              <a:rPr lang="en-US"/>
              <a:t>sub2() </a:t>
            </a:r>
          </a:p>
          <a:p>
            <a:pPr lvl="2">
              <a:buFontTx/>
              <a:buNone/>
            </a:pPr>
            <a:r>
              <a:rPr lang="en-US"/>
              <a:t>{ echo sub2}</a:t>
            </a:r>
          </a:p>
          <a:p>
            <a:pPr lvl="2">
              <a:buFontTx/>
              <a:buNone/>
            </a:pPr>
            <a:r>
              <a:rPr lang="en-US"/>
              <a:t># main</a:t>
            </a:r>
          </a:p>
          <a:p>
            <a:pPr lvl="2">
              <a:buFontTx/>
              <a:buNone/>
            </a:pPr>
            <a:r>
              <a:rPr lang="en-US"/>
              <a:t>sub1</a:t>
            </a:r>
          </a:p>
          <a:p>
            <a:pPr lvl="2">
              <a:buFontTx/>
              <a:buNone/>
            </a:pPr>
            <a:r>
              <a:rPr lang="en-US"/>
              <a:t>sub2</a:t>
            </a:r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สร้างเมนูแบบง่ายๆ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#!/bin/sh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Sub1()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{ echo sub1}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Sub2()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{ echo sub2}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Displaymenu()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Echo “== Menu 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Echo 1. sub1 2. sub2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}</a:t>
            </a:r>
            <a:endParaRPr lang="th-TH" sz="2400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# main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While [ true]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  displaymenu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echo –n “please select:”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  read select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  case $select 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 1) sub1;;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 2) sub2;;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 *)  echo invalid choice;;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  esac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done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h-TH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การเขียนโปรแกรม </a:t>
            </a:r>
            <a:r>
              <a:rPr lang="en-US"/>
              <a:t>Shell</a:t>
            </a:r>
            <a:endParaRPr lang="th-TH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Shell </a:t>
            </a:r>
            <a:r>
              <a:rPr lang="th-TH"/>
              <a:t>สามารถนำมาใช้เขียนโปรแกรมสั่งงานระบบได้ด้วย เราเรียกโปรแกรมแบบนี้ว่า </a:t>
            </a:r>
            <a:r>
              <a:rPr lang="en-US"/>
              <a:t>shell script</a:t>
            </a:r>
            <a:endParaRPr lang="th-TH"/>
          </a:p>
          <a:p>
            <a:pPr>
              <a:lnSpc>
                <a:spcPct val="90000"/>
              </a:lnSpc>
            </a:pPr>
            <a:r>
              <a:rPr lang="th-TH"/>
              <a:t>การประยุกต์</a:t>
            </a:r>
          </a:p>
          <a:p>
            <a:pPr lvl="1">
              <a:lnSpc>
                <a:spcPct val="90000"/>
              </a:lnSpc>
            </a:pPr>
            <a:r>
              <a:rPr lang="th-TH"/>
              <a:t>สร้างคำสั่งใหม่ๆ จากคำสั่งเก่า</a:t>
            </a:r>
          </a:p>
          <a:p>
            <a:pPr lvl="1">
              <a:lnSpc>
                <a:spcPct val="90000"/>
              </a:lnSpc>
            </a:pPr>
            <a:r>
              <a:rPr lang="th-TH"/>
              <a:t>ควบคุมการทำงานของระบบ ดู </a:t>
            </a:r>
            <a:r>
              <a:rPr lang="en-US"/>
              <a:t>/etc/profile</a:t>
            </a:r>
            <a:endParaRPr lang="th-TH"/>
          </a:p>
          <a:p>
            <a:pPr>
              <a:lnSpc>
                <a:spcPct val="90000"/>
              </a:lnSpc>
            </a:pPr>
            <a:r>
              <a:rPr lang="th-TH"/>
              <a:t>ขั้นตอน</a:t>
            </a:r>
          </a:p>
          <a:p>
            <a:pPr lvl="1">
              <a:lnSpc>
                <a:spcPct val="90000"/>
              </a:lnSpc>
            </a:pPr>
            <a:r>
              <a:rPr lang="th-TH"/>
              <a:t>สร้างไฟล์แบบ </a:t>
            </a:r>
            <a:r>
              <a:rPr lang="en-US"/>
              <a:t>text </a:t>
            </a:r>
            <a:r>
              <a:rPr lang="th-TH"/>
              <a:t>เรียกว่า </a:t>
            </a:r>
            <a:r>
              <a:rPr lang="en-US"/>
              <a:t>shell script </a:t>
            </a:r>
            <a:r>
              <a:rPr lang="th-TH"/>
              <a:t>โดยใช้โปรแกรม </a:t>
            </a:r>
            <a:r>
              <a:rPr lang="en-US"/>
              <a:t>editor </a:t>
            </a:r>
            <a:r>
              <a:rPr lang="th-TH"/>
              <a:t>เช่น </a:t>
            </a:r>
            <a:r>
              <a:rPr lang="en-US"/>
              <a:t>VI</a:t>
            </a:r>
          </a:p>
          <a:p>
            <a:pPr lvl="1">
              <a:lnSpc>
                <a:spcPct val="90000"/>
              </a:lnSpc>
            </a:pPr>
            <a:r>
              <a:rPr lang="th-TH"/>
              <a:t>ทำให้ </a:t>
            </a:r>
            <a:r>
              <a:rPr lang="en-US"/>
              <a:t>bash </a:t>
            </a:r>
            <a:r>
              <a:rPr lang="th-TH"/>
              <a:t>ทำงาน หรือ </a:t>
            </a:r>
            <a:r>
              <a:rPr lang="en-US"/>
              <a:t>execute </a:t>
            </a:r>
            <a:r>
              <a:rPr lang="th-TH"/>
              <a:t>คำสั่งนั้นได้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ตัวอย่างการใช้งาน </a:t>
            </a:r>
            <a:r>
              <a:rPr lang="en-US"/>
              <a:t>shell script</a:t>
            </a:r>
            <a:endParaRPr lang="th-TH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โปรแกรมตามหาไฟล์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#!/bin/sh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echo ** Finding  File**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echo –n Enter filename: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read fname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echo –n Enter start directory: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read sdir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find $sdir –name $fname –print</a:t>
            </a:r>
            <a:endParaRPr lang="th-TH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th-TH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ของเล่นเพิ่มเติม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การใช้ </a:t>
            </a:r>
            <a:r>
              <a:rPr lang="en-US"/>
              <a:t>kdialog </a:t>
            </a:r>
            <a:r>
              <a:rPr lang="th-TH"/>
              <a:t>ให้ </a:t>
            </a:r>
            <a:r>
              <a:rPr lang="en-US"/>
              <a:t>shell script </a:t>
            </a:r>
            <a:r>
              <a:rPr lang="th-TH"/>
              <a:t>ทำงานใน </a:t>
            </a:r>
            <a:r>
              <a:rPr lang="en-US"/>
              <a:t>X</a:t>
            </a:r>
            <a:r>
              <a:rPr lang="th-TH"/>
              <a:t> รับข้อมูลและแสดงใน </a:t>
            </a:r>
            <a:r>
              <a:rPr lang="en-US"/>
              <a:t>Xwindows </a:t>
            </a:r>
            <a:r>
              <a:rPr lang="th-TH"/>
              <a:t>ได้</a:t>
            </a:r>
          </a:p>
          <a:p>
            <a:r>
              <a:rPr lang="th-TH"/>
              <a:t>ทดลอง</a:t>
            </a:r>
          </a:p>
          <a:p>
            <a:pPr lvl="2">
              <a:buFontTx/>
              <a:buNone/>
            </a:pPr>
            <a:r>
              <a:rPr lang="en-US"/>
              <a:t>#!/bin/sh</a:t>
            </a:r>
          </a:p>
          <a:p>
            <a:pPr lvl="2">
              <a:buFontTx/>
              <a:buNone/>
            </a:pPr>
            <a:r>
              <a:rPr lang="en-US"/>
              <a:t>#Greeting </a:t>
            </a:r>
          </a:p>
          <a:p>
            <a:pPr lvl="2">
              <a:buFontTx/>
              <a:buNone/>
            </a:pPr>
            <a:r>
              <a:rPr lang="en-US"/>
              <a:t>name=“`kdialog –inputbox “Your name”`”</a:t>
            </a:r>
          </a:p>
          <a:p>
            <a:pPr lvl="2">
              <a:buFontTx/>
              <a:buNone/>
            </a:pPr>
            <a:r>
              <a:rPr lang="en-US"/>
              <a:t>Kdialog –msgbox “$name”</a:t>
            </a:r>
          </a:p>
          <a:p>
            <a:r>
              <a:rPr lang="th-TH"/>
              <a:t>มีตัวเลือกอีกมากมาย ให้ดู</a:t>
            </a:r>
          </a:p>
          <a:p>
            <a:pPr lvl="1"/>
            <a:r>
              <a:rPr lang="en-US"/>
              <a:t>Kdialog --help</a:t>
            </a:r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แบบฝึกหัด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แก้โปรแกรมตามหาไฟล์ให้รับและแสดงผลภายใต้ </a:t>
            </a:r>
            <a:r>
              <a:rPr lang="en-US"/>
              <a:t>X windows</a:t>
            </a:r>
          </a:p>
          <a:p>
            <a:r>
              <a:rPr lang="th-TH"/>
              <a:t>เอาโปรแกรมเมนูมาแก้ไขให้ </a:t>
            </a:r>
          </a:p>
          <a:p>
            <a:pPr lvl="1"/>
            <a:r>
              <a:rPr lang="th-TH"/>
              <a:t>ผู้ใช้เลือกตามหา ไฟล์ได้</a:t>
            </a:r>
          </a:p>
          <a:p>
            <a:pPr lvl="1"/>
            <a:r>
              <a:rPr lang="th-TH"/>
              <a:t>ตรวจสอบว่ามีใครใช้เครื่องบ้างโดยคำสั่ง </a:t>
            </a:r>
            <a:r>
              <a:rPr lang="en-US"/>
              <a:t>w </a:t>
            </a:r>
            <a:r>
              <a:rPr lang="th-TH"/>
              <a:t>หรือ </a:t>
            </a:r>
            <a:r>
              <a:rPr lang="en-US"/>
              <a:t>finger</a:t>
            </a:r>
          </a:p>
          <a:p>
            <a:pPr lvl="1"/>
            <a:r>
              <a:rPr lang="th-TH"/>
              <a:t>ตรวจว่า </a:t>
            </a:r>
            <a:r>
              <a:rPr lang="en-US"/>
              <a:t>disk </a:t>
            </a:r>
            <a:r>
              <a:rPr lang="th-TH"/>
              <a:t>ใน </a:t>
            </a:r>
            <a:r>
              <a:rPr lang="en-US"/>
              <a:t>directory </a:t>
            </a:r>
            <a:r>
              <a:rPr lang="th-TH"/>
              <a:t>ใช้ไปเท่าไร และเหลือเท่าไร </a:t>
            </a:r>
            <a:r>
              <a:rPr lang="en-US"/>
              <a:t>(</a:t>
            </a:r>
            <a:r>
              <a:rPr lang="th-TH"/>
              <a:t>ใช้ </a:t>
            </a:r>
            <a:r>
              <a:rPr lang="en-US"/>
              <a:t>df </a:t>
            </a:r>
            <a:r>
              <a:rPr lang="th-TH"/>
              <a:t>และ</a:t>
            </a:r>
            <a:r>
              <a:rPr lang="en-US"/>
              <a:t> du</a:t>
            </a:r>
            <a:r>
              <a:rPr lang="th-TH"/>
              <a:t> </a:t>
            </a:r>
            <a:r>
              <a:rPr lang="en-US"/>
              <a:t>)</a:t>
            </a:r>
            <a:endParaRPr lang="th-TH"/>
          </a:p>
          <a:p>
            <a:pPr lvl="1"/>
            <a:r>
              <a:rPr lang="th-TH"/>
              <a:t>ผู้ใช้ส่ง</a:t>
            </a:r>
            <a:r>
              <a:rPr lang="en-US"/>
              <a:t> email </a:t>
            </a:r>
            <a:r>
              <a:rPr lang="th-TH"/>
              <a:t>แบบง่ายๆได้</a:t>
            </a:r>
          </a:p>
          <a:p>
            <a:r>
              <a:rPr lang="th-TH"/>
              <a:t>ทำให้ใช้ใน </a:t>
            </a:r>
            <a:r>
              <a:rPr lang="en-US"/>
              <a:t>X windows </a:t>
            </a:r>
            <a:r>
              <a:rPr lang="th-TH"/>
              <a:t>ได้หรือไม่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/>
              <a:t>shell script </a:t>
            </a:r>
            <a:r>
              <a:rPr lang="th-TH"/>
              <a:t>ของระบบ</a:t>
            </a:r>
          </a:p>
        </p:txBody>
      </p:sp>
      <p:sp>
        <p:nvSpPr>
          <p:cNvPr id="20276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/etc/profile – </a:t>
            </a:r>
            <a:r>
              <a:rPr lang="th-TH"/>
              <a:t>ทำงานเมื่อผู้ใช้ </a:t>
            </a:r>
            <a:r>
              <a:rPr lang="en-US"/>
              <a:t>login</a:t>
            </a:r>
          </a:p>
          <a:p>
            <a:r>
              <a:rPr lang="en-US"/>
              <a:t>~/.bash_profile - </a:t>
            </a:r>
            <a:r>
              <a:rPr lang="th-TH"/>
              <a:t>ทำงานเมื่อผู้ใช้ </a:t>
            </a:r>
            <a:r>
              <a:rPr lang="en-US"/>
              <a:t>login</a:t>
            </a:r>
          </a:p>
          <a:p>
            <a:r>
              <a:rPr lang="en-US"/>
              <a:t>~/.bash_logout – </a:t>
            </a:r>
            <a:r>
              <a:rPr lang="th-TH"/>
              <a:t>ทำงานเมื่อผู้ใช้ </a:t>
            </a:r>
            <a:r>
              <a:rPr lang="en-US"/>
              <a:t>logout</a:t>
            </a:r>
          </a:p>
          <a:p>
            <a:r>
              <a:rPr lang="en-US"/>
              <a:t>~/.bashrc  - </a:t>
            </a:r>
            <a:r>
              <a:rPr lang="th-TH"/>
              <a:t>ทำงานเมื่อมีการเรียกใช้โปรแกรม </a:t>
            </a:r>
            <a:r>
              <a:rPr lang="en-US"/>
              <a:t>bash</a:t>
            </a:r>
          </a:p>
          <a:p>
            <a:endParaRPr lang="en-US"/>
          </a:p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Example1: Hello World</a:t>
            </a:r>
            <a:endParaRPr lang="th-TH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137525" cy="3024187"/>
          </a:xfrm>
        </p:spPr>
        <p:txBody>
          <a:bodyPr/>
          <a:lstStyle/>
          <a:p>
            <a:r>
              <a:rPr lang="th-TH" sz="2800"/>
              <a:t>พิมพ์ด้วย </a:t>
            </a:r>
            <a:r>
              <a:rPr lang="en-US" sz="2800"/>
              <a:t>editor </a:t>
            </a:r>
            <a:endParaRPr lang="th-TH" sz="2800"/>
          </a:p>
          <a:p>
            <a:pPr lvl="2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#!/bin/sh</a:t>
            </a:r>
          </a:p>
          <a:p>
            <a:pPr lvl="2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# My first shell script</a:t>
            </a:r>
          </a:p>
          <a:p>
            <a:pPr lvl="2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echo “hello World”\</a:t>
            </a:r>
          </a:p>
          <a:p>
            <a:r>
              <a:rPr lang="th-TH" sz="2800"/>
              <a:t>สั่ง </a:t>
            </a:r>
            <a:r>
              <a:rPr lang="en-US" sz="2800"/>
              <a:t>save </a:t>
            </a:r>
            <a:r>
              <a:rPr lang="th-TH" sz="2800"/>
              <a:t>ในไฟล์ชื่อ </a:t>
            </a:r>
            <a:r>
              <a:rPr lang="en-US" sz="2800"/>
              <a:t>hello.sh</a:t>
            </a:r>
            <a:endParaRPr lang="th-TH" sz="2800"/>
          </a:p>
          <a:p>
            <a:r>
              <a:rPr lang="th-TH" sz="2800"/>
              <a:t>สั่ง  </a:t>
            </a:r>
          </a:p>
          <a:p>
            <a:pPr lvl="3"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% bash hello.sh</a:t>
            </a:r>
          </a:p>
          <a:p>
            <a:endParaRPr lang="th-TH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9689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19250" y="4292600"/>
            <a:ext cx="5329238" cy="23050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การทำให้ </a:t>
            </a:r>
            <a:r>
              <a:rPr lang="en-US"/>
              <a:t>script </a:t>
            </a:r>
            <a:r>
              <a:rPr lang="th-TH"/>
              <a:t>ทำงานได้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สั่งด้วย </a:t>
            </a:r>
            <a:r>
              <a:rPr lang="en-US"/>
              <a:t>shell </a:t>
            </a:r>
            <a:r>
              <a:rPr lang="th-TH"/>
              <a:t>ดังที่เห็นไปแล้ว</a:t>
            </a:r>
          </a:p>
          <a:p>
            <a:r>
              <a:rPr lang="th-TH"/>
              <a:t>สั่งให้ </a:t>
            </a:r>
            <a:r>
              <a:rPr lang="en-US"/>
              <a:t>script </a:t>
            </a:r>
            <a:r>
              <a:rPr lang="th-TH"/>
              <a:t>เป็น </a:t>
            </a:r>
            <a:r>
              <a:rPr lang="en-US"/>
              <a:t>executable </a:t>
            </a:r>
            <a:r>
              <a:rPr lang="th-TH"/>
              <a:t>โดย</a:t>
            </a:r>
          </a:p>
          <a:p>
            <a:pPr lvl="1"/>
            <a:r>
              <a:rPr lang="en-US"/>
              <a:t> chmod +x &lt;script&gt;</a:t>
            </a:r>
          </a:p>
          <a:p>
            <a:r>
              <a:rPr lang="th-TH"/>
              <a:t>เช่น</a:t>
            </a:r>
          </a:p>
          <a:p>
            <a:pPr lvl="1"/>
            <a:r>
              <a:rPr lang="en-US"/>
              <a:t> chmod +x hello.sh</a:t>
            </a:r>
            <a:endParaRPr lang="th-TH"/>
          </a:p>
          <a:p>
            <a:r>
              <a:rPr lang="th-TH"/>
              <a:t>การทำเครื่องหมาย </a:t>
            </a:r>
            <a:r>
              <a:rPr lang="en-US"/>
              <a:t>comment </a:t>
            </a:r>
            <a:r>
              <a:rPr lang="th-TH"/>
              <a:t>ใช้ </a:t>
            </a:r>
            <a:r>
              <a:rPr lang="en-US"/>
              <a:t>#</a:t>
            </a:r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Example2: Deleter</a:t>
            </a:r>
            <a:endParaRPr lang="th-TH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เขียนโปรแกรม </a:t>
            </a:r>
            <a:r>
              <a:rPr lang="en-US"/>
              <a:t>shell script </a:t>
            </a:r>
            <a:r>
              <a:rPr lang="th-TH"/>
              <a:t>ให้ลบ </a:t>
            </a:r>
            <a:r>
              <a:rPr lang="en-US"/>
              <a:t>temp file </a:t>
            </a:r>
            <a:r>
              <a:rPr lang="th-TH"/>
              <a:t>ทุกตัวใน </a:t>
            </a:r>
            <a:r>
              <a:rPr lang="en-US"/>
              <a:t>directory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#!/bin/sh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echo –n Deleting temp file…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rm –rf *.tmp 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echo done</a:t>
            </a:r>
            <a:endParaRPr lang="en-US">
              <a:latin typeface="Courier New" pitchFamily="49" charset="0"/>
            </a:endParaRPr>
          </a:p>
          <a:p>
            <a:r>
              <a:rPr lang="th-TH">
                <a:latin typeface="Courier New" pitchFamily="49" charset="0"/>
              </a:rPr>
              <a:t>เก็บลงในไฟล์ </a:t>
            </a:r>
            <a:r>
              <a:rPr lang="en-US">
                <a:latin typeface="Courier New" pitchFamily="49" charset="0"/>
              </a:rPr>
              <a:t>deltemp</a:t>
            </a:r>
            <a:endParaRPr lang="th-TH">
              <a:latin typeface="Courier New" pitchFamily="49" charset="0"/>
            </a:endParaRPr>
          </a:p>
          <a:p>
            <a:r>
              <a:rPr lang="th-TH">
                <a:latin typeface="Courier New" pitchFamily="49" charset="0"/>
              </a:rPr>
              <a:t>สังเกตว่า</a:t>
            </a:r>
          </a:p>
          <a:p>
            <a:pPr lvl="1"/>
            <a:r>
              <a:rPr lang="th-TH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echo –n message </a:t>
            </a:r>
            <a:r>
              <a:rPr lang="th-TH">
                <a:latin typeface="Courier New" pitchFamily="49" charset="0"/>
              </a:rPr>
              <a:t>ไม่ขึ้นบรรทัดใหม่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สร้างคำสั่งส่วนตัว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h-TH"/>
              <a:t>ไปที่ </a:t>
            </a:r>
            <a:r>
              <a:rPr lang="en-US"/>
              <a:t>Home directory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cd ~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h-TH"/>
              <a:t>สร้าง </a:t>
            </a:r>
            <a:r>
              <a:rPr lang="en-US"/>
              <a:t>directory </a:t>
            </a:r>
            <a:r>
              <a:rPr lang="th-TH"/>
              <a:t>ชื่อ </a:t>
            </a:r>
            <a:r>
              <a:rPr lang="en-US"/>
              <a:t>bin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mkdir bin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h-TH"/>
              <a:t>ทำให้ </a:t>
            </a:r>
            <a:r>
              <a:rPr lang="en-US"/>
              <a:t>shell </a:t>
            </a:r>
            <a:r>
              <a:rPr lang="th-TH"/>
              <a:t>หาคำสั่งเจอ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th-TH"/>
              <a:t> </a:t>
            </a: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export $PATH=$PATH:~/bin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h-TH"/>
              <a:t>นำคำสั่งใหม่ที่สร้าง เช่น </a:t>
            </a:r>
            <a:r>
              <a:rPr lang="en-US"/>
              <a:t>deltemp </a:t>
            </a:r>
            <a:r>
              <a:rPr lang="th-TH"/>
              <a:t>ไปใส่ใน </a:t>
            </a:r>
            <a:r>
              <a:rPr lang="en-US"/>
              <a:t>subdirectory bin </a:t>
            </a:r>
            <a:r>
              <a:rPr lang="th-TH"/>
              <a:t>ของ </a:t>
            </a:r>
            <a:r>
              <a:rPr lang="en-US"/>
              <a:t>home directory </a:t>
            </a:r>
            <a:r>
              <a:rPr lang="th-TH"/>
              <a:t>ก็จะเรียกใช้ได้</a:t>
            </a:r>
            <a:endParaRPr lang="en-US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1843</Words>
  <Application>Microsoft Office PowerPoint</Application>
  <PresentationFormat>On-screen Show (4:3)</PresentationFormat>
  <Paragraphs>370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การโปรแกรม Shell</vt:lpstr>
      <vt:lpstr>Shell คืออะไร?</vt:lpstr>
      <vt:lpstr>การใช้ shell แบบ interactive</vt:lpstr>
      <vt:lpstr>การเขียนโปรแกรม Shell</vt:lpstr>
      <vt:lpstr>ตัวอย่าง shell script ของระบบ</vt:lpstr>
      <vt:lpstr>Example1: Hello World</vt:lpstr>
      <vt:lpstr>การทำให้ script ทำงานได้</vt:lpstr>
      <vt:lpstr>Example2: Deleter</vt:lpstr>
      <vt:lpstr>สร้างคำสั่งส่วนตัว</vt:lpstr>
      <vt:lpstr>สร้างคำสั่งส่วนตัว</vt:lpstr>
      <vt:lpstr>Input output Redirection</vt:lpstr>
      <vt:lpstr>คำสั่ง redirection</vt:lpstr>
      <vt:lpstr>Pipe</vt:lpstr>
      <vt:lpstr>ตัวอย่างการใช้งาน</vt:lpstr>
      <vt:lpstr>Shell variable</vt:lpstr>
      <vt:lpstr>ตัวแปร shell ที่สำคัญ</vt:lpstr>
      <vt:lpstr>Shell Environment </vt:lpstr>
      <vt:lpstr>การจัดการกับค่า shell environment</vt:lpstr>
      <vt:lpstr>คำตอบ</vt:lpstr>
      <vt:lpstr>การลบค่าตัวแปรเชลล์</vt:lpstr>
      <vt:lpstr>การติดต่อกับผู้ใช้เพื่อรับข้อมูล</vt:lpstr>
      <vt:lpstr>การทำงานกับตัวแปรอักษร</vt:lpstr>
      <vt:lpstr>การผ่านค่า argument ให้ shell</vt:lpstr>
      <vt:lpstr>ทดลอง</vt:lpstr>
      <vt:lpstr>Exit code</vt:lpstr>
      <vt:lpstr>คำสั่งทดสอบ</vt:lpstr>
      <vt:lpstr>คำสั่ง test ที่ใช้บ่อย</vt:lpstr>
      <vt:lpstr>เปรียบเทียบตัวเลข</vt:lpstr>
      <vt:lpstr>คำสั่งกำหนดเงื่อนไข</vt:lpstr>
      <vt:lpstr>คำสั่ง test เพิ่มเติม</vt:lpstr>
      <vt:lpstr>ตัวอย่าง</vt:lpstr>
      <vt:lpstr>คำสั่ง case</vt:lpstr>
      <vt:lpstr>ตัวอย่าง</vt:lpstr>
      <vt:lpstr>การทำ loop ใน script</vt:lpstr>
      <vt:lpstr>ตัวอย่าง</vt:lpstr>
      <vt:lpstr>While and until command</vt:lpstr>
      <vt:lpstr>คำสั่ง SHIFT</vt:lpstr>
      <vt:lpstr>การทำ subroutine</vt:lpstr>
      <vt:lpstr>สร้างเมนูแบบง่ายๆ</vt:lpstr>
      <vt:lpstr>ตัวอย่างการใช้งาน shell script</vt:lpstr>
      <vt:lpstr>ของเล่นเพิ่มเติม</vt:lpstr>
      <vt:lpstr>แบบฝึกหัด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การโปรแกรม Shell</dc:title>
  <dc:creator>Putchong Uthayopas</dc:creator>
  <cp:lastModifiedBy>Office Of Computer Services</cp:lastModifiedBy>
  <cp:revision>3</cp:revision>
  <dcterms:created xsi:type="dcterms:W3CDTF">2006-08-16T00:00:00Z</dcterms:created>
  <dcterms:modified xsi:type="dcterms:W3CDTF">2015-01-10T11:06:27Z</dcterms:modified>
</cp:coreProperties>
</file>