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77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15888"/>
            <a:ext cx="7777162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00512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D4FC9-0724-4E97-9AC5-EE3B87414D5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 3: </a:t>
            </a:r>
            <a:br>
              <a:rPr lang="en-US" smtClean="0"/>
            </a:br>
            <a:r>
              <a:rPr lang="en-US" smtClean="0"/>
              <a:t>VIM Text Editor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th-TH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Cut, Copy, and Paste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Cut  1 Line use </a:t>
            </a:r>
            <a:r>
              <a:rPr lang="en-US" sz="2800" dirty="0" smtClean="0"/>
              <a:t>delete </a:t>
            </a:r>
            <a:r>
              <a:rPr lang="en-US" sz="2800" dirty="0" smtClean="0"/>
              <a:t>command </a:t>
            </a:r>
            <a:r>
              <a:rPr lang="en-US" sz="2800" dirty="0" err="1" smtClean="0"/>
              <a:t>dd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Copy 1 line use command </a:t>
            </a:r>
            <a:r>
              <a:rPr lang="en-US" sz="2800" dirty="0" err="1" smtClean="0"/>
              <a:t>yy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Paste using command p</a:t>
            </a:r>
            <a:endParaRPr lang="en-US" sz="2800" dirty="0" smtClean="0"/>
          </a:p>
          <a:p>
            <a:r>
              <a:rPr lang="en-US" sz="2800" dirty="0" smtClean="0"/>
              <a:t>For multiple lines</a:t>
            </a:r>
            <a:endParaRPr lang="en-US" sz="2800" dirty="0" smtClean="0"/>
          </a:p>
          <a:p>
            <a:pPr lvl="1"/>
            <a:r>
              <a:rPr lang="en-US" dirty="0" smtClean="0"/>
              <a:t>{number}Y – copy up to {number} lines</a:t>
            </a:r>
          </a:p>
          <a:p>
            <a:pPr lvl="1"/>
            <a:r>
              <a:rPr lang="en-US" dirty="0" smtClean="0"/>
              <a:t>V{move</a:t>
            </a:r>
            <a:r>
              <a:rPr lang="en-US" dirty="0" smtClean="0"/>
              <a:t>} – highlight a text for cut or copy</a:t>
            </a:r>
          </a:p>
          <a:p>
            <a:pPr eaLnBrk="1" hangingPunct="1"/>
            <a:r>
              <a:rPr lang="en-US" sz="2800" dirty="0" smtClean="0"/>
              <a:t>:</a:t>
            </a:r>
            <a:r>
              <a:rPr lang="en-US" sz="2800" dirty="0" smtClean="0"/>
              <a:t>r {filename} insert text from filename to current </a:t>
            </a:r>
            <a:r>
              <a:rPr lang="en-US" sz="2800" dirty="0" err="1" smtClean="0"/>
              <a:t>positionj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– Insert File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 to insert fox1.txt into VI 2 times</a:t>
            </a:r>
          </a:p>
          <a:p>
            <a:pPr eaLnBrk="1" hangingPunct="1"/>
            <a:r>
              <a:rPr lang="en-US" dirty="0" smtClean="0"/>
              <a:t>Save the new buffer into file fox2.txt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6961" r="9231" b="21791"/>
          <a:stretch>
            <a:fillRect/>
          </a:stretch>
        </p:blipFill>
        <p:spPr bwMode="auto">
          <a:xfrm>
            <a:off x="1905000" y="2895600"/>
            <a:ext cx="474550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– Cut, Copy, Paste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4098925" cy="4679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Go to the first line</a:t>
            </a:r>
          </a:p>
          <a:p>
            <a:pPr lvl="1" eaLnBrk="1" hangingPunct="1"/>
            <a:r>
              <a:rPr lang="en-US" sz="2400" dirty="0" err="1" smtClean="0"/>
              <a:t>gg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Copy 3 lines</a:t>
            </a:r>
          </a:p>
          <a:p>
            <a:pPr lvl="1" eaLnBrk="1" hangingPunct="1"/>
            <a:r>
              <a:rPr lang="en-US" sz="2400" dirty="0" smtClean="0"/>
              <a:t>3Y</a:t>
            </a:r>
          </a:p>
          <a:p>
            <a:pPr eaLnBrk="1" hangingPunct="1"/>
            <a:r>
              <a:rPr lang="en-US" sz="2800" dirty="0" smtClean="0"/>
              <a:t>Go to the last line</a:t>
            </a:r>
          </a:p>
          <a:p>
            <a:pPr lvl="1" eaLnBrk="1" hangingPunct="1"/>
            <a:r>
              <a:rPr lang="en-US" sz="2400" dirty="0" smtClean="0"/>
              <a:t>G</a:t>
            </a:r>
          </a:p>
          <a:p>
            <a:pPr eaLnBrk="1" hangingPunct="1"/>
            <a:r>
              <a:rPr lang="en-US" sz="2800" dirty="0" smtClean="0"/>
              <a:t>Paste it</a:t>
            </a:r>
          </a:p>
          <a:p>
            <a:pPr lvl="1" eaLnBrk="1" hangingPunct="1"/>
            <a:r>
              <a:rPr lang="en-US" sz="2400" dirty="0" smtClean="0"/>
              <a:t>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and replace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/{pattern} – search text match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/fox ; search for word fox</a:t>
            </a:r>
          </a:p>
          <a:p>
            <a:pPr lvl="1"/>
            <a:r>
              <a:rPr lang="en-US" dirty="0" smtClean="0"/>
              <a:t>Press / will search for next one</a:t>
            </a:r>
            <a:endParaRPr lang="en-US" dirty="0" smtClean="0"/>
          </a:p>
          <a:p>
            <a:pPr lvl="1"/>
            <a:r>
              <a:rPr lang="en-US" dirty="0" smtClean="0"/>
              <a:t>n – go to next match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:%s/pattern/text/g – search </a:t>
            </a:r>
            <a:r>
              <a:rPr lang="en-US" i="1" dirty="0" smtClean="0"/>
              <a:t>pattern</a:t>
            </a:r>
            <a:r>
              <a:rPr lang="en-US" dirty="0" smtClean="0"/>
              <a:t> then replace with</a:t>
            </a:r>
            <a:r>
              <a:rPr lang="en-US" i="1" dirty="0" smtClean="0"/>
              <a:t> text</a:t>
            </a:r>
            <a:r>
              <a:rPr lang="en-US" dirty="0" smtClean="0"/>
              <a:t> WITHOUT confirm</a:t>
            </a:r>
          </a:p>
          <a:p>
            <a:r>
              <a:rPr lang="en-US" dirty="0" smtClean="0"/>
              <a:t>:%s/pattern/text/c – like above, but confirm each replacement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Replace Example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:%s/fox/cock/g</a:t>
            </a:r>
          </a:p>
          <a:p>
            <a:pPr lvl="1"/>
            <a:r>
              <a:rPr lang="en-US" dirty="0" smtClean="0"/>
              <a:t>Change all word fox to cock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 </a:t>
            </a:r>
            <a:r>
              <a:rPr lang="en-US" dirty="0" smtClean="0"/>
              <a:t>Text Editor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Editor </a:t>
            </a:r>
            <a:r>
              <a:rPr lang="en-US" dirty="0" smtClean="0"/>
              <a:t>based on standard UNIX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Advantage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Similar enough to vi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 is ubiquitous on UNIX systems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Must use to recover a system (</a:t>
            </a:r>
            <a:r>
              <a:rPr lang="en-US" dirty="0" err="1" smtClean="0"/>
              <a:t>emacs</a:t>
            </a:r>
            <a:r>
              <a:rPr lang="en-US" dirty="0" smtClean="0"/>
              <a:t> usually is not available)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Suitable for programmer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Fully integrated with UNIX paradigm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of Operation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 mode – insert vi command, and ex command</a:t>
            </a:r>
          </a:p>
          <a:p>
            <a:pPr eaLnBrk="1" hangingPunct="1"/>
            <a:r>
              <a:rPr lang="en-US" dirty="0" smtClean="0"/>
              <a:t>Insert or replace mode – editing </a:t>
            </a:r>
            <a:r>
              <a:rPr lang="en-US" dirty="0" smtClean="0"/>
              <a:t>text</a:t>
            </a:r>
          </a:p>
          <a:p>
            <a:pPr eaLnBrk="1" hangingPunct="1"/>
            <a:r>
              <a:rPr lang="en-US" dirty="0" smtClean="0"/>
              <a:t>ESC key is used to switch between these two modes</a:t>
            </a:r>
            <a:endParaRPr lang="en-US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562600" y="4953000"/>
            <a:ext cx="15128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Insert</a:t>
            </a:r>
            <a:endParaRPr lang="th-TH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385888" y="4953000"/>
            <a:ext cx="18716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Command</a:t>
            </a:r>
            <a:endParaRPr lang="th-TH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3257550" y="5097462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3330575" y="4572000"/>
            <a:ext cx="19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i,a and so on</a:t>
            </a:r>
            <a:endParaRPr lang="th-TH" sz="2400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 flipH="1">
            <a:off x="3257550" y="53848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3911600" y="5600700"/>
            <a:ext cx="785813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Esc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Start typing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 shell prompt type vi and enter to start vi</a:t>
            </a:r>
          </a:p>
          <a:p>
            <a:pPr lvl="1"/>
            <a:r>
              <a:rPr lang="en-US" dirty="0" smtClean="0"/>
              <a:t>$vi </a:t>
            </a:r>
          </a:p>
          <a:p>
            <a:r>
              <a:rPr lang="en-US" dirty="0" smtClean="0"/>
              <a:t>Press ESC to ensure that it is in the command mode</a:t>
            </a:r>
          </a:p>
          <a:p>
            <a:r>
              <a:rPr lang="en-US" dirty="0" smtClean="0"/>
              <a:t>Press “</a:t>
            </a:r>
            <a:r>
              <a:rPr lang="en-US" dirty="0" err="1" smtClean="0"/>
              <a:t>i</a:t>
            </a:r>
            <a:r>
              <a:rPr lang="en-US" dirty="0" smtClean="0"/>
              <a:t>” to enter edit mode (insert)</a:t>
            </a:r>
          </a:p>
          <a:p>
            <a:r>
              <a:rPr lang="en-US" dirty="0" smtClean="0"/>
              <a:t>Type </a:t>
            </a:r>
          </a:p>
          <a:p>
            <a:pPr lvl="1"/>
            <a:r>
              <a:rPr lang="en-US" dirty="0" smtClean="0"/>
              <a:t>“A Quick brown fox jumps over the lazy dogs.”</a:t>
            </a:r>
          </a:p>
          <a:p>
            <a:r>
              <a:rPr lang="en-US" dirty="0" smtClean="0"/>
              <a:t>Press “ESC” again</a:t>
            </a:r>
          </a:p>
          <a:p>
            <a:r>
              <a:rPr lang="en-US" dirty="0" smtClean="0"/>
              <a:t>Press “:” to enter command </a:t>
            </a:r>
          </a:p>
          <a:p>
            <a:r>
              <a:rPr lang="en-US" dirty="0" smtClean="0"/>
              <a:t>Type “w fox1.txt” ; this will save your text to file fox1.txt</a:t>
            </a:r>
          </a:p>
          <a:p>
            <a:r>
              <a:rPr lang="en-US" dirty="0" smtClean="0"/>
              <a:t>Type “:” and “x” ; this will exit VI</a:t>
            </a:r>
          </a:p>
          <a:p>
            <a:r>
              <a:rPr lang="en-US" dirty="0" smtClean="0"/>
              <a:t>Try </a:t>
            </a:r>
          </a:p>
          <a:p>
            <a:pPr lvl="1"/>
            <a:r>
              <a:rPr lang="en-US" dirty="0" smtClean="0"/>
              <a:t>$cat fox1.txt  ; you will see your text is in this file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movement can be done only in command mode</a:t>
            </a:r>
          </a:p>
          <a:p>
            <a:r>
              <a:rPr lang="en-US" dirty="0" smtClean="0"/>
              <a:t>Use arrow key to move cursor </a:t>
            </a:r>
            <a:r>
              <a:rPr lang="en-US" dirty="0" err="1" smtClean="0"/>
              <a:t>left,right,up</a:t>
            </a:r>
            <a:r>
              <a:rPr lang="en-US" dirty="0" smtClean="0"/>
              <a:t>, down</a:t>
            </a:r>
          </a:p>
          <a:p>
            <a:r>
              <a:rPr lang="en-US" dirty="0" smtClean="0"/>
              <a:t>If you brave enough use this very primitive key to move cursor</a:t>
            </a:r>
          </a:p>
          <a:p>
            <a:pPr lvl="1"/>
            <a:r>
              <a:rPr lang="en-US" dirty="0" smtClean="0"/>
              <a:t>H=Left L=Right J=down K=up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or Replace Mode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– insert after current cursor</a:t>
            </a:r>
          </a:p>
          <a:p>
            <a:pPr eaLnBrk="1" hangingPunct="1"/>
            <a:r>
              <a:rPr lang="en-US" smtClean="0"/>
              <a:t>i – insert before current cursor</a:t>
            </a:r>
          </a:p>
          <a:p>
            <a:pPr eaLnBrk="1" hangingPunct="1"/>
            <a:r>
              <a:rPr lang="en-US" smtClean="0"/>
              <a:t>A – insert at end of current line</a:t>
            </a:r>
          </a:p>
          <a:p>
            <a:pPr eaLnBrk="1" hangingPunct="1"/>
            <a:r>
              <a:rPr lang="en-US" smtClean="0"/>
              <a:t>I – insert at start of current line</a:t>
            </a:r>
          </a:p>
          <a:p>
            <a:pPr eaLnBrk="1" hangingPunct="1"/>
            <a:r>
              <a:rPr lang="en-US" smtClean="0"/>
              <a:t>R – replace at current cursor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Save and Exit</a:t>
            </a:r>
          </a:p>
        </p:txBody>
      </p:sp>
      <p:pic>
        <p:nvPicPr>
          <p:cNvPr id="35844" name="Picture 4" descr="vi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3657600"/>
            <a:ext cx="5105400" cy="2836333"/>
          </a:xfrm>
          <a:noFill/>
        </p:spPr>
      </p:pic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371600"/>
            <a:ext cx="7848600" cy="26971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:w [filename] – save file</a:t>
            </a:r>
          </a:p>
          <a:p>
            <a:pPr eaLnBrk="1" hangingPunct="1"/>
            <a:r>
              <a:rPr lang="en-US" sz="2800" dirty="0" smtClean="0"/>
              <a:t>:</a:t>
            </a:r>
            <a:r>
              <a:rPr lang="en-US" sz="2800" dirty="0" err="1" smtClean="0"/>
              <a:t>wq</a:t>
            </a:r>
            <a:r>
              <a:rPr lang="en-US" sz="2800" dirty="0" smtClean="0"/>
              <a:t> [filename] or :x [filename] – save and exit</a:t>
            </a:r>
          </a:p>
          <a:p>
            <a:pPr eaLnBrk="1" hangingPunct="1"/>
            <a:r>
              <a:rPr lang="en-US" sz="2800" dirty="0" smtClean="0"/>
              <a:t>:q – exit (after save)</a:t>
            </a:r>
          </a:p>
          <a:p>
            <a:pPr eaLnBrk="1" hangingPunct="1"/>
            <a:r>
              <a:rPr lang="en-US" sz="2800" dirty="0" smtClean="0"/>
              <a:t>:q! – exit without 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Moving around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 </a:t>
            </a:r>
            <a:r>
              <a:rPr lang="en-US" sz="2800" dirty="0" smtClean="0"/>
              <a:t>– end of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gg</a:t>
            </a:r>
            <a:r>
              <a:rPr lang="en-US" sz="2800" dirty="0" smtClean="0"/>
              <a:t> – start of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$ – end of current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0 – start of current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 – next word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 – previous word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 – repeats last </a:t>
            </a:r>
            <a:r>
              <a:rPr lang="en-US" sz="2800" dirty="0" err="1" smtClean="0"/>
              <a:t>regex</a:t>
            </a:r>
            <a:r>
              <a:rPr lang="en-US" sz="2800" dirty="0" smtClean="0"/>
              <a:t> search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ctrl + F page down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ctrl + B page 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Text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x – delete a character under </a:t>
            </a:r>
            <a:r>
              <a:rPr lang="en-US" dirty="0" smtClean="0"/>
              <a:t>cursor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Delete n character using number before x; 3x = delete next 3 character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X – delete a character before </a:t>
            </a:r>
            <a:r>
              <a:rPr lang="en-US" dirty="0" smtClean="0"/>
              <a:t>cursor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smtClean="0"/>
              <a:t>– delete a </a:t>
            </a:r>
            <a:r>
              <a:rPr lang="en-US" dirty="0" smtClean="0"/>
              <a:t>line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 </a:t>
            </a:r>
            <a:r>
              <a:rPr lang="en-US" dirty="0" smtClean="0"/>
              <a:t>– </a:t>
            </a:r>
            <a:r>
              <a:rPr lang="en-US" dirty="0" smtClean="0"/>
              <a:t>undo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 </a:t>
            </a:r>
            <a:r>
              <a:rPr lang="en-US" dirty="0" smtClean="0"/>
              <a:t>– join following line to current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. </a:t>
            </a:r>
            <a:r>
              <a:rPr lang="en-US" dirty="0" smtClean="0"/>
              <a:t>– </a:t>
            </a:r>
            <a:r>
              <a:rPr lang="en-US" dirty="0" smtClean="0"/>
              <a:t>redo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559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Module 3:  VIM Text Editor</vt:lpstr>
      <vt:lpstr>VI Text Editor</vt:lpstr>
      <vt:lpstr>Mode of Operation</vt:lpstr>
      <vt:lpstr>Exercise: Start typing</vt:lpstr>
      <vt:lpstr>Cursor movement</vt:lpstr>
      <vt:lpstr>Insert or Replace Mode</vt:lpstr>
      <vt:lpstr>Save and Exit</vt:lpstr>
      <vt:lpstr>Moving around</vt:lpstr>
      <vt:lpstr>Changing Text</vt:lpstr>
      <vt:lpstr>Cut, Copy, and Paste</vt:lpstr>
      <vt:lpstr>Example – Insert File</vt:lpstr>
      <vt:lpstr>Example – Cut, Copy, Paste</vt:lpstr>
      <vt:lpstr>Search and replace</vt:lpstr>
      <vt:lpstr>Replace Example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 VIM Text Editor</dc:title>
  <dc:creator>Putchong Uthayopas</dc:creator>
  <cp:lastModifiedBy>Office Of Computer Services</cp:lastModifiedBy>
  <cp:revision>9</cp:revision>
  <dcterms:created xsi:type="dcterms:W3CDTF">2006-08-16T00:00:00Z</dcterms:created>
  <dcterms:modified xsi:type="dcterms:W3CDTF">2015-01-10T11:04:20Z</dcterms:modified>
</cp:coreProperties>
</file>