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4"/>
  </p:notesMasterIdLst>
  <p:sldIdLst>
    <p:sldId id="256" r:id="rId5"/>
    <p:sldId id="315" r:id="rId6"/>
    <p:sldId id="257" r:id="rId7"/>
    <p:sldId id="264" r:id="rId8"/>
    <p:sldId id="263" r:id="rId9"/>
    <p:sldId id="265" r:id="rId10"/>
    <p:sldId id="258" r:id="rId11"/>
    <p:sldId id="259" r:id="rId12"/>
    <p:sldId id="260" r:id="rId13"/>
    <p:sldId id="306" r:id="rId14"/>
    <p:sldId id="261" r:id="rId15"/>
    <p:sldId id="305" r:id="rId16"/>
    <p:sldId id="266" r:id="rId17"/>
    <p:sldId id="307" r:id="rId18"/>
    <p:sldId id="312" r:id="rId19"/>
    <p:sldId id="308" r:id="rId20"/>
    <p:sldId id="309" r:id="rId21"/>
    <p:sldId id="310" r:id="rId22"/>
    <p:sldId id="313" r:id="rId23"/>
    <p:sldId id="278" r:id="rId24"/>
    <p:sldId id="267" r:id="rId25"/>
    <p:sldId id="268" r:id="rId26"/>
    <p:sldId id="269" r:id="rId27"/>
    <p:sldId id="270" r:id="rId28"/>
    <p:sldId id="271" r:id="rId29"/>
    <p:sldId id="273" r:id="rId30"/>
    <p:sldId id="275" r:id="rId31"/>
    <p:sldId id="314" r:id="rId32"/>
    <p:sldId id="262" r:id="rId3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E80F"/>
    <a:srgbClr val="FBF05B"/>
    <a:srgbClr val="ECD06A"/>
    <a:srgbClr val="EEEE68"/>
    <a:srgbClr val="E3DA2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5" d="100"/>
          <a:sy n="85" d="100"/>
        </p:scale>
        <p:origin x="72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78321A-7E0B-42EC-9D25-08491A2264A0}" type="doc">
      <dgm:prSet loTypeId="urn:microsoft.com/office/officeart/2005/8/layout/radial3" loCatId="relationship" qsTypeId="urn:microsoft.com/office/officeart/2005/8/quickstyle/3d1" qsCatId="3D" csTypeId="urn:microsoft.com/office/officeart/2005/8/colors/colorful4" csCatId="colorful" phldr="1"/>
      <dgm:spPr/>
      <dgm:t>
        <a:bodyPr/>
        <a:lstStyle/>
        <a:p>
          <a:endParaRPr lang="fr-FR"/>
        </a:p>
      </dgm:t>
    </dgm:pt>
    <dgm:pt modelId="{4F17A019-F9A8-425F-9ADD-F77B0A5A2261}">
      <dgm:prSet phldrT="[Texte]" custT="1"/>
      <dgm:spPr/>
      <dgm:t>
        <a:bodyPr/>
        <a:lstStyle/>
        <a:p>
          <a:r>
            <a:rPr lang="fr-FR" sz="3600" dirty="0">
              <a:latin typeface="Wigrum" panose="02000000000000000000" pitchFamily="50" charset="0"/>
            </a:rPr>
            <a:t>Law</a:t>
          </a:r>
          <a:endParaRPr lang="fr-FR" sz="4800" dirty="0">
            <a:latin typeface="Wigrum" panose="02000000000000000000" pitchFamily="50" charset="0"/>
          </a:endParaRPr>
        </a:p>
      </dgm:t>
    </dgm:pt>
    <dgm:pt modelId="{E69A2281-689B-402F-91D6-CF50F6686C79}" type="parTrans" cxnId="{BE266D63-44FF-4E71-90E0-12B0D99FB968}">
      <dgm:prSet/>
      <dgm:spPr/>
      <dgm:t>
        <a:bodyPr/>
        <a:lstStyle/>
        <a:p>
          <a:endParaRPr lang="fr-FR"/>
        </a:p>
      </dgm:t>
    </dgm:pt>
    <dgm:pt modelId="{F5519C4A-36B7-41AF-A492-EA7992318118}" type="sibTrans" cxnId="{BE266D63-44FF-4E71-90E0-12B0D99FB968}">
      <dgm:prSet/>
      <dgm:spPr/>
      <dgm:t>
        <a:bodyPr/>
        <a:lstStyle/>
        <a:p>
          <a:endParaRPr lang="fr-FR"/>
        </a:p>
      </dgm:t>
    </dgm:pt>
    <dgm:pt modelId="{C884D55B-5F1F-40E2-8F54-7D75F9FE3B9A}">
      <dgm:prSet phldrT="[Texte]" custT="1"/>
      <dgm:spPr/>
      <dgm:t>
        <a:bodyPr/>
        <a:lstStyle/>
        <a:p>
          <a:r>
            <a:rPr lang="fr-FR" sz="3600" dirty="0">
              <a:latin typeface="Wigrum" panose="02000000000000000000" pitchFamily="50" charset="0"/>
            </a:rPr>
            <a:t>Policy</a:t>
          </a:r>
          <a:endParaRPr lang="fr-FR" sz="4800" dirty="0">
            <a:latin typeface="Wigrum" panose="02000000000000000000" pitchFamily="50" charset="0"/>
          </a:endParaRPr>
        </a:p>
      </dgm:t>
    </dgm:pt>
    <dgm:pt modelId="{24F6EBFF-531B-4268-BDDE-7912D873E656}" type="parTrans" cxnId="{59FB7116-545D-4F09-854E-2755326F03F7}">
      <dgm:prSet/>
      <dgm:spPr/>
      <dgm:t>
        <a:bodyPr/>
        <a:lstStyle/>
        <a:p>
          <a:endParaRPr lang="fr-FR"/>
        </a:p>
      </dgm:t>
    </dgm:pt>
    <dgm:pt modelId="{D1492164-32DD-459D-B4B9-8D93370F97F3}" type="sibTrans" cxnId="{59FB7116-545D-4F09-854E-2755326F03F7}">
      <dgm:prSet/>
      <dgm:spPr/>
      <dgm:t>
        <a:bodyPr/>
        <a:lstStyle/>
        <a:p>
          <a:endParaRPr lang="fr-FR"/>
        </a:p>
      </dgm:t>
    </dgm:pt>
    <dgm:pt modelId="{6D203335-61EB-4784-B9F2-1B07FE88EEA0}">
      <dgm:prSet phldrT="[Texte]" custT="1"/>
      <dgm:spPr/>
      <dgm:t>
        <a:bodyPr/>
        <a:lstStyle/>
        <a:p>
          <a:r>
            <a:rPr lang="fr-FR" sz="3600" dirty="0">
              <a:latin typeface="Wigrum" panose="02000000000000000000" pitchFamily="50" charset="0"/>
            </a:rPr>
            <a:t>Tech</a:t>
          </a:r>
          <a:endParaRPr lang="fr-FR" sz="4800" dirty="0">
            <a:latin typeface="Wigrum" panose="02000000000000000000" pitchFamily="50" charset="0"/>
          </a:endParaRPr>
        </a:p>
      </dgm:t>
    </dgm:pt>
    <dgm:pt modelId="{4287C12E-225D-4665-A0D5-B5D9D927A12D}" type="sibTrans" cxnId="{E159527C-33CC-421A-8C24-ED3D0E7F3E0D}">
      <dgm:prSet/>
      <dgm:spPr/>
      <dgm:t>
        <a:bodyPr/>
        <a:lstStyle/>
        <a:p>
          <a:endParaRPr lang="fr-FR"/>
        </a:p>
      </dgm:t>
    </dgm:pt>
    <dgm:pt modelId="{F0459CA8-BB7B-4DB7-BBCE-85F9DFF9EFEF}" type="parTrans" cxnId="{E159527C-33CC-421A-8C24-ED3D0E7F3E0D}">
      <dgm:prSet/>
      <dgm:spPr/>
      <dgm:t>
        <a:bodyPr/>
        <a:lstStyle/>
        <a:p>
          <a:endParaRPr lang="fr-FR"/>
        </a:p>
      </dgm:t>
    </dgm:pt>
    <dgm:pt modelId="{E9A2E7D4-286B-47F1-B3FF-95D5904AF37F}" type="pres">
      <dgm:prSet presAssocID="{7E78321A-7E0B-42EC-9D25-08491A2264A0}" presName="composite" presStyleCnt="0">
        <dgm:presLayoutVars>
          <dgm:chMax val="1"/>
          <dgm:dir/>
          <dgm:resizeHandles val="exact"/>
        </dgm:presLayoutVars>
      </dgm:prSet>
      <dgm:spPr/>
    </dgm:pt>
    <dgm:pt modelId="{BEA0FA21-8B95-44A1-AAFB-CC31C6F6F816}" type="pres">
      <dgm:prSet presAssocID="{7E78321A-7E0B-42EC-9D25-08491A2264A0}" presName="radial" presStyleCnt="0">
        <dgm:presLayoutVars>
          <dgm:animLvl val="ctr"/>
        </dgm:presLayoutVars>
      </dgm:prSet>
      <dgm:spPr/>
    </dgm:pt>
    <dgm:pt modelId="{9FA9C6D1-713D-419B-8DE1-A267889FEE9B}" type="pres">
      <dgm:prSet presAssocID="{6D203335-61EB-4784-B9F2-1B07FE88EEA0}" presName="centerShape" presStyleLbl="vennNode1" presStyleIdx="0" presStyleCnt="3" custLinFactNeighborX="0" custLinFactNeighborY="-30534"/>
      <dgm:spPr/>
    </dgm:pt>
    <dgm:pt modelId="{ADA7F6F3-3D2C-46E3-9E55-4B4CDD3EE4F0}" type="pres">
      <dgm:prSet presAssocID="{4F17A019-F9A8-425F-9ADD-F77B0A5A2261}" presName="node" presStyleLbl="vennNode1" presStyleIdx="1" presStyleCnt="3" custScaleX="187064" custScaleY="185734" custRadScaleRad="55283" custRadScaleInc="-61719">
        <dgm:presLayoutVars>
          <dgm:bulletEnabled val="1"/>
        </dgm:presLayoutVars>
      </dgm:prSet>
      <dgm:spPr/>
    </dgm:pt>
    <dgm:pt modelId="{0496B8DC-2542-40A4-BF18-74651F41416F}" type="pres">
      <dgm:prSet presAssocID="{C884D55B-5F1F-40E2-8F54-7D75F9FE3B9A}" presName="node" presStyleLbl="vennNode1" presStyleIdx="2" presStyleCnt="3" custScaleX="185879" custScaleY="179483" custRadScaleRad="57647" custRadScaleInc="-37224">
        <dgm:presLayoutVars>
          <dgm:bulletEnabled val="1"/>
        </dgm:presLayoutVars>
      </dgm:prSet>
      <dgm:spPr/>
    </dgm:pt>
  </dgm:ptLst>
  <dgm:cxnLst>
    <dgm:cxn modelId="{59FB7116-545D-4F09-854E-2755326F03F7}" srcId="{6D203335-61EB-4784-B9F2-1B07FE88EEA0}" destId="{C884D55B-5F1F-40E2-8F54-7D75F9FE3B9A}" srcOrd="1" destOrd="0" parTransId="{24F6EBFF-531B-4268-BDDE-7912D873E656}" sibTransId="{D1492164-32DD-459D-B4B9-8D93370F97F3}"/>
    <dgm:cxn modelId="{BE266D63-44FF-4E71-90E0-12B0D99FB968}" srcId="{6D203335-61EB-4784-B9F2-1B07FE88EEA0}" destId="{4F17A019-F9A8-425F-9ADD-F77B0A5A2261}" srcOrd="0" destOrd="0" parTransId="{E69A2281-689B-402F-91D6-CF50F6686C79}" sibTransId="{F5519C4A-36B7-41AF-A492-EA7992318118}"/>
    <dgm:cxn modelId="{2CFA1050-B2BE-444B-A8C3-D5DFE66C6D55}" type="presOf" srcId="{C884D55B-5F1F-40E2-8F54-7D75F9FE3B9A}" destId="{0496B8DC-2542-40A4-BF18-74651F41416F}" srcOrd="0" destOrd="0" presId="urn:microsoft.com/office/officeart/2005/8/layout/radial3"/>
    <dgm:cxn modelId="{0F9DCE51-A5B2-42E8-B59C-442FC5EC5DAA}" type="presOf" srcId="{7E78321A-7E0B-42EC-9D25-08491A2264A0}" destId="{E9A2E7D4-286B-47F1-B3FF-95D5904AF37F}" srcOrd="0" destOrd="0" presId="urn:microsoft.com/office/officeart/2005/8/layout/radial3"/>
    <dgm:cxn modelId="{B7924B74-77EE-4C01-B3C9-1A33DBB8BD1B}" type="presOf" srcId="{6D203335-61EB-4784-B9F2-1B07FE88EEA0}" destId="{9FA9C6D1-713D-419B-8DE1-A267889FEE9B}" srcOrd="0" destOrd="0" presId="urn:microsoft.com/office/officeart/2005/8/layout/radial3"/>
    <dgm:cxn modelId="{E159527C-33CC-421A-8C24-ED3D0E7F3E0D}" srcId="{7E78321A-7E0B-42EC-9D25-08491A2264A0}" destId="{6D203335-61EB-4784-B9F2-1B07FE88EEA0}" srcOrd="0" destOrd="0" parTransId="{F0459CA8-BB7B-4DB7-BBCE-85F9DFF9EFEF}" sibTransId="{4287C12E-225D-4665-A0D5-B5D9D927A12D}"/>
    <dgm:cxn modelId="{96AAC4BD-FFC3-4D54-B5BE-6B8E914637C1}" type="presOf" srcId="{4F17A019-F9A8-425F-9ADD-F77B0A5A2261}" destId="{ADA7F6F3-3D2C-46E3-9E55-4B4CDD3EE4F0}" srcOrd="0" destOrd="0" presId="urn:microsoft.com/office/officeart/2005/8/layout/radial3"/>
    <dgm:cxn modelId="{0045D2D9-1E92-40DC-8AFC-D2CCA54DD6D8}" type="presParOf" srcId="{E9A2E7D4-286B-47F1-B3FF-95D5904AF37F}" destId="{BEA0FA21-8B95-44A1-AAFB-CC31C6F6F816}" srcOrd="0" destOrd="0" presId="urn:microsoft.com/office/officeart/2005/8/layout/radial3"/>
    <dgm:cxn modelId="{BEB783D4-5AEB-4602-9675-81E12308DAC2}" type="presParOf" srcId="{BEA0FA21-8B95-44A1-AAFB-CC31C6F6F816}" destId="{9FA9C6D1-713D-419B-8DE1-A267889FEE9B}" srcOrd="0" destOrd="0" presId="urn:microsoft.com/office/officeart/2005/8/layout/radial3"/>
    <dgm:cxn modelId="{74806145-DDCA-470F-8E99-2B6E8390A905}" type="presParOf" srcId="{BEA0FA21-8B95-44A1-AAFB-CC31C6F6F816}" destId="{ADA7F6F3-3D2C-46E3-9E55-4B4CDD3EE4F0}" srcOrd="1" destOrd="0" presId="urn:microsoft.com/office/officeart/2005/8/layout/radial3"/>
    <dgm:cxn modelId="{DDEE459C-3476-4910-B3ED-EF7904DE29D8}" type="presParOf" srcId="{BEA0FA21-8B95-44A1-AAFB-CC31C6F6F816}" destId="{0496B8DC-2542-40A4-BF18-74651F41416F}" srcOrd="2"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CAEBE90-2567-4CAC-B04A-3B80D21A46BE}" type="doc">
      <dgm:prSet loTypeId="urn:microsoft.com/office/officeart/2005/8/layout/arrow1" loCatId="relationship" qsTypeId="urn:microsoft.com/office/officeart/2005/8/quickstyle/simple1" qsCatId="simple" csTypeId="urn:microsoft.com/office/officeart/2005/8/colors/colorful4" csCatId="colorful" phldr="1"/>
      <dgm:spPr/>
      <dgm:t>
        <a:bodyPr/>
        <a:lstStyle/>
        <a:p>
          <a:endParaRPr lang="fr-FR"/>
        </a:p>
      </dgm:t>
    </dgm:pt>
    <dgm:pt modelId="{FD8DA18B-6EA0-40A3-804B-F003B20DF5EE}" type="pres">
      <dgm:prSet presAssocID="{0CAEBE90-2567-4CAC-B04A-3B80D21A46BE}" presName="cycle" presStyleCnt="0">
        <dgm:presLayoutVars>
          <dgm:dir/>
          <dgm:resizeHandles val="exact"/>
        </dgm:presLayoutVars>
      </dgm:prSet>
      <dgm:spPr/>
    </dgm:pt>
  </dgm:ptLst>
  <dgm:cxnLst>
    <dgm:cxn modelId="{2E57523B-718A-4436-B068-CA9F53E21CCA}" type="presOf" srcId="{0CAEBE90-2567-4CAC-B04A-3B80D21A46BE}" destId="{FD8DA18B-6EA0-40A3-804B-F003B20DF5EE}" srcOrd="0" destOrd="0" presId="urn:microsoft.com/office/officeart/2005/8/layout/arrow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A9C6D1-713D-419B-8DE1-A267889FEE9B}">
      <dsp:nvSpPr>
        <dsp:cNvPr id="0" name=""/>
        <dsp:cNvSpPr/>
      </dsp:nvSpPr>
      <dsp:spPr>
        <a:xfrm>
          <a:off x="2561166" y="34652"/>
          <a:ext cx="3005666" cy="3005666"/>
        </a:xfrm>
        <a:prstGeom prst="ellipse">
          <a:avLst/>
        </a:prstGeom>
        <a:solidFill>
          <a:schemeClr val="accent4">
            <a:alpha val="50000"/>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fr-FR" sz="3600" kern="1200" dirty="0">
              <a:latin typeface="Wigrum" panose="02000000000000000000" pitchFamily="50" charset="0"/>
            </a:rPr>
            <a:t>Tech</a:t>
          </a:r>
          <a:endParaRPr lang="fr-FR" sz="4800" kern="1200" dirty="0">
            <a:latin typeface="Wigrum" panose="02000000000000000000" pitchFamily="50" charset="0"/>
          </a:endParaRPr>
        </a:p>
      </dsp:txBody>
      <dsp:txXfrm>
        <a:off x="3001336" y="474822"/>
        <a:ext cx="2125326" cy="2125326"/>
      </dsp:txXfrm>
    </dsp:sp>
    <dsp:sp modelId="{ADA7F6F3-3D2C-46E3-9E55-4B4CDD3EE4F0}">
      <dsp:nvSpPr>
        <dsp:cNvPr id="0" name=""/>
        <dsp:cNvSpPr/>
      </dsp:nvSpPr>
      <dsp:spPr>
        <a:xfrm>
          <a:off x="1648782" y="1726632"/>
          <a:ext cx="2811260" cy="2791272"/>
        </a:xfrm>
        <a:prstGeom prst="ellipse">
          <a:avLst/>
        </a:prstGeom>
        <a:solidFill>
          <a:schemeClr val="accent4">
            <a:alpha val="50000"/>
            <a:hueOff val="4900445"/>
            <a:satOff val="-20388"/>
            <a:lumOff val="4804"/>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fr-FR" sz="3600" kern="1200" dirty="0">
              <a:latin typeface="Wigrum" panose="02000000000000000000" pitchFamily="50" charset="0"/>
            </a:rPr>
            <a:t>Law</a:t>
          </a:r>
          <a:endParaRPr lang="fr-FR" sz="4800" kern="1200" dirty="0">
            <a:latin typeface="Wigrum" panose="02000000000000000000" pitchFamily="50" charset="0"/>
          </a:endParaRPr>
        </a:p>
      </dsp:txBody>
      <dsp:txXfrm>
        <a:off x="2060481" y="2135404"/>
        <a:ext cx="1987862" cy="1973728"/>
      </dsp:txXfrm>
    </dsp:sp>
    <dsp:sp modelId="{0496B8DC-2542-40A4-BF18-74651F41416F}">
      <dsp:nvSpPr>
        <dsp:cNvPr id="0" name=""/>
        <dsp:cNvSpPr/>
      </dsp:nvSpPr>
      <dsp:spPr>
        <a:xfrm>
          <a:off x="3705969" y="1824985"/>
          <a:ext cx="2793451" cy="2697330"/>
        </a:xfrm>
        <a:prstGeom prst="ellipse">
          <a:avLst/>
        </a:prstGeom>
        <a:solidFill>
          <a:schemeClr val="accent4">
            <a:alpha val="50000"/>
            <a:hueOff val="9800891"/>
            <a:satOff val="-40777"/>
            <a:lumOff val="9608"/>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fr-FR" sz="3600" kern="1200" dirty="0">
              <a:latin typeface="Wigrum" panose="02000000000000000000" pitchFamily="50" charset="0"/>
            </a:rPr>
            <a:t>Policy</a:t>
          </a:r>
          <a:endParaRPr lang="fr-FR" sz="4800" kern="1200" dirty="0">
            <a:latin typeface="Wigrum" panose="02000000000000000000" pitchFamily="50" charset="0"/>
          </a:endParaRPr>
        </a:p>
      </dsp:txBody>
      <dsp:txXfrm>
        <a:off x="4115060" y="2220000"/>
        <a:ext cx="1975269" cy="19073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arrow1">
  <dgm:title val=""/>
  <dgm:desc val=""/>
  <dgm:catLst>
    <dgm:cat type="relationship" pri="7000"/>
    <dgm:cat type="process" pri="32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ycle">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equ" val="2">
        <dgm:constrLst>
          <dgm:constr type="primFontSz" for="ch" ptType="node" op="equ" val="65"/>
          <dgm:constr type="w" for="ch" ptType="node" refType="w"/>
          <dgm:constr type="h" for="ch" ptType="node" refType="w" refFor="ch" refPtType="node"/>
          <dgm:constr type="sibSp" refType="w" refFor="ch" refPtType="node" fact="0.1"/>
          <dgm:constr type="diam" refType="w" refFor="ch" refPtType="node" fact="1.1"/>
        </dgm:constrLst>
      </dgm:if>
      <dgm:if name="Name11" axis="ch" ptType="node" func="cnt" op="equ" val="5">
        <dgm:constrLst>
          <dgm:constr type="primFontSz" for="ch" ptType="node" op="equ" val="65"/>
          <dgm:constr type="w" for="ch" ptType="node" refType="w"/>
          <dgm:constr type="h" for="ch" ptType="node" refType="w" refFor="ch" refPtType="node"/>
          <dgm:constr type="sibSp" refType="w" refFor="ch" refPtType="node" fact="-0.24"/>
        </dgm:constrLst>
      </dgm:if>
      <dgm:if name="Name12" axis="ch" ptType="node" func="cnt" op="equ" val="6">
        <dgm:constrLst>
          <dgm:constr type="primFontSz" for="ch" ptType="node" op="equ" val="65"/>
          <dgm:constr type="w" for="ch" ptType="node" refType="w"/>
          <dgm:constr type="h" for="ch" ptType="node" refType="w" refFor="ch" refPtType="node"/>
          <dgm:constr type="sibSp" refType="w" refFor="ch" refPtType="node" fact="-0.2"/>
        </dgm:constrLst>
      </dgm:if>
      <dgm:if name="Name13" axis="ch" ptType="node" func="cnt" op="equ" val="8">
        <dgm:constrLst>
          <dgm:constr type="primFontSz" for="ch" ptType="node" op="equ" val="65"/>
          <dgm:constr type="w" for="ch" ptType="node" refType="w"/>
          <dgm:constr type="h" for="ch" ptType="node" refType="w" refFor="ch" refPtType="node"/>
          <dgm:constr type="sibSp" refType="w" refFor="ch" refPtType="node" fact="-0.15"/>
        </dgm:constrLst>
      </dgm:if>
      <dgm:if name="Name14" axis="ch" ptType="node" func="cnt" op="equ" val="10">
        <dgm:constrLst>
          <dgm:constr type="primFontSz" for="ch" ptType="node" op="lte" val="65"/>
          <dgm:constr type="w" for="ch" ptType="node" refType="w"/>
          <dgm:constr type="h" for="ch" ptType="node" refType="w" refFor="ch" refPtType="node"/>
          <dgm:constr type="sibSp" refType="w" refFor="ch" refPtType="node" fact="-0.24"/>
        </dgm:constrLst>
      </dgm:if>
      <dgm:else name="Name15">
        <dgm:constrLst>
          <dgm:constr type="primFontSz" for="ch" ptType="node" op="equ" val="65"/>
          <dgm:constr type="w" for="ch" ptType="node" refType="w"/>
          <dgm:constr type="h" for="ch" ptType="node" refType="w" refFor="ch" refPtType="node"/>
          <dgm:constr type="sibSp" refType="w" refFor="ch" refPtType="node" fact="-0.35"/>
        </dgm:constrLst>
      </dgm:else>
    </dgm:choose>
    <dgm:ruleLst/>
    <dgm:forEach name="Name16" axis="ch" ptType="node">
      <dgm:layoutNode name="arrow">
        <dgm:varLst>
          <dgm:bulletEnabled val="1"/>
        </dgm:varLst>
        <dgm:alg type="tx"/>
        <dgm:shape xmlns:r="http://schemas.openxmlformats.org/officeDocument/2006/relationships" type="upArrow" r:blip="">
          <dgm:adjLst>
            <dgm:adj idx="2" val="0.35"/>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FE7061-1FEE-425A-8EB1-19B59853A94F}" type="datetimeFigureOut">
              <a:rPr lang="fr-FR" smtClean="0"/>
              <a:t>04/10/2021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CAC95E-B18B-41F1-9E23-6F1E92ACF795}" type="slidenum">
              <a:rPr lang="fr-FR" smtClean="0"/>
              <a:t>‹N°›</a:t>
            </a:fld>
            <a:endParaRPr lang="fr-FR"/>
          </a:p>
        </p:txBody>
      </p:sp>
    </p:spTree>
    <p:extLst>
      <p:ext uri="{BB962C8B-B14F-4D97-AF65-F5344CB8AC3E}">
        <p14:creationId xmlns:p14="http://schemas.microsoft.com/office/powerpoint/2010/main" val="2142552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5"/>
          </p:nvPr>
        </p:nvSpPr>
        <p:spPr/>
        <p:txBody>
          <a:bodyPr/>
          <a:lstStyle/>
          <a:p>
            <a:fld id="{46CAC95E-B18B-41F1-9E23-6F1E92ACF795}" type="slidenum">
              <a:rPr lang="fr-FR" smtClean="0"/>
              <a:t>1</a:t>
            </a:fld>
            <a:endParaRPr lang="fr-FR"/>
          </a:p>
        </p:txBody>
      </p:sp>
    </p:spTree>
    <p:extLst>
      <p:ext uri="{BB962C8B-B14F-4D97-AF65-F5344CB8AC3E}">
        <p14:creationId xmlns:p14="http://schemas.microsoft.com/office/powerpoint/2010/main" val="13816784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Très bon rapport du MIT « </a:t>
            </a:r>
            <a:r>
              <a:rPr lang="en-US"/>
              <a:t>Promise, reality, and a future of data sharing” du </a:t>
            </a:r>
            <a:r>
              <a:rPr lang="en-US" err="1"/>
              <a:t>mois</a:t>
            </a:r>
            <a:r>
              <a:rPr lang="en-US"/>
              <a:t> dernier</a:t>
            </a:r>
          </a:p>
          <a:p>
            <a:r>
              <a:rPr lang="en-US" err="1"/>
              <a:t>Concret</a:t>
            </a:r>
            <a:r>
              <a:rPr lang="en-US"/>
              <a:t> use case : imagine your provide the IoT, and provide the analytics (AI), etc. who owns what</a:t>
            </a:r>
          </a:p>
        </p:txBody>
      </p:sp>
      <p:sp>
        <p:nvSpPr>
          <p:cNvPr id="4" name="Espace réservé du numéro de diapositive 3"/>
          <p:cNvSpPr>
            <a:spLocks noGrp="1"/>
          </p:cNvSpPr>
          <p:nvPr>
            <p:ph type="sldNum" sz="quarter" idx="5"/>
          </p:nvPr>
        </p:nvSpPr>
        <p:spPr/>
        <p:txBody>
          <a:bodyPr/>
          <a:lstStyle/>
          <a:p>
            <a:fld id="{46CAC95E-B18B-41F1-9E23-6F1E92ACF795}" type="slidenum">
              <a:rPr lang="fr-FR" smtClean="0"/>
              <a:t>11</a:t>
            </a:fld>
            <a:endParaRPr lang="fr-FR"/>
          </a:p>
        </p:txBody>
      </p:sp>
    </p:spTree>
    <p:extLst>
      <p:ext uri="{BB962C8B-B14F-4D97-AF65-F5344CB8AC3E}">
        <p14:creationId xmlns:p14="http://schemas.microsoft.com/office/powerpoint/2010/main" val="18174836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a:solidFill>
                  <a:srgbClr val="FFC000"/>
                </a:solidFill>
              </a:rPr>
              <a:t>Data </a:t>
            </a:r>
            <a:r>
              <a:rPr lang="fr-FR" b="1" err="1">
                <a:solidFill>
                  <a:srgbClr val="FFC000"/>
                </a:solidFill>
              </a:rPr>
              <a:t>owner</a:t>
            </a:r>
            <a:r>
              <a:rPr lang="fr-FR" b="1">
                <a:solidFill>
                  <a:srgbClr val="FFC000"/>
                </a:solidFill>
              </a:rPr>
              <a:t> protection </a:t>
            </a:r>
            <a:r>
              <a:rPr lang="fr-FR"/>
              <a:t>(</a:t>
            </a:r>
            <a:r>
              <a:rPr lang="fr-FR" err="1"/>
              <a:t>privacy</a:t>
            </a:r>
            <a:r>
              <a:rPr lang="fr-FR"/>
              <a:t> </a:t>
            </a:r>
            <a:r>
              <a:rPr lang="fr-FR" err="1"/>
              <a:t>preservation</a:t>
            </a:r>
            <a:r>
              <a:rPr lang="fr-FR"/>
              <a:t>)</a:t>
            </a:r>
          </a:p>
          <a:p>
            <a:pPr lvl="1"/>
            <a:r>
              <a:rPr lang="fr-FR" err="1"/>
              <a:t>Differential</a:t>
            </a:r>
            <a:r>
              <a:rPr lang="fr-FR"/>
              <a:t> </a:t>
            </a:r>
            <a:r>
              <a:rPr lang="fr-FR" err="1"/>
              <a:t>Privacy</a:t>
            </a:r>
            <a:endParaRPr lang="fr-FR"/>
          </a:p>
          <a:p>
            <a:pPr lvl="1"/>
            <a:r>
              <a:rPr lang="fr-FR" err="1"/>
              <a:t>Federated</a:t>
            </a:r>
            <a:r>
              <a:rPr lang="fr-FR"/>
              <a:t> Learning</a:t>
            </a:r>
          </a:p>
          <a:p>
            <a:pPr lvl="1"/>
            <a:endParaRPr lang="fr-FR"/>
          </a:p>
          <a:p>
            <a:r>
              <a:rPr lang="fr-FR" b="1">
                <a:solidFill>
                  <a:srgbClr val="FFC000"/>
                </a:solidFill>
              </a:rPr>
              <a:t>Model </a:t>
            </a:r>
            <a:r>
              <a:rPr lang="fr-FR" b="1" err="1">
                <a:solidFill>
                  <a:srgbClr val="FFC000"/>
                </a:solidFill>
              </a:rPr>
              <a:t>owner</a:t>
            </a:r>
            <a:r>
              <a:rPr lang="fr-FR" b="1">
                <a:solidFill>
                  <a:srgbClr val="FFC000"/>
                </a:solidFill>
              </a:rPr>
              <a:t> protection </a:t>
            </a:r>
            <a:r>
              <a:rPr lang="fr-FR"/>
              <a:t>(</a:t>
            </a:r>
            <a:r>
              <a:rPr lang="fr-FR" err="1"/>
              <a:t>secure</a:t>
            </a:r>
            <a:r>
              <a:rPr lang="fr-FR"/>
              <a:t> computation)</a:t>
            </a:r>
          </a:p>
          <a:p>
            <a:pPr lvl="1"/>
            <a:r>
              <a:rPr lang="fr-FR" err="1"/>
              <a:t>Homomorphic</a:t>
            </a:r>
            <a:r>
              <a:rPr lang="fr-FR"/>
              <a:t> </a:t>
            </a:r>
            <a:r>
              <a:rPr lang="fr-FR" err="1"/>
              <a:t>Encryption</a:t>
            </a:r>
            <a:endParaRPr lang="fr-FR"/>
          </a:p>
          <a:p>
            <a:pPr lvl="1"/>
            <a:r>
              <a:rPr lang="fr-FR"/>
              <a:t>Secure Multi-Party Computation</a:t>
            </a:r>
          </a:p>
          <a:p>
            <a:pPr lvl="1"/>
            <a:endParaRPr lang="fr-F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a:t>An algorithm is said “differentially private” if an observer examining the output is not able to determine whether a specific individual’s information was used in the computation</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a:t>Federated learning : Machine Learning on distributed data sets </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a:t>Fully homomorphic encryption enables the computation on encrypted data, with operations, such as addition and multiplication, that can be used as the basis for more complex arbitrary functions. Because of the high cost associated with frequently bootstrapping the ciphertext (refreshing the ciphertext because of the accumulated noise).</a:t>
            </a:r>
          </a:p>
          <a:p>
            <a:r>
              <a:rPr lang="en-US"/>
              <a:t>When a model has multiple owners, multi-party computation allows for individuals to share control of a model without seeing its contents such that no sole owner can use or train it </a:t>
            </a:r>
          </a:p>
          <a:p>
            <a:r>
              <a:rPr lang="en-US"/>
              <a:t>Multi-party computation (MPC) is a technique, where computations are performed on the secret inputs from various parties. The parties gain no additional information about each other’s inputs, except from what can be learned from the output </a:t>
            </a:r>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US"/>
          </a:p>
          <a:p>
            <a:pPr lvl="1"/>
            <a:endParaRPr lang="en-US"/>
          </a:p>
          <a:p>
            <a:endParaRPr lang="en-US"/>
          </a:p>
        </p:txBody>
      </p:sp>
      <p:sp>
        <p:nvSpPr>
          <p:cNvPr id="4" name="Espace réservé du numéro de diapositive 3"/>
          <p:cNvSpPr>
            <a:spLocks noGrp="1"/>
          </p:cNvSpPr>
          <p:nvPr>
            <p:ph type="sldNum" sz="quarter" idx="5"/>
          </p:nvPr>
        </p:nvSpPr>
        <p:spPr/>
        <p:txBody>
          <a:bodyPr/>
          <a:lstStyle/>
          <a:p>
            <a:fld id="{46CAC95E-B18B-41F1-9E23-6F1E92ACF795}" type="slidenum">
              <a:rPr lang="fr-FR" smtClean="0"/>
              <a:t>12</a:t>
            </a:fld>
            <a:endParaRPr lang="fr-FR"/>
          </a:p>
        </p:txBody>
      </p:sp>
    </p:spTree>
    <p:extLst>
      <p:ext uri="{BB962C8B-B14F-4D97-AF65-F5344CB8AC3E}">
        <p14:creationId xmlns:p14="http://schemas.microsoft.com/office/powerpoint/2010/main" val="660722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The European data space will give businesses in the EU the possibility to build on the scale of the Single market. Common European rules and efficient enforcement mechanisms should ensure that: - data can flow within the EU and across sectors; - European rules and values, in particular personal data protection, consumer protection legislation and competition law, are fully respected; - the rules for access to and use of data are fair, practical and clear, and there are clear and trustworthy data governance mechanisms in </a:t>
            </a:r>
            <a:r>
              <a:rPr lang="en-US" err="1"/>
              <a:t>place;there</a:t>
            </a:r>
            <a:r>
              <a:rPr lang="en-US"/>
              <a:t> is an open, but assertive approach to international data flows, based on European values. </a:t>
            </a:r>
          </a:p>
        </p:txBody>
      </p:sp>
      <p:sp>
        <p:nvSpPr>
          <p:cNvPr id="4" name="Espace réservé du numéro de diapositive 3"/>
          <p:cNvSpPr>
            <a:spLocks noGrp="1"/>
          </p:cNvSpPr>
          <p:nvPr>
            <p:ph type="sldNum" sz="quarter" idx="5"/>
          </p:nvPr>
        </p:nvSpPr>
        <p:spPr/>
        <p:txBody>
          <a:bodyPr/>
          <a:lstStyle/>
          <a:p>
            <a:fld id="{46CAC95E-B18B-41F1-9E23-6F1E92ACF795}" type="slidenum">
              <a:rPr lang="fr-FR" smtClean="0"/>
              <a:t>13</a:t>
            </a:fld>
            <a:endParaRPr lang="fr-FR"/>
          </a:p>
        </p:txBody>
      </p:sp>
    </p:spTree>
    <p:extLst>
      <p:ext uri="{BB962C8B-B14F-4D97-AF65-F5344CB8AC3E}">
        <p14:creationId xmlns:p14="http://schemas.microsoft.com/office/powerpoint/2010/main" val="26248702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6CAC95E-B18B-41F1-9E23-6F1E92ACF795}" type="slidenum">
              <a:rPr lang="fr-FR" smtClean="0"/>
              <a:t>25</a:t>
            </a:fld>
            <a:endParaRPr lang="fr-FR"/>
          </a:p>
        </p:txBody>
      </p:sp>
    </p:spTree>
    <p:extLst>
      <p:ext uri="{BB962C8B-B14F-4D97-AF65-F5344CB8AC3E}">
        <p14:creationId xmlns:p14="http://schemas.microsoft.com/office/powerpoint/2010/main" val="31902072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523112E-995A-4A83-B749-5175968CBEDA}" type="slidenum">
              <a:rPr lang="en-US" smtClean="0"/>
              <a:t>28</a:t>
            </a:fld>
            <a:endParaRPr lang="en-US"/>
          </a:p>
        </p:txBody>
      </p:sp>
    </p:spTree>
    <p:extLst>
      <p:ext uri="{BB962C8B-B14F-4D97-AF65-F5344CB8AC3E}">
        <p14:creationId xmlns:p14="http://schemas.microsoft.com/office/powerpoint/2010/main" val="1695042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46CAC95E-B18B-41F1-9E23-6F1E92ACF795}" type="slidenum">
              <a:rPr lang="fr-FR" smtClean="0"/>
              <a:t>2</a:t>
            </a:fld>
            <a:endParaRPr lang="fr-FR"/>
          </a:p>
        </p:txBody>
      </p:sp>
    </p:spTree>
    <p:extLst>
      <p:ext uri="{BB962C8B-B14F-4D97-AF65-F5344CB8AC3E}">
        <p14:creationId xmlns:p14="http://schemas.microsoft.com/office/powerpoint/2010/main" val="1620317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None/>
            </a:pPr>
            <a:r>
              <a:rPr lang="fr-FR"/>
              <a:t>As </a:t>
            </a:r>
            <a:r>
              <a:rPr lang="fr-FR" err="1"/>
              <a:t>often</a:t>
            </a:r>
            <a:r>
              <a:rPr lang="fr-FR"/>
              <a:t>, </a:t>
            </a:r>
            <a:r>
              <a:rPr lang="fr-FR" err="1"/>
              <a:t>we</a:t>
            </a:r>
            <a:r>
              <a:rPr lang="fr-FR"/>
              <a:t> </a:t>
            </a:r>
            <a:r>
              <a:rPr lang="fr-FR" err="1"/>
              <a:t>will</a:t>
            </a:r>
            <a:r>
              <a:rPr lang="fr-FR"/>
              <a:t> start ou </a:t>
            </a:r>
            <a:r>
              <a:rPr lang="fr-FR" err="1"/>
              <a:t>presentation</a:t>
            </a:r>
            <a:r>
              <a:rPr lang="fr-FR"/>
              <a:t> </a:t>
            </a:r>
            <a:r>
              <a:rPr lang="fr-FR" err="1"/>
              <a:t>recalling</a:t>
            </a:r>
            <a:r>
              <a:rPr lang="fr-FR"/>
              <a:t> </a:t>
            </a:r>
            <a:r>
              <a:rPr lang="fr-FR" err="1"/>
              <a:t>that</a:t>
            </a:r>
            <a:r>
              <a:rPr lang="fr-FR"/>
              <a:t> « Data </a:t>
            </a:r>
            <a:r>
              <a:rPr lang="fr-FR" err="1"/>
              <a:t>is</a:t>
            </a:r>
            <a:r>
              <a:rPr lang="fr-FR"/>
              <a:t> the new </a:t>
            </a:r>
            <a:r>
              <a:rPr lang="fr-FR" err="1"/>
              <a:t>oil</a:t>
            </a:r>
            <a:r>
              <a:rPr lang="fr-FR"/>
              <a:t> »</a:t>
            </a:r>
          </a:p>
          <a:p>
            <a:pPr marL="0" indent="0">
              <a:buNone/>
            </a:pPr>
            <a:endParaRPr lang="fr-FR"/>
          </a:p>
        </p:txBody>
      </p:sp>
      <p:sp>
        <p:nvSpPr>
          <p:cNvPr id="4" name="Espace réservé du numéro de diapositive 3"/>
          <p:cNvSpPr>
            <a:spLocks noGrp="1"/>
          </p:cNvSpPr>
          <p:nvPr>
            <p:ph type="sldNum" sz="quarter" idx="5"/>
          </p:nvPr>
        </p:nvSpPr>
        <p:spPr/>
        <p:txBody>
          <a:bodyPr/>
          <a:lstStyle/>
          <a:p>
            <a:fld id="{46CAC95E-B18B-41F1-9E23-6F1E92ACF795}" type="slidenum">
              <a:rPr lang="fr-FR" smtClean="0"/>
              <a:t>3</a:t>
            </a:fld>
            <a:endParaRPr lang="fr-FR"/>
          </a:p>
        </p:txBody>
      </p:sp>
    </p:spTree>
    <p:extLst>
      <p:ext uri="{BB962C8B-B14F-4D97-AF65-F5344CB8AC3E}">
        <p14:creationId xmlns:p14="http://schemas.microsoft.com/office/powerpoint/2010/main" val="19271242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None/>
            </a:pPr>
            <a:r>
              <a:rPr lang="fr-FR"/>
              <a:t>But, I </a:t>
            </a:r>
            <a:r>
              <a:rPr lang="fr-FR" err="1"/>
              <a:t>won’t</a:t>
            </a:r>
            <a:r>
              <a:rPr lang="fr-FR"/>
              <a:t>.</a:t>
            </a:r>
          </a:p>
          <a:p>
            <a:pPr marL="0" indent="0">
              <a:buNone/>
            </a:pPr>
            <a:r>
              <a:rPr lang="fr-FR" err="1"/>
              <a:t>Sorry</a:t>
            </a:r>
            <a:r>
              <a:rPr lang="fr-FR"/>
              <a:t> : Data </a:t>
            </a:r>
            <a:r>
              <a:rPr lang="fr-FR" err="1"/>
              <a:t>is</a:t>
            </a:r>
            <a:r>
              <a:rPr lang="fr-FR"/>
              <a:t> not the new </a:t>
            </a:r>
            <a:r>
              <a:rPr lang="fr-FR" err="1"/>
              <a:t>oil</a:t>
            </a:r>
            <a:r>
              <a:rPr lang="fr-FR"/>
              <a:t>.</a:t>
            </a:r>
          </a:p>
          <a:p>
            <a:pPr marL="0" indent="0">
              <a:buNone/>
            </a:pPr>
            <a:r>
              <a:rPr lang="fr-FR"/>
              <a:t>So </a:t>
            </a:r>
            <a:r>
              <a:rPr lang="fr-FR" err="1"/>
              <a:t>what</a:t>
            </a:r>
            <a:r>
              <a:rPr lang="fr-FR"/>
              <a:t> are </a:t>
            </a:r>
            <a:r>
              <a:rPr lang="fr-FR" err="1"/>
              <a:t>we</a:t>
            </a:r>
            <a:r>
              <a:rPr lang="fr-FR"/>
              <a:t> </a:t>
            </a:r>
            <a:r>
              <a:rPr lang="fr-FR" err="1"/>
              <a:t>doing</a:t>
            </a:r>
            <a:r>
              <a:rPr lang="fr-FR"/>
              <a:t> </a:t>
            </a:r>
            <a:r>
              <a:rPr lang="fr-FR" err="1"/>
              <a:t>here</a:t>
            </a:r>
            <a:r>
              <a:rPr lang="fr-FR"/>
              <a:t>? I </a:t>
            </a:r>
            <a:r>
              <a:rPr lang="fr-FR" err="1"/>
              <a:t>ask</a:t>
            </a:r>
            <a:r>
              <a:rPr lang="fr-FR"/>
              <a:t> </a:t>
            </a:r>
            <a:r>
              <a:rPr lang="fr-FR" err="1"/>
              <a:t>myself</a:t>
            </a:r>
            <a:r>
              <a:rPr lang="fr-FR"/>
              <a:t> the </a:t>
            </a:r>
            <a:r>
              <a:rPr lang="fr-FR" err="1"/>
              <a:t>same</a:t>
            </a:r>
            <a:r>
              <a:rPr lang="fr-FR"/>
              <a:t> question.</a:t>
            </a:r>
          </a:p>
          <a:p>
            <a:pPr marL="0" indent="0">
              <a:buNone/>
            </a:pPr>
            <a:r>
              <a:rPr lang="fr-FR"/>
              <a:t>But more </a:t>
            </a:r>
            <a:r>
              <a:rPr lang="fr-FR" err="1"/>
              <a:t>seriously</a:t>
            </a:r>
            <a:r>
              <a:rPr lang="fr-FR"/>
              <a:t>, data </a:t>
            </a:r>
            <a:r>
              <a:rPr lang="fr-FR" err="1"/>
              <a:t>is</a:t>
            </a:r>
            <a:r>
              <a:rPr lang="fr-FR"/>
              <a:t> not the new </a:t>
            </a:r>
            <a:r>
              <a:rPr lang="fr-FR" err="1"/>
              <a:t>oil</a:t>
            </a:r>
            <a:r>
              <a:rPr lang="fr-FR"/>
              <a:t> </a:t>
            </a:r>
            <a:r>
              <a:rPr lang="fr-FR" err="1"/>
              <a:t>because</a:t>
            </a:r>
            <a:r>
              <a:rPr lang="fr-FR"/>
              <a:t> :</a:t>
            </a:r>
          </a:p>
          <a:p>
            <a:pPr marL="171450" indent="-171450">
              <a:buFontTx/>
              <a:buChar char="-"/>
            </a:pPr>
            <a:r>
              <a:rPr lang="fr-FR" err="1"/>
              <a:t>Oil</a:t>
            </a:r>
            <a:r>
              <a:rPr lang="fr-FR"/>
              <a:t> </a:t>
            </a:r>
            <a:r>
              <a:rPr lang="fr-FR" err="1"/>
              <a:t>is</a:t>
            </a:r>
            <a:r>
              <a:rPr lang="fr-FR"/>
              <a:t> a </a:t>
            </a:r>
            <a:r>
              <a:rPr lang="fr-FR" err="1"/>
              <a:t>limited</a:t>
            </a:r>
            <a:r>
              <a:rPr lang="fr-FR"/>
              <a:t> ressource</a:t>
            </a:r>
          </a:p>
          <a:p>
            <a:pPr marL="171450" indent="-171450">
              <a:buFontTx/>
              <a:buChar char="-"/>
            </a:pPr>
            <a:r>
              <a:rPr lang="fr-FR" err="1"/>
              <a:t>Oil</a:t>
            </a:r>
            <a:r>
              <a:rPr lang="fr-FR"/>
              <a:t> </a:t>
            </a:r>
            <a:r>
              <a:rPr lang="fr-FR" err="1"/>
              <a:t>is</a:t>
            </a:r>
            <a:r>
              <a:rPr lang="fr-FR"/>
              <a:t> </a:t>
            </a:r>
            <a:r>
              <a:rPr lang="fr-FR" err="1"/>
              <a:t>rivalrous</a:t>
            </a:r>
            <a:endParaRPr lang="fr-FR"/>
          </a:p>
          <a:p>
            <a:pPr marL="171450" indent="-171450">
              <a:buFontTx/>
              <a:buChar char="-"/>
            </a:pPr>
            <a:r>
              <a:rPr lang="fr-FR" err="1"/>
              <a:t>Oil</a:t>
            </a:r>
            <a:r>
              <a:rPr lang="fr-FR"/>
              <a:t> </a:t>
            </a:r>
            <a:r>
              <a:rPr lang="fr-FR" err="1"/>
              <a:t>is</a:t>
            </a:r>
            <a:r>
              <a:rPr lang="fr-FR"/>
              <a:t> </a:t>
            </a:r>
            <a:r>
              <a:rPr lang="fr-FR" err="1"/>
              <a:t>fungible</a:t>
            </a:r>
            <a:r>
              <a:rPr lang="fr-FR"/>
              <a:t> (</a:t>
            </a:r>
            <a:r>
              <a:rPr lang="fr-FR" err="1"/>
              <a:t>you</a:t>
            </a:r>
            <a:r>
              <a:rPr lang="fr-FR"/>
              <a:t> can change one baril for </a:t>
            </a:r>
            <a:r>
              <a:rPr lang="fr-FR" err="1"/>
              <a:t>another</a:t>
            </a:r>
            <a:r>
              <a:rPr lang="fr-FR"/>
              <a:t>)</a:t>
            </a:r>
          </a:p>
          <a:p>
            <a:pPr marL="171450" indent="-171450">
              <a:buFontTx/>
              <a:buChar char="-"/>
            </a:pPr>
            <a:r>
              <a:rPr lang="en-US"/>
              <a:t>However, data is not a limited resource, non-rivalrous and non-fungible. It could be mutually</a:t>
            </a:r>
          </a:p>
          <a:p>
            <a:pPr marL="0" indent="0">
              <a:buFontTx/>
              <a:buNone/>
            </a:pPr>
            <a:r>
              <a:rPr lang="en-US"/>
              <a:t>beneficial.</a:t>
            </a:r>
          </a:p>
          <a:p>
            <a:pPr marL="0" indent="0">
              <a:buFontTx/>
              <a:buNone/>
            </a:pPr>
            <a:r>
              <a:rPr lang="en-US"/>
              <a:t>This is what we are going to talk about today: how can we share data and its value</a:t>
            </a:r>
            <a:endParaRPr lang="fr-FR"/>
          </a:p>
        </p:txBody>
      </p:sp>
      <p:sp>
        <p:nvSpPr>
          <p:cNvPr id="4" name="Espace réservé du numéro de diapositive 3"/>
          <p:cNvSpPr>
            <a:spLocks noGrp="1"/>
          </p:cNvSpPr>
          <p:nvPr>
            <p:ph type="sldNum" sz="quarter" idx="5"/>
          </p:nvPr>
        </p:nvSpPr>
        <p:spPr/>
        <p:txBody>
          <a:bodyPr/>
          <a:lstStyle/>
          <a:p>
            <a:fld id="{46CAC95E-B18B-41F1-9E23-6F1E92ACF795}" type="slidenum">
              <a:rPr lang="fr-FR" smtClean="0"/>
              <a:t>4</a:t>
            </a:fld>
            <a:endParaRPr lang="fr-FR"/>
          </a:p>
        </p:txBody>
      </p:sp>
    </p:spTree>
    <p:extLst>
      <p:ext uri="{BB962C8B-B14F-4D97-AF65-F5344CB8AC3E}">
        <p14:creationId xmlns:p14="http://schemas.microsoft.com/office/powerpoint/2010/main" val="2064116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None/>
            </a:pPr>
            <a:r>
              <a:rPr lang="fr-FR"/>
              <a:t>But first </a:t>
            </a:r>
            <a:r>
              <a:rPr lang="fr-FR" err="1"/>
              <a:t>what</a:t>
            </a:r>
            <a:r>
              <a:rPr lang="fr-FR"/>
              <a:t> </a:t>
            </a:r>
            <a:r>
              <a:rPr lang="fr-FR" err="1"/>
              <a:t>is</a:t>
            </a:r>
            <a:r>
              <a:rPr lang="fr-FR"/>
              <a:t> data, I </a:t>
            </a:r>
            <a:r>
              <a:rPr lang="fr-FR" err="1"/>
              <a:t>mean</a:t>
            </a:r>
            <a:r>
              <a:rPr lang="fr-FR"/>
              <a:t> in a </a:t>
            </a:r>
            <a:r>
              <a:rPr lang="fr-FR" err="1"/>
              <a:t>legal</a:t>
            </a:r>
            <a:r>
              <a:rPr lang="fr-FR"/>
              <a:t> </a:t>
            </a:r>
            <a:r>
              <a:rPr lang="fr-FR" err="1"/>
              <a:t>sense</a:t>
            </a:r>
            <a:r>
              <a:rPr lang="fr-FR"/>
              <a:t>?</a:t>
            </a:r>
          </a:p>
          <a:p>
            <a:pPr marL="0" indent="0">
              <a:buNone/>
            </a:pPr>
            <a:r>
              <a:rPr lang="fr-FR" err="1"/>
              <a:t>Personal</a:t>
            </a:r>
            <a:r>
              <a:rPr lang="fr-FR"/>
              <a:t> data = a</a:t>
            </a:r>
            <a:r>
              <a:rPr lang="en-US" sz="1200" b="0" i="0" kern="1200" err="1">
                <a:solidFill>
                  <a:schemeClr val="tx1"/>
                </a:solidFill>
                <a:effectLst/>
                <a:latin typeface="+mn-lt"/>
                <a:ea typeface="+mn-ea"/>
                <a:cs typeface="+mn-cs"/>
              </a:rPr>
              <a:t>ny</a:t>
            </a:r>
            <a:r>
              <a:rPr lang="en-US" sz="1200" b="0" i="0" kern="1200">
                <a:solidFill>
                  <a:schemeClr val="tx1"/>
                </a:solidFill>
                <a:effectLst/>
                <a:latin typeface="+mn-lt"/>
                <a:ea typeface="+mn-ea"/>
                <a:cs typeface="+mn-cs"/>
              </a:rPr>
              <a:t> information relating to an identified or identifiable natural person</a:t>
            </a:r>
            <a:endParaRPr lang="fr-FR"/>
          </a:p>
          <a:p>
            <a:pPr marL="0" indent="0">
              <a:buNone/>
            </a:pPr>
            <a:r>
              <a:rPr lang="en-US" err="1"/>
              <a:t>Anonymisation</a:t>
            </a:r>
            <a:r>
              <a:rPr lang="en-US"/>
              <a:t> results from processing personal data in order to irreversibly prevent identification</a:t>
            </a:r>
            <a:endParaRPr lang="fr-FR"/>
          </a:p>
          <a:p>
            <a:pPr marL="0" indent="0">
              <a:buNone/>
            </a:pPr>
            <a:r>
              <a:rPr lang="en-US"/>
              <a:t>Case studies and research publications have shown how difficult it is to create a truly anonymous dataset </a:t>
            </a:r>
          </a:p>
          <a:p>
            <a:pPr marL="0" indent="0">
              <a:buNone/>
            </a:pPr>
            <a:r>
              <a:rPr lang="en-US"/>
              <a:t>The opinion elaborates on the robustness of each technique based on three criteria: (</a:t>
            </a:r>
            <a:r>
              <a:rPr lang="en-US" err="1"/>
              <a:t>i</a:t>
            </a:r>
            <a:r>
              <a:rPr lang="en-US"/>
              <a:t>) is it still possible to single out an individual, (ii) is it still possible to link records relating to an individual, and (iii) can information be inferred concerning an individual? </a:t>
            </a:r>
          </a:p>
          <a:p>
            <a:pPr marL="0" indent="0">
              <a:buNone/>
            </a:pPr>
            <a:r>
              <a:rPr lang="en-US"/>
              <a:t>The main </a:t>
            </a:r>
            <a:r>
              <a:rPr lang="en-US" err="1"/>
              <a:t>anonymisation</a:t>
            </a:r>
            <a:r>
              <a:rPr lang="en-US"/>
              <a:t> techniques, namely randomization and generalization often lead to pseudonymous data not anonymized data</a:t>
            </a:r>
            <a:endParaRPr lang="fr-FR"/>
          </a:p>
        </p:txBody>
      </p:sp>
      <p:sp>
        <p:nvSpPr>
          <p:cNvPr id="4" name="Espace réservé du numéro de diapositive 3"/>
          <p:cNvSpPr>
            <a:spLocks noGrp="1"/>
          </p:cNvSpPr>
          <p:nvPr>
            <p:ph type="sldNum" sz="quarter" idx="5"/>
          </p:nvPr>
        </p:nvSpPr>
        <p:spPr/>
        <p:txBody>
          <a:bodyPr/>
          <a:lstStyle/>
          <a:p>
            <a:fld id="{46CAC95E-B18B-41F1-9E23-6F1E92ACF795}" type="slidenum">
              <a:rPr lang="fr-FR" smtClean="0"/>
              <a:t>5</a:t>
            </a:fld>
            <a:endParaRPr lang="fr-FR"/>
          </a:p>
        </p:txBody>
      </p:sp>
    </p:spTree>
    <p:extLst>
      <p:ext uri="{BB962C8B-B14F-4D97-AF65-F5344CB8AC3E}">
        <p14:creationId xmlns:p14="http://schemas.microsoft.com/office/powerpoint/2010/main" val="8489544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None/>
            </a:pPr>
            <a:r>
              <a:rPr lang="fr-FR"/>
              <a:t>1978 : LIL 40 </a:t>
            </a:r>
            <a:r>
              <a:rPr lang="fr-FR" err="1"/>
              <a:t>years</a:t>
            </a:r>
            <a:r>
              <a:rPr lang="fr-FR"/>
              <a:t> </a:t>
            </a:r>
            <a:r>
              <a:rPr lang="fr-FR" err="1"/>
              <a:t>ago</a:t>
            </a:r>
            <a:endParaRPr lang="fr-FR"/>
          </a:p>
          <a:p>
            <a:pPr marL="0" indent="0">
              <a:buNone/>
            </a:pPr>
            <a:r>
              <a:rPr lang="fr-FR"/>
              <a:t>Comparaison </a:t>
            </a:r>
            <a:r>
              <a:rPr lang="fr-FR" err="1"/>
              <a:t>with</a:t>
            </a:r>
            <a:r>
              <a:rPr lang="fr-FR"/>
              <a:t> open source</a:t>
            </a:r>
          </a:p>
        </p:txBody>
      </p:sp>
      <p:sp>
        <p:nvSpPr>
          <p:cNvPr id="4" name="Espace réservé du numéro de diapositive 3"/>
          <p:cNvSpPr>
            <a:spLocks noGrp="1"/>
          </p:cNvSpPr>
          <p:nvPr>
            <p:ph type="sldNum" sz="quarter" idx="5"/>
          </p:nvPr>
        </p:nvSpPr>
        <p:spPr/>
        <p:txBody>
          <a:bodyPr/>
          <a:lstStyle/>
          <a:p>
            <a:fld id="{46CAC95E-B18B-41F1-9E23-6F1E92ACF795}" type="slidenum">
              <a:rPr lang="fr-FR" smtClean="0"/>
              <a:t>6</a:t>
            </a:fld>
            <a:endParaRPr lang="fr-FR"/>
          </a:p>
        </p:txBody>
      </p:sp>
    </p:spTree>
    <p:extLst>
      <p:ext uri="{BB962C8B-B14F-4D97-AF65-F5344CB8AC3E}">
        <p14:creationId xmlns:p14="http://schemas.microsoft.com/office/powerpoint/2010/main" val="23611974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err="1"/>
              <a:t>We</a:t>
            </a:r>
            <a:r>
              <a:rPr lang="fr-FR"/>
              <a:t> </a:t>
            </a:r>
            <a:r>
              <a:rPr lang="fr-FR" err="1"/>
              <a:t>lost</a:t>
            </a:r>
            <a:r>
              <a:rPr lang="fr-FR"/>
              <a:t> B2C</a:t>
            </a:r>
          </a:p>
          <a:p>
            <a:r>
              <a:rPr lang="fr-FR" err="1"/>
              <a:t>We</a:t>
            </a:r>
            <a:r>
              <a:rPr lang="fr-FR"/>
              <a:t> </a:t>
            </a:r>
            <a:r>
              <a:rPr lang="fr-FR" err="1"/>
              <a:t>will</a:t>
            </a:r>
            <a:r>
              <a:rPr lang="fr-FR"/>
              <a:t> not B2B</a:t>
            </a:r>
          </a:p>
          <a:p>
            <a:r>
              <a:rPr lang="fr-FR"/>
              <a:t>(e.g. digital </a:t>
            </a:r>
            <a:r>
              <a:rPr lang="fr-FR" err="1"/>
              <a:t>twin</a:t>
            </a:r>
            <a:r>
              <a:rPr lang="fr-FR"/>
              <a:t>)</a:t>
            </a:r>
            <a:endParaRPr lang="en-US"/>
          </a:p>
        </p:txBody>
      </p:sp>
      <p:sp>
        <p:nvSpPr>
          <p:cNvPr id="4" name="Espace réservé du numéro de diapositive 3"/>
          <p:cNvSpPr>
            <a:spLocks noGrp="1"/>
          </p:cNvSpPr>
          <p:nvPr>
            <p:ph type="sldNum" sz="quarter" idx="5"/>
          </p:nvPr>
        </p:nvSpPr>
        <p:spPr/>
        <p:txBody>
          <a:bodyPr/>
          <a:lstStyle/>
          <a:p>
            <a:fld id="{46CAC95E-B18B-41F1-9E23-6F1E92ACF795}" type="slidenum">
              <a:rPr lang="fr-FR" smtClean="0"/>
              <a:t>7</a:t>
            </a:fld>
            <a:endParaRPr lang="fr-FR"/>
          </a:p>
        </p:txBody>
      </p:sp>
    </p:spTree>
    <p:extLst>
      <p:ext uri="{BB962C8B-B14F-4D97-AF65-F5344CB8AC3E}">
        <p14:creationId xmlns:p14="http://schemas.microsoft.com/office/powerpoint/2010/main" val="4041432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Use of public sector information by business (government-to-business – G2B – data sharing).</a:t>
            </a:r>
          </a:p>
          <a:p>
            <a:r>
              <a:rPr lang="en-US"/>
              <a:t>Sharing and use of privately-held data by other companies (business-to-business – B2B – data-sharing</a:t>
            </a:r>
          </a:p>
          <a:p>
            <a:r>
              <a:rPr lang="en-US"/>
              <a:t>Use of privately-held data by government authorities (business-to-government – B2G – data sharing</a:t>
            </a:r>
          </a:p>
          <a:p>
            <a:r>
              <a:rPr lang="en-US"/>
              <a:t>Sharing of data between public authorities</a:t>
            </a:r>
            <a:endParaRPr lang="fr-FR"/>
          </a:p>
        </p:txBody>
      </p:sp>
      <p:sp>
        <p:nvSpPr>
          <p:cNvPr id="4" name="Espace réservé du numéro de diapositive 3"/>
          <p:cNvSpPr>
            <a:spLocks noGrp="1"/>
          </p:cNvSpPr>
          <p:nvPr>
            <p:ph type="sldNum" sz="quarter" idx="5"/>
          </p:nvPr>
        </p:nvSpPr>
        <p:spPr/>
        <p:txBody>
          <a:bodyPr/>
          <a:lstStyle/>
          <a:p>
            <a:fld id="{46CAC95E-B18B-41F1-9E23-6F1E92ACF795}" type="slidenum">
              <a:rPr lang="fr-FR" smtClean="0"/>
              <a:t>8</a:t>
            </a:fld>
            <a:endParaRPr lang="fr-FR"/>
          </a:p>
        </p:txBody>
      </p:sp>
    </p:spTree>
    <p:extLst>
      <p:ext uri="{BB962C8B-B14F-4D97-AF65-F5344CB8AC3E}">
        <p14:creationId xmlns:p14="http://schemas.microsoft.com/office/powerpoint/2010/main" val="10088053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46CAC95E-B18B-41F1-9E23-6F1E92ACF795}" type="slidenum">
              <a:rPr lang="fr-FR" smtClean="0"/>
              <a:t>9</a:t>
            </a:fld>
            <a:endParaRPr lang="fr-FR"/>
          </a:p>
        </p:txBody>
      </p:sp>
    </p:spTree>
    <p:extLst>
      <p:ext uri="{BB962C8B-B14F-4D97-AF65-F5344CB8AC3E}">
        <p14:creationId xmlns:p14="http://schemas.microsoft.com/office/powerpoint/2010/main" val="4246376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F1AD01-4880-4560-81AF-BBB53B26B24E}"/>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5909821A-C913-4249-BD37-9FCB149589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F597AB10-FC4E-4565-B916-A4FB0109C677}"/>
              </a:ext>
            </a:extLst>
          </p:cNvPr>
          <p:cNvSpPr>
            <a:spLocks noGrp="1"/>
          </p:cNvSpPr>
          <p:nvPr>
            <p:ph type="dt" sz="half" idx="10"/>
          </p:nvPr>
        </p:nvSpPr>
        <p:spPr/>
        <p:txBody>
          <a:bodyPr/>
          <a:lstStyle/>
          <a:p>
            <a:fld id="{AE8BDBB2-72D1-4C6A-BB7C-41BFCB3F4884}" type="datetimeFigureOut">
              <a:rPr lang="fr-FR" smtClean="0"/>
              <a:t>04/10/2021</a:t>
            </a:fld>
            <a:endParaRPr lang="fr-FR"/>
          </a:p>
        </p:txBody>
      </p:sp>
      <p:sp>
        <p:nvSpPr>
          <p:cNvPr id="5" name="Espace réservé du pied de page 4">
            <a:extLst>
              <a:ext uri="{FF2B5EF4-FFF2-40B4-BE49-F238E27FC236}">
                <a16:creationId xmlns:a16="http://schemas.microsoft.com/office/drawing/2014/main" id="{6EC00AB4-8712-4235-88D3-8A2E5D454E6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CFCBD60-5CE6-4DDE-87FA-875BBE766EB1}"/>
              </a:ext>
            </a:extLst>
          </p:cNvPr>
          <p:cNvSpPr>
            <a:spLocks noGrp="1"/>
          </p:cNvSpPr>
          <p:nvPr>
            <p:ph type="sldNum" sz="quarter" idx="12"/>
          </p:nvPr>
        </p:nvSpPr>
        <p:spPr/>
        <p:txBody>
          <a:bodyPr/>
          <a:lstStyle/>
          <a:p>
            <a:fld id="{CE2E094C-687F-415A-9F02-70B3B236F040}" type="slidenum">
              <a:rPr lang="fr-FR" smtClean="0"/>
              <a:t>‹N°›</a:t>
            </a:fld>
            <a:endParaRPr lang="fr-FR"/>
          </a:p>
        </p:txBody>
      </p:sp>
    </p:spTree>
    <p:extLst>
      <p:ext uri="{BB962C8B-B14F-4D97-AF65-F5344CB8AC3E}">
        <p14:creationId xmlns:p14="http://schemas.microsoft.com/office/powerpoint/2010/main" val="1292334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4D3CCD-B439-49AF-A274-48478C61B21C}"/>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85FC8E3F-37B8-4F93-8026-4612C0403EE2}"/>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557AA06-7A31-45B6-9CF6-5F7BC42BEAC7}"/>
              </a:ext>
            </a:extLst>
          </p:cNvPr>
          <p:cNvSpPr>
            <a:spLocks noGrp="1"/>
          </p:cNvSpPr>
          <p:nvPr>
            <p:ph type="dt" sz="half" idx="10"/>
          </p:nvPr>
        </p:nvSpPr>
        <p:spPr/>
        <p:txBody>
          <a:bodyPr/>
          <a:lstStyle/>
          <a:p>
            <a:fld id="{AE8BDBB2-72D1-4C6A-BB7C-41BFCB3F4884}" type="datetimeFigureOut">
              <a:rPr lang="fr-FR" smtClean="0"/>
              <a:t>04/10/2021</a:t>
            </a:fld>
            <a:endParaRPr lang="fr-FR"/>
          </a:p>
        </p:txBody>
      </p:sp>
      <p:sp>
        <p:nvSpPr>
          <p:cNvPr id="5" name="Espace réservé du pied de page 4">
            <a:extLst>
              <a:ext uri="{FF2B5EF4-FFF2-40B4-BE49-F238E27FC236}">
                <a16:creationId xmlns:a16="http://schemas.microsoft.com/office/drawing/2014/main" id="{662E7FEC-E1DF-43CB-8012-791CDC567E9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55AC117-BEBF-4793-8FB7-79397F61874B}"/>
              </a:ext>
            </a:extLst>
          </p:cNvPr>
          <p:cNvSpPr>
            <a:spLocks noGrp="1"/>
          </p:cNvSpPr>
          <p:nvPr>
            <p:ph type="sldNum" sz="quarter" idx="12"/>
          </p:nvPr>
        </p:nvSpPr>
        <p:spPr/>
        <p:txBody>
          <a:bodyPr/>
          <a:lstStyle/>
          <a:p>
            <a:fld id="{CE2E094C-687F-415A-9F02-70B3B236F040}" type="slidenum">
              <a:rPr lang="fr-FR" smtClean="0"/>
              <a:t>‹N°›</a:t>
            </a:fld>
            <a:endParaRPr lang="fr-FR"/>
          </a:p>
        </p:txBody>
      </p:sp>
    </p:spTree>
    <p:extLst>
      <p:ext uri="{BB962C8B-B14F-4D97-AF65-F5344CB8AC3E}">
        <p14:creationId xmlns:p14="http://schemas.microsoft.com/office/powerpoint/2010/main" val="644728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7BA6F26-DAE6-44BB-8E16-58EB62A535E2}"/>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1BBEEE08-0F49-4BBD-8639-5A664DA15943}"/>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A58DFB4-EE93-4CF0-B577-12C5341B513B}"/>
              </a:ext>
            </a:extLst>
          </p:cNvPr>
          <p:cNvSpPr>
            <a:spLocks noGrp="1"/>
          </p:cNvSpPr>
          <p:nvPr>
            <p:ph type="dt" sz="half" idx="10"/>
          </p:nvPr>
        </p:nvSpPr>
        <p:spPr/>
        <p:txBody>
          <a:bodyPr/>
          <a:lstStyle/>
          <a:p>
            <a:fld id="{AE8BDBB2-72D1-4C6A-BB7C-41BFCB3F4884}" type="datetimeFigureOut">
              <a:rPr lang="fr-FR" smtClean="0"/>
              <a:t>04/10/2021</a:t>
            </a:fld>
            <a:endParaRPr lang="fr-FR"/>
          </a:p>
        </p:txBody>
      </p:sp>
      <p:sp>
        <p:nvSpPr>
          <p:cNvPr id="5" name="Espace réservé du pied de page 4">
            <a:extLst>
              <a:ext uri="{FF2B5EF4-FFF2-40B4-BE49-F238E27FC236}">
                <a16:creationId xmlns:a16="http://schemas.microsoft.com/office/drawing/2014/main" id="{A0F42E24-616C-42FB-A6BA-2050E320C14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ADDDDAA-8AFA-4297-9715-2285770FE174}"/>
              </a:ext>
            </a:extLst>
          </p:cNvPr>
          <p:cNvSpPr>
            <a:spLocks noGrp="1"/>
          </p:cNvSpPr>
          <p:nvPr>
            <p:ph type="sldNum" sz="quarter" idx="12"/>
          </p:nvPr>
        </p:nvSpPr>
        <p:spPr/>
        <p:txBody>
          <a:bodyPr/>
          <a:lstStyle/>
          <a:p>
            <a:fld id="{CE2E094C-687F-415A-9F02-70B3B236F040}" type="slidenum">
              <a:rPr lang="fr-FR" smtClean="0"/>
              <a:t>‹N°›</a:t>
            </a:fld>
            <a:endParaRPr lang="fr-FR"/>
          </a:p>
        </p:txBody>
      </p:sp>
    </p:spTree>
    <p:extLst>
      <p:ext uri="{BB962C8B-B14F-4D97-AF65-F5344CB8AC3E}">
        <p14:creationId xmlns:p14="http://schemas.microsoft.com/office/powerpoint/2010/main" val="1054951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D4A511-DF2A-4B8E-871E-F719388FCBD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7D839B2-148F-46FA-A00C-A7B7BF30C106}"/>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462A601-DB78-45FF-A992-055798D6EFBE}"/>
              </a:ext>
            </a:extLst>
          </p:cNvPr>
          <p:cNvSpPr>
            <a:spLocks noGrp="1"/>
          </p:cNvSpPr>
          <p:nvPr>
            <p:ph type="dt" sz="half" idx="10"/>
          </p:nvPr>
        </p:nvSpPr>
        <p:spPr/>
        <p:txBody>
          <a:bodyPr/>
          <a:lstStyle/>
          <a:p>
            <a:fld id="{AE8BDBB2-72D1-4C6A-BB7C-41BFCB3F4884}" type="datetimeFigureOut">
              <a:rPr lang="fr-FR" smtClean="0"/>
              <a:t>04/10/2021</a:t>
            </a:fld>
            <a:endParaRPr lang="fr-FR"/>
          </a:p>
        </p:txBody>
      </p:sp>
      <p:sp>
        <p:nvSpPr>
          <p:cNvPr id="5" name="Espace réservé du pied de page 4">
            <a:extLst>
              <a:ext uri="{FF2B5EF4-FFF2-40B4-BE49-F238E27FC236}">
                <a16:creationId xmlns:a16="http://schemas.microsoft.com/office/drawing/2014/main" id="{05289921-AD6C-4DA2-A8E9-01D92AC9A50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16ED873-C837-4A7C-A628-594206070E78}"/>
              </a:ext>
            </a:extLst>
          </p:cNvPr>
          <p:cNvSpPr>
            <a:spLocks noGrp="1"/>
          </p:cNvSpPr>
          <p:nvPr>
            <p:ph type="sldNum" sz="quarter" idx="12"/>
          </p:nvPr>
        </p:nvSpPr>
        <p:spPr/>
        <p:txBody>
          <a:bodyPr/>
          <a:lstStyle/>
          <a:p>
            <a:fld id="{CE2E094C-687F-415A-9F02-70B3B236F040}" type="slidenum">
              <a:rPr lang="fr-FR" smtClean="0"/>
              <a:t>‹N°›</a:t>
            </a:fld>
            <a:endParaRPr lang="fr-FR"/>
          </a:p>
        </p:txBody>
      </p:sp>
    </p:spTree>
    <p:extLst>
      <p:ext uri="{BB962C8B-B14F-4D97-AF65-F5344CB8AC3E}">
        <p14:creationId xmlns:p14="http://schemas.microsoft.com/office/powerpoint/2010/main" val="867435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EE279C-DF91-4687-BCB9-09557F9AEF59}"/>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8D74D55B-E9A5-467D-9C5B-2DFB9CE4A5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DFE857A9-370B-4370-A418-8A222C590F67}"/>
              </a:ext>
            </a:extLst>
          </p:cNvPr>
          <p:cNvSpPr>
            <a:spLocks noGrp="1"/>
          </p:cNvSpPr>
          <p:nvPr>
            <p:ph type="dt" sz="half" idx="10"/>
          </p:nvPr>
        </p:nvSpPr>
        <p:spPr/>
        <p:txBody>
          <a:bodyPr/>
          <a:lstStyle/>
          <a:p>
            <a:fld id="{AE8BDBB2-72D1-4C6A-BB7C-41BFCB3F4884}" type="datetimeFigureOut">
              <a:rPr lang="fr-FR" smtClean="0"/>
              <a:t>04/10/2021</a:t>
            </a:fld>
            <a:endParaRPr lang="fr-FR"/>
          </a:p>
        </p:txBody>
      </p:sp>
      <p:sp>
        <p:nvSpPr>
          <p:cNvPr id="5" name="Espace réservé du pied de page 4">
            <a:extLst>
              <a:ext uri="{FF2B5EF4-FFF2-40B4-BE49-F238E27FC236}">
                <a16:creationId xmlns:a16="http://schemas.microsoft.com/office/drawing/2014/main" id="{301E28E2-AD8D-4173-92DF-A37D9EA8B75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D454406-2358-4C0E-B372-CE9D7ED7016D}"/>
              </a:ext>
            </a:extLst>
          </p:cNvPr>
          <p:cNvSpPr>
            <a:spLocks noGrp="1"/>
          </p:cNvSpPr>
          <p:nvPr>
            <p:ph type="sldNum" sz="quarter" idx="12"/>
          </p:nvPr>
        </p:nvSpPr>
        <p:spPr/>
        <p:txBody>
          <a:bodyPr/>
          <a:lstStyle/>
          <a:p>
            <a:fld id="{CE2E094C-687F-415A-9F02-70B3B236F040}" type="slidenum">
              <a:rPr lang="fr-FR" smtClean="0"/>
              <a:t>‹N°›</a:t>
            </a:fld>
            <a:endParaRPr lang="fr-FR"/>
          </a:p>
        </p:txBody>
      </p:sp>
    </p:spTree>
    <p:extLst>
      <p:ext uri="{BB962C8B-B14F-4D97-AF65-F5344CB8AC3E}">
        <p14:creationId xmlns:p14="http://schemas.microsoft.com/office/powerpoint/2010/main" val="2900438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FEF311-1663-4EAF-B583-55E8CA187DF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0F41929-CA69-4748-955D-BD184F489ECA}"/>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B1DE5825-C076-4342-ABB6-B1F7E72E8326}"/>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FDD9E6CB-5199-4101-89A6-2C960D136063}"/>
              </a:ext>
            </a:extLst>
          </p:cNvPr>
          <p:cNvSpPr>
            <a:spLocks noGrp="1"/>
          </p:cNvSpPr>
          <p:nvPr>
            <p:ph type="dt" sz="half" idx="10"/>
          </p:nvPr>
        </p:nvSpPr>
        <p:spPr/>
        <p:txBody>
          <a:bodyPr/>
          <a:lstStyle/>
          <a:p>
            <a:fld id="{AE8BDBB2-72D1-4C6A-BB7C-41BFCB3F4884}" type="datetimeFigureOut">
              <a:rPr lang="fr-FR" smtClean="0"/>
              <a:t>04/10/2021</a:t>
            </a:fld>
            <a:endParaRPr lang="fr-FR"/>
          </a:p>
        </p:txBody>
      </p:sp>
      <p:sp>
        <p:nvSpPr>
          <p:cNvPr id="6" name="Espace réservé du pied de page 5">
            <a:extLst>
              <a:ext uri="{FF2B5EF4-FFF2-40B4-BE49-F238E27FC236}">
                <a16:creationId xmlns:a16="http://schemas.microsoft.com/office/drawing/2014/main" id="{8AEDFBAB-1199-40A5-B375-647AC16F063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1952211-E8F3-44B4-809E-4A05438E5829}"/>
              </a:ext>
            </a:extLst>
          </p:cNvPr>
          <p:cNvSpPr>
            <a:spLocks noGrp="1"/>
          </p:cNvSpPr>
          <p:nvPr>
            <p:ph type="sldNum" sz="quarter" idx="12"/>
          </p:nvPr>
        </p:nvSpPr>
        <p:spPr/>
        <p:txBody>
          <a:bodyPr/>
          <a:lstStyle/>
          <a:p>
            <a:fld id="{CE2E094C-687F-415A-9F02-70B3B236F040}" type="slidenum">
              <a:rPr lang="fr-FR" smtClean="0"/>
              <a:t>‹N°›</a:t>
            </a:fld>
            <a:endParaRPr lang="fr-FR"/>
          </a:p>
        </p:txBody>
      </p:sp>
    </p:spTree>
    <p:extLst>
      <p:ext uri="{BB962C8B-B14F-4D97-AF65-F5344CB8AC3E}">
        <p14:creationId xmlns:p14="http://schemas.microsoft.com/office/powerpoint/2010/main" val="3771942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79161A-7C61-4806-BFCE-03B1B9868D57}"/>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0047132A-1FDE-4904-8EBB-91E71B3DF8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BA48BE75-6520-4002-9F40-74650C2547B6}"/>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C55FDB7A-6067-4D3E-B7BD-A6E71FCC83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BBB2CA51-962D-4575-AA1D-0B8696B0CD75}"/>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3823FFD2-79D3-424C-B3FC-D42118EA1471}"/>
              </a:ext>
            </a:extLst>
          </p:cNvPr>
          <p:cNvSpPr>
            <a:spLocks noGrp="1"/>
          </p:cNvSpPr>
          <p:nvPr>
            <p:ph type="dt" sz="half" idx="10"/>
          </p:nvPr>
        </p:nvSpPr>
        <p:spPr/>
        <p:txBody>
          <a:bodyPr/>
          <a:lstStyle/>
          <a:p>
            <a:fld id="{AE8BDBB2-72D1-4C6A-BB7C-41BFCB3F4884}" type="datetimeFigureOut">
              <a:rPr lang="fr-FR" smtClean="0"/>
              <a:t>04/10/2021</a:t>
            </a:fld>
            <a:endParaRPr lang="fr-FR"/>
          </a:p>
        </p:txBody>
      </p:sp>
      <p:sp>
        <p:nvSpPr>
          <p:cNvPr id="8" name="Espace réservé du pied de page 7">
            <a:extLst>
              <a:ext uri="{FF2B5EF4-FFF2-40B4-BE49-F238E27FC236}">
                <a16:creationId xmlns:a16="http://schemas.microsoft.com/office/drawing/2014/main" id="{E1D00219-8D57-4794-8FA1-A6F74EE6A935}"/>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945F6062-F546-4B8A-8C82-1F0F1DE127F9}"/>
              </a:ext>
            </a:extLst>
          </p:cNvPr>
          <p:cNvSpPr>
            <a:spLocks noGrp="1"/>
          </p:cNvSpPr>
          <p:nvPr>
            <p:ph type="sldNum" sz="quarter" idx="12"/>
          </p:nvPr>
        </p:nvSpPr>
        <p:spPr/>
        <p:txBody>
          <a:bodyPr/>
          <a:lstStyle/>
          <a:p>
            <a:fld id="{CE2E094C-687F-415A-9F02-70B3B236F040}" type="slidenum">
              <a:rPr lang="fr-FR" smtClean="0"/>
              <a:t>‹N°›</a:t>
            </a:fld>
            <a:endParaRPr lang="fr-FR"/>
          </a:p>
        </p:txBody>
      </p:sp>
    </p:spTree>
    <p:extLst>
      <p:ext uri="{BB962C8B-B14F-4D97-AF65-F5344CB8AC3E}">
        <p14:creationId xmlns:p14="http://schemas.microsoft.com/office/powerpoint/2010/main" val="3641368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D55C95-E35F-44BC-BC0C-3A4DB1F0D946}"/>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ECB2C6F4-DC25-483E-BE0E-7F0E595D499D}"/>
              </a:ext>
            </a:extLst>
          </p:cNvPr>
          <p:cNvSpPr>
            <a:spLocks noGrp="1"/>
          </p:cNvSpPr>
          <p:nvPr>
            <p:ph type="dt" sz="half" idx="10"/>
          </p:nvPr>
        </p:nvSpPr>
        <p:spPr/>
        <p:txBody>
          <a:bodyPr/>
          <a:lstStyle/>
          <a:p>
            <a:fld id="{AE8BDBB2-72D1-4C6A-BB7C-41BFCB3F4884}" type="datetimeFigureOut">
              <a:rPr lang="fr-FR" smtClean="0"/>
              <a:t>04/10/2021</a:t>
            </a:fld>
            <a:endParaRPr lang="fr-FR"/>
          </a:p>
        </p:txBody>
      </p:sp>
      <p:sp>
        <p:nvSpPr>
          <p:cNvPr id="4" name="Espace réservé du pied de page 3">
            <a:extLst>
              <a:ext uri="{FF2B5EF4-FFF2-40B4-BE49-F238E27FC236}">
                <a16:creationId xmlns:a16="http://schemas.microsoft.com/office/drawing/2014/main" id="{EB0EA540-0AB5-4761-BEE9-FFAA0B69922F}"/>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A41BA1EC-1163-4175-A4FB-631ABFA67960}"/>
              </a:ext>
            </a:extLst>
          </p:cNvPr>
          <p:cNvSpPr>
            <a:spLocks noGrp="1"/>
          </p:cNvSpPr>
          <p:nvPr>
            <p:ph type="sldNum" sz="quarter" idx="12"/>
          </p:nvPr>
        </p:nvSpPr>
        <p:spPr/>
        <p:txBody>
          <a:bodyPr/>
          <a:lstStyle/>
          <a:p>
            <a:fld id="{CE2E094C-687F-415A-9F02-70B3B236F040}" type="slidenum">
              <a:rPr lang="fr-FR" smtClean="0"/>
              <a:t>‹N°›</a:t>
            </a:fld>
            <a:endParaRPr lang="fr-FR"/>
          </a:p>
        </p:txBody>
      </p:sp>
    </p:spTree>
    <p:extLst>
      <p:ext uri="{BB962C8B-B14F-4D97-AF65-F5344CB8AC3E}">
        <p14:creationId xmlns:p14="http://schemas.microsoft.com/office/powerpoint/2010/main" val="240621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7B3C7E20-EB0A-4E76-805B-F875154BC33F}"/>
              </a:ext>
            </a:extLst>
          </p:cNvPr>
          <p:cNvSpPr>
            <a:spLocks noGrp="1"/>
          </p:cNvSpPr>
          <p:nvPr>
            <p:ph type="dt" sz="half" idx="10"/>
          </p:nvPr>
        </p:nvSpPr>
        <p:spPr/>
        <p:txBody>
          <a:bodyPr/>
          <a:lstStyle/>
          <a:p>
            <a:fld id="{AE8BDBB2-72D1-4C6A-BB7C-41BFCB3F4884}" type="datetimeFigureOut">
              <a:rPr lang="fr-FR" smtClean="0"/>
              <a:t>04/10/2021</a:t>
            </a:fld>
            <a:endParaRPr lang="fr-FR"/>
          </a:p>
        </p:txBody>
      </p:sp>
      <p:sp>
        <p:nvSpPr>
          <p:cNvPr id="3" name="Espace réservé du pied de page 2">
            <a:extLst>
              <a:ext uri="{FF2B5EF4-FFF2-40B4-BE49-F238E27FC236}">
                <a16:creationId xmlns:a16="http://schemas.microsoft.com/office/drawing/2014/main" id="{DF4D793C-BE11-4667-81BE-4CD7C507AA53}"/>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AD4CE28F-26B4-4C45-893D-949158650B80}"/>
              </a:ext>
            </a:extLst>
          </p:cNvPr>
          <p:cNvSpPr>
            <a:spLocks noGrp="1"/>
          </p:cNvSpPr>
          <p:nvPr>
            <p:ph type="sldNum" sz="quarter" idx="12"/>
          </p:nvPr>
        </p:nvSpPr>
        <p:spPr/>
        <p:txBody>
          <a:bodyPr/>
          <a:lstStyle/>
          <a:p>
            <a:fld id="{CE2E094C-687F-415A-9F02-70B3B236F040}" type="slidenum">
              <a:rPr lang="fr-FR" smtClean="0"/>
              <a:t>‹N°›</a:t>
            </a:fld>
            <a:endParaRPr lang="fr-FR"/>
          </a:p>
        </p:txBody>
      </p:sp>
    </p:spTree>
    <p:extLst>
      <p:ext uri="{BB962C8B-B14F-4D97-AF65-F5344CB8AC3E}">
        <p14:creationId xmlns:p14="http://schemas.microsoft.com/office/powerpoint/2010/main" val="3615863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71FD33-E004-40BA-9927-B7880CBA1A9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45E32163-40A4-480D-B4B1-DD88FE2F83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7513AE16-3198-4C60-9B81-4ECC58BC5E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B6AB2F0-AABC-4A79-A10F-EF70FFB5E5C6}"/>
              </a:ext>
            </a:extLst>
          </p:cNvPr>
          <p:cNvSpPr>
            <a:spLocks noGrp="1"/>
          </p:cNvSpPr>
          <p:nvPr>
            <p:ph type="dt" sz="half" idx="10"/>
          </p:nvPr>
        </p:nvSpPr>
        <p:spPr/>
        <p:txBody>
          <a:bodyPr/>
          <a:lstStyle/>
          <a:p>
            <a:fld id="{AE8BDBB2-72D1-4C6A-BB7C-41BFCB3F4884}" type="datetimeFigureOut">
              <a:rPr lang="fr-FR" smtClean="0"/>
              <a:t>04/10/2021</a:t>
            </a:fld>
            <a:endParaRPr lang="fr-FR"/>
          </a:p>
        </p:txBody>
      </p:sp>
      <p:sp>
        <p:nvSpPr>
          <p:cNvPr id="6" name="Espace réservé du pied de page 5">
            <a:extLst>
              <a:ext uri="{FF2B5EF4-FFF2-40B4-BE49-F238E27FC236}">
                <a16:creationId xmlns:a16="http://schemas.microsoft.com/office/drawing/2014/main" id="{26D26920-723B-45F8-9877-B5E00ECE7C8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855E7D7-4AA3-43B4-9267-B1616F71F0A1}"/>
              </a:ext>
            </a:extLst>
          </p:cNvPr>
          <p:cNvSpPr>
            <a:spLocks noGrp="1"/>
          </p:cNvSpPr>
          <p:nvPr>
            <p:ph type="sldNum" sz="quarter" idx="12"/>
          </p:nvPr>
        </p:nvSpPr>
        <p:spPr/>
        <p:txBody>
          <a:bodyPr/>
          <a:lstStyle/>
          <a:p>
            <a:fld id="{CE2E094C-687F-415A-9F02-70B3B236F040}" type="slidenum">
              <a:rPr lang="fr-FR" smtClean="0"/>
              <a:t>‹N°›</a:t>
            </a:fld>
            <a:endParaRPr lang="fr-FR"/>
          </a:p>
        </p:txBody>
      </p:sp>
    </p:spTree>
    <p:extLst>
      <p:ext uri="{BB962C8B-B14F-4D97-AF65-F5344CB8AC3E}">
        <p14:creationId xmlns:p14="http://schemas.microsoft.com/office/powerpoint/2010/main" val="4152014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73C102-5266-4414-9865-9C72986F1AB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35095247-12F9-491C-9CF5-DB703D531B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09FE7970-7B4B-4056-976D-EF2CDF3A31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AC70256-8CC1-4C30-92F7-EAE49A1D6D6E}"/>
              </a:ext>
            </a:extLst>
          </p:cNvPr>
          <p:cNvSpPr>
            <a:spLocks noGrp="1"/>
          </p:cNvSpPr>
          <p:nvPr>
            <p:ph type="dt" sz="half" idx="10"/>
          </p:nvPr>
        </p:nvSpPr>
        <p:spPr/>
        <p:txBody>
          <a:bodyPr/>
          <a:lstStyle/>
          <a:p>
            <a:fld id="{AE8BDBB2-72D1-4C6A-BB7C-41BFCB3F4884}" type="datetimeFigureOut">
              <a:rPr lang="fr-FR" smtClean="0"/>
              <a:t>04/10/2021</a:t>
            </a:fld>
            <a:endParaRPr lang="fr-FR"/>
          </a:p>
        </p:txBody>
      </p:sp>
      <p:sp>
        <p:nvSpPr>
          <p:cNvPr id="6" name="Espace réservé du pied de page 5">
            <a:extLst>
              <a:ext uri="{FF2B5EF4-FFF2-40B4-BE49-F238E27FC236}">
                <a16:creationId xmlns:a16="http://schemas.microsoft.com/office/drawing/2014/main" id="{C2ED9A10-66A2-4440-9ED5-68677F6C994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39D4587-98D3-4124-A0F1-19B046DE3D68}"/>
              </a:ext>
            </a:extLst>
          </p:cNvPr>
          <p:cNvSpPr>
            <a:spLocks noGrp="1"/>
          </p:cNvSpPr>
          <p:nvPr>
            <p:ph type="sldNum" sz="quarter" idx="12"/>
          </p:nvPr>
        </p:nvSpPr>
        <p:spPr/>
        <p:txBody>
          <a:bodyPr/>
          <a:lstStyle/>
          <a:p>
            <a:fld id="{CE2E094C-687F-415A-9F02-70B3B236F040}" type="slidenum">
              <a:rPr lang="fr-FR" smtClean="0"/>
              <a:t>‹N°›</a:t>
            </a:fld>
            <a:endParaRPr lang="fr-FR"/>
          </a:p>
        </p:txBody>
      </p:sp>
    </p:spTree>
    <p:extLst>
      <p:ext uri="{BB962C8B-B14F-4D97-AF65-F5344CB8AC3E}">
        <p14:creationId xmlns:p14="http://schemas.microsoft.com/office/powerpoint/2010/main" val="79234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77677FE8-8B64-4FC2-8083-4F47A84B50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E6825B70-2411-4112-813A-7A33D1217D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19ABE98-2EF5-411F-8277-F004B46EF8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8BDBB2-72D1-4C6A-BB7C-41BFCB3F4884}" type="datetimeFigureOut">
              <a:rPr lang="fr-FR" smtClean="0"/>
              <a:t>04/10/2021</a:t>
            </a:fld>
            <a:endParaRPr lang="fr-FR"/>
          </a:p>
        </p:txBody>
      </p:sp>
      <p:sp>
        <p:nvSpPr>
          <p:cNvPr id="5" name="Espace réservé du pied de page 4">
            <a:extLst>
              <a:ext uri="{FF2B5EF4-FFF2-40B4-BE49-F238E27FC236}">
                <a16:creationId xmlns:a16="http://schemas.microsoft.com/office/drawing/2014/main" id="{B886441B-F208-499D-A842-7DBD5525EE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8F6C66C7-C2C8-4482-A25E-49736E9BD3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2E094C-687F-415A-9F02-70B3B236F040}" type="slidenum">
              <a:rPr lang="fr-FR" smtClean="0"/>
              <a:t>‹N°›</a:t>
            </a:fld>
            <a:endParaRPr lang="fr-FR"/>
          </a:p>
        </p:txBody>
      </p:sp>
    </p:spTree>
    <p:extLst>
      <p:ext uri="{BB962C8B-B14F-4D97-AF65-F5344CB8AC3E}">
        <p14:creationId xmlns:p14="http://schemas.microsoft.com/office/powerpoint/2010/main" val="617738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9.xml.rels><?xml version="1.0" encoding="UTF-8" standalone="yes"?>
<Relationships xmlns="http://schemas.openxmlformats.org/package/2006/relationships"><Relationship Id="rId3" Type="http://schemas.openxmlformats.org/officeDocument/2006/relationships/hyperlink" Target="mailto:ab@basdevant.tech"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FBA772-9B25-4B86-BD8B-2F687B733894}"/>
              </a:ext>
            </a:extLst>
          </p:cNvPr>
          <p:cNvSpPr/>
          <p:nvPr/>
        </p:nvSpPr>
        <p:spPr>
          <a:xfrm>
            <a:off x="0" y="0"/>
            <a:ext cx="12192000" cy="6858000"/>
          </a:xfrm>
          <a:prstGeom prst="rect">
            <a:avLst/>
          </a:prstGeom>
          <a:ln w="304800"/>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pic>
        <p:nvPicPr>
          <p:cNvPr id="6" name="Image 5">
            <a:extLst>
              <a:ext uri="{FF2B5EF4-FFF2-40B4-BE49-F238E27FC236}">
                <a16:creationId xmlns:a16="http://schemas.microsoft.com/office/drawing/2014/main" id="{0112C92C-32EB-4D65-B99B-EFCF8E9975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7701" y="4358064"/>
            <a:ext cx="4123633" cy="2916744"/>
          </a:xfrm>
          <a:prstGeom prst="rect">
            <a:avLst/>
          </a:prstGeom>
        </p:spPr>
      </p:pic>
      <p:sp>
        <p:nvSpPr>
          <p:cNvPr id="7" name="Rectangle 6">
            <a:extLst>
              <a:ext uri="{FF2B5EF4-FFF2-40B4-BE49-F238E27FC236}">
                <a16:creationId xmlns:a16="http://schemas.microsoft.com/office/drawing/2014/main" id="{82D82DC9-8DBB-40C9-8DC5-5659DA38E6CA}"/>
              </a:ext>
            </a:extLst>
          </p:cNvPr>
          <p:cNvSpPr/>
          <p:nvPr/>
        </p:nvSpPr>
        <p:spPr>
          <a:xfrm>
            <a:off x="-251015" y="2065099"/>
            <a:ext cx="12694023" cy="2387600"/>
          </a:xfrm>
          <a:prstGeom prst="rect">
            <a:avLst/>
          </a:prstGeom>
          <a:solidFill>
            <a:srgbClr val="F9E8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3A360C50-F3E3-4C17-87E7-854F99750B1E}"/>
              </a:ext>
            </a:extLst>
          </p:cNvPr>
          <p:cNvSpPr>
            <a:spLocks noGrp="1"/>
          </p:cNvSpPr>
          <p:nvPr>
            <p:ph type="ctrTitle"/>
          </p:nvPr>
        </p:nvSpPr>
        <p:spPr>
          <a:xfrm>
            <a:off x="1118063" y="1231484"/>
            <a:ext cx="10205421" cy="2387600"/>
          </a:xfrm>
        </p:spPr>
        <p:txBody>
          <a:bodyPr>
            <a:normAutofit/>
          </a:bodyPr>
          <a:lstStyle/>
          <a:p>
            <a:r>
              <a:rPr lang="fr-FR" b="1" dirty="0">
                <a:latin typeface="Wigrum Medium" panose="02000000000000000000" pitchFamily="50" charset="0"/>
              </a:rPr>
              <a:t>Data </a:t>
            </a:r>
            <a:r>
              <a:rPr lang="fr-FR" b="1" dirty="0" err="1">
                <a:latin typeface="Wigrum Medium" panose="02000000000000000000" pitchFamily="50" charset="0"/>
              </a:rPr>
              <a:t>Regulation</a:t>
            </a:r>
            <a:br>
              <a:rPr lang="fr-FR" b="1" dirty="0">
                <a:latin typeface="Wigrum Medium" panose="02000000000000000000" pitchFamily="50" charset="0"/>
              </a:rPr>
            </a:br>
            <a:r>
              <a:rPr lang="fr-FR" sz="3600" b="1" dirty="0">
                <a:latin typeface="Wigrum Medium" panose="02000000000000000000" pitchFamily="50" charset="0"/>
              </a:rPr>
              <a:t>Session 1: General introduction</a:t>
            </a:r>
            <a:endParaRPr lang="fr-FR" b="1" dirty="0">
              <a:latin typeface="Wigrum Medium" panose="02000000000000000000" pitchFamily="50" charset="0"/>
            </a:endParaRPr>
          </a:p>
        </p:txBody>
      </p:sp>
      <p:sp>
        <p:nvSpPr>
          <p:cNvPr id="3" name="Sous-titre 2">
            <a:extLst>
              <a:ext uri="{FF2B5EF4-FFF2-40B4-BE49-F238E27FC236}">
                <a16:creationId xmlns:a16="http://schemas.microsoft.com/office/drawing/2014/main" id="{97110133-38FF-434C-93FA-6AB1914237C4}"/>
              </a:ext>
            </a:extLst>
          </p:cNvPr>
          <p:cNvSpPr>
            <a:spLocks noGrp="1"/>
          </p:cNvSpPr>
          <p:nvPr>
            <p:ph type="subTitle" idx="1"/>
          </p:nvPr>
        </p:nvSpPr>
        <p:spPr>
          <a:xfrm>
            <a:off x="1648774" y="3813761"/>
            <a:ext cx="9144000" cy="1655762"/>
          </a:xfrm>
        </p:spPr>
        <p:txBody>
          <a:bodyPr>
            <a:normAutofit/>
          </a:bodyPr>
          <a:lstStyle/>
          <a:p>
            <a:r>
              <a:rPr lang="fr-FR" sz="2800" b="1" dirty="0">
                <a:solidFill>
                  <a:schemeClr val="bg1"/>
                </a:solidFill>
                <a:latin typeface="Wigrum Medium" panose="02000000000000000000" pitchFamily="50" charset="0"/>
              </a:rPr>
              <a:t>Me Adrien Basdevant, </a:t>
            </a:r>
            <a:r>
              <a:rPr lang="fr-FR" sz="2800" b="1" dirty="0" err="1">
                <a:solidFill>
                  <a:schemeClr val="bg1"/>
                </a:solidFill>
                <a:latin typeface="Wigrum Medium" panose="02000000000000000000" pitchFamily="50" charset="0"/>
              </a:rPr>
              <a:t>October</a:t>
            </a:r>
            <a:r>
              <a:rPr lang="fr-FR" sz="2800" b="1" dirty="0">
                <a:solidFill>
                  <a:schemeClr val="bg1"/>
                </a:solidFill>
                <a:latin typeface="Wigrum Medium" panose="02000000000000000000" pitchFamily="50" charset="0"/>
              </a:rPr>
              <a:t>, 4th, 2021</a:t>
            </a:r>
          </a:p>
        </p:txBody>
      </p:sp>
    </p:spTree>
    <p:extLst>
      <p:ext uri="{BB962C8B-B14F-4D97-AF65-F5344CB8AC3E}">
        <p14:creationId xmlns:p14="http://schemas.microsoft.com/office/powerpoint/2010/main" val="275105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C4FC4235-2E8A-4410-902D-A682E26601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71437"/>
            <a:ext cx="8572500" cy="6715125"/>
          </a:xfrm>
          <a:prstGeom prst="rect">
            <a:avLst/>
          </a:prstGeom>
        </p:spPr>
      </p:pic>
    </p:spTree>
    <p:extLst>
      <p:ext uri="{BB962C8B-B14F-4D97-AF65-F5344CB8AC3E}">
        <p14:creationId xmlns:p14="http://schemas.microsoft.com/office/powerpoint/2010/main" val="3230879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A939B9-5005-47B7-AD81-D4D186942736}"/>
              </a:ext>
            </a:extLst>
          </p:cNvPr>
          <p:cNvSpPr/>
          <p:nvPr/>
        </p:nvSpPr>
        <p:spPr>
          <a:xfrm>
            <a:off x="0" y="0"/>
            <a:ext cx="12192000" cy="6858000"/>
          </a:xfrm>
          <a:prstGeom prst="rect">
            <a:avLst/>
          </a:prstGeom>
          <a:ln w="304800"/>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3" name="Espace réservé du contenu 2">
            <a:extLst>
              <a:ext uri="{FF2B5EF4-FFF2-40B4-BE49-F238E27FC236}">
                <a16:creationId xmlns:a16="http://schemas.microsoft.com/office/drawing/2014/main" id="{DED4A539-8F24-4212-9D9A-137F068117A5}"/>
              </a:ext>
            </a:extLst>
          </p:cNvPr>
          <p:cNvSpPr>
            <a:spLocks noGrp="1"/>
          </p:cNvSpPr>
          <p:nvPr>
            <p:ph idx="1"/>
          </p:nvPr>
        </p:nvSpPr>
        <p:spPr>
          <a:xfrm>
            <a:off x="838198" y="2029960"/>
            <a:ext cx="10955695" cy="4351338"/>
          </a:xfrm>
        </p:spPr>
        <p:txBody>
          <a:bodyPr>
            <a:normAutofit/>
          </a:bodyPr>
          <a:lstStyle/>
          <a:p>
            <a:r>
              <a:rPr lang="en-US" dirty="0">
                <a:latin typeface="Wigrum "/>
              </a:rPr>
              <a:t>There is </a:t>
            </a:r>
            <a:r>
              <a:rPr lang="en-US" b="1" dirty="0">
                <a:solidFill>
                  <a:schemeClr val="accent1">
                    <a:lumMod val="75000"/>
                  </a:schemeClr>
                </a:solidFill>
                <a:latin typeface="Wigrum "/>
              </a:rPr>
              <a:t>no</a:t>
            </a:r>
            <a:r>
              <a:rPr lang="en-US" dirty="0">
                <a:latin typeface="Wigrum "/>
              </a:rPr>
              <a:t> </a:t>
            </a:r>
            <a:r>
              <a:rPr lang="en-US" b="1" dirty="0">
                <a:solidFill>
                  <a:schemeClr val="accent1">
                    <a:lumMod val="75000"/>
                  </a:schemeClr>
                </a:solidFill>
                <a:latin typeface="Wigrum "/>
              </a:rPr>
              <a:t>right of ownership</a:t>
            </a:r>
            <a:r>
              <a:rPr lang="en-US" dirty="0">
                <a:latin typeface="Wigrum "/>
              </a:rPr>
              <a:t> (</a:t>
            </a:r>
            <a:r>
              <a:rPr lang="en-US" i="1" dirty="0">
                <a:latin typeface="Wigrum "/>
              </a:rPr>
              <a:t>usus, </a:t>
            </a:r>
            <a:r>
              <a:rPr lang="en-US" i="1" dirty="0" err="1">
                <a:latin typeface="Wigrum "/>
              </a:rPr>
              <a:t>abusus</a:t>
            </a:r>
            <a:r>
              <a:rPr lang="en-US" i="1" dirty="0">
                <a:latin typeface="Wigrum "/>
              </a:rPr>
              <a:t>, fructus</a:t>
            </a:r>
            <a:r>
              <a:rPr lang="en-US" dirty="0">
                <a:latin typeface="Wigrum "/>
              </a:rPr>
              <a:t>) of the data.</a:t>
            </a:r>
          </a:p>
          <a:p>
            <a:endParaRPr lang="fr-FR" dirty="0">
              <a:latin typeface="Wigrum "/>
            </a:endParaRPr>
          </a:p>
          <a:p>
            <a:r>
              <a:rPr lang="fr-FR" dirty="0" err="1">
                <a:latin typeface="Wigrum "/>
              </a:rPr>
              <a:t>Parallel</a:t>
            </a:r>
            <a:r>
              <a:rPr lang="fr-FR" dirty="0">
                <a:latin typeface="Wigrum "/>
              </a:rPr>
              <a:t> </a:t>
            </a:r>
            <a:r>
              <a:rPr lang="fr-FR" dirty="0" err="1">
                <a:latin typeface="Wigrum "/>
              </a:rPr>
              <a:t>with</a:t>
            </a:r>
            <a:r>
              <a:rPr lang="fr-FR" dirty="0">
                <a:latin typeface="Wigrum "/>
              </a:rPr>
              <a:t> </a:t>
            </a:r>
            <a:r>
              <a:rPr lang="fr-FR" b="1" dirty="0" err="1">
                <a:solidFill>
                  <a:schemeClr val="accent1">
                    <a:lumMod val="75000"/>
                  </a:schemeClr>
                </a:solidFill>
                <a:latin typeface="Wigrum "/>
              </a:rPr>
              <a:t>intellectual</a:t>
            </a:r>
            <a:r>
              <a:rPr lang="fr-FR" b="1" dirty="0">
                <a:solidFill>
                  <a:schemeClr val="accent1">
                    <a:lumMod val="75000"/>
                  </a:schemeClr>
                </a:solidFill>
                <a:latin typeface="Wigrum "/>
              </a:rPr>
              <a:t> </a:t>
            </a:r>
            <a:r>
              <a:rPr lang="fr-FR" b="1" dirty="0" err="1">
                <a:solidFill>
                  <a:schemeClr val="accent1">
                    <a:lumMod val="75000"/>
                  </a:schemeClr>
                </a:solidFill>
                <a:latin typeface="Wigrum "/>
              </a:rPr>
              <a:t>property</a:t>
            </a:r>
            <a:r>
              <a:rPr lang="fr-FR" b="1" dirty="0">
                <a:solidFill>
                  <a:schemeClr val="accent1">
                    <a:lumMod val="75000"/>
                  </a:schemeClr>
                </a:solidFill>
                <a:latin typeface="Wigrum "/>
              </a:rPr>
              <a:t> (IP) </a:t>
            </a:r>
            <a:r>
              <a:rPr lang="fr-FR" b="1" dirty="0" err="1">
                <a:solidFill>
                  <a:schemeClr val="accent1">
                    <a:lumMod val="75000"/>
                  </a:schemeClr>
                </a:solidFill>
                <a:latin typeface="Wigrum "/>
              </a:rPr>
              <a:t>rights</a:t>
            </a:r>
            <a:endParaRPr lang="fr-FR" b="1" dirty="0">
              <a:solidFill>
                <a:schemeClr val="accent1">
                  <a:lumMod val="75000"/>
                </a:schemeClr>
              </a:solidFill>
              <a:latin typeface="Wigrum "/>
            </a:endParaRPr>
          </a:p>
          <a:p>
            <a:endParaRPr lang="fr-FR" b="1" dirty="0">
              <a:solidFill>
                <a:schemeClr val="accent1">
                  <a:lumMod val="75000"/>
                </a:schemeClr>
              </a:solidFill>
              <a:latin typeface="Wigrum "/>
            </a:endParaRPr>
          </a:p>
          <a:p>
            <a:r>
              <a:rPr lang="fr-FR" dirty="0" err="1">
                <a:latin typeface="Wigrum "/>
              </a:rPr>
              <a:t>Reconciliation</a:t>
            </a:r>
            <a:r>
              <a:rPr lang="fr-FR" dirty="0">
                <a:latin typeface="Wigrum "/>
              </a:rPr>
              <a:t> </a:t>
            </a:r>
            <a:r>
              <a:rPr lang="fr-FR" dirty="0" err="1">
                <a:latin typeface="Wigrum "/>
              </a:rPr>
              <a:t>with</a:t>
            </a:r>
            <a:r>
              <a:rPr lang="fr-FR" dirty="0">
                <a:latin typeface="Wigrum "/>
              </a:rPr>
              <a:t> </a:t>
            </a:r>
            <a:r>
              <a:rPr lang="fr-FR" b="1" dirty="0" err="1">
                <a:solidFill>
                  <a:schemeClr val="accent1">
                    <a:lumMod val="75000"/>
                  </a:schemeClr>
                </a:solidFill>
                <a:latin typeface="Wigrum "/>
              </a:rPr>
              <a:t>confidentiality</a:t>
            </a:r>
            <a:r>
              <a:rPr lang="fr-FR" dirty="0">
                <a:latin typeface="Wigrum "/>
              </a:rPr>
              <a:t> &amp; </a:t>
            </a:r>
            <a:r>
              <a:rPr lang="fr-FR" b="1" dirty="0" err="1">
                <a:solidFill>
                  <a:schemeClr val="accent1">
                    <a:lumMod val="75000"/>
                  </a:schemeClr>
                </a:solidFill>
                <a:latin typeface="Wigrum "/>
              </a:rPr>
              <a:t>trade</a:t>
            </a:r>
            <a:r>
              <a:rPr lang="fr-FR" b="1" dirty="0">
                <a:solidFill>
                  <a:schemeClr val="accent1">
                    <a:lumMod val="75000"/>
                  </a:schemeClr>
                </a:solidFill>
                <a:latin typeface="Wigrum "/>
              </a:rPr>
              <a:t> secrets</a:t>
            </a:r>
          </a:p>
          <a:p>
            <a:endParaRPr lang="fr-FR" dirty="0">
              <a:latin typeface="Wigrum "/>
            </a:endParaRPr>
          </a:p>
        </p:txBody>
      </p:sp>
      <p:pic>
        <p:nvPicPr>
          <p:cNvPr id="5" name="Image 4">
            <a:extLst>
              <a:ext uri="{FF2B5EF4-FFF2-40B4-BE49-F238E27FC236}">
                <a16:creationId xmlns:a16="http://schemas.microsoft.com/office/drawing/2014/main" id="{EC061472-8CA4-4B09-B320-1196DC3CAC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9258" y="5736772"/>
            <a:ext cx="1121228" cy="1121228"/>
          </a:xfrm>
          <a:prstGeom prst="rect">
            <a:avLst/>
          </a:prstGeom>
        </p:spPr>
      </p:pic>
      <p:sp>
        <p:nvSpPr>
          <p:cNvPr id="10" name="Rectangle 9">
            <a:extLst>
              <a:ext uri="{FF2B5EF4-FFF2-40B4-BE49-F238E27FC236}">
                <a16:creationId xmlns:a16="http://schemas.microsoft.com/office/drawing/2014/main" id="{0F8A2508-048A-46BD-A25D-5009067EDF96}"/>
              </a:ext>
            </a:extLst>
          </p:cNvPr>
          <p:cNvSpPr/>
          <p:nvPr/>
        </p:nvSpPr>
        <p:spPr>
          <a:xfrm>
            <a:off x="-251012" y="454366"/>
            <a:ext cx="12694023" cy="1121228"/>
          </a:xfrm>
          <a:prstGeom prst="rect">
            <a:avLst/>
          </a:prstGeom>
          <a:solidFill>
            <a:srgbClr val="F9E8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Titre 1">
            <a:extLst>
              <a:ext uri="{FF2B5EF4-FFF2-40B4-BE49-F238E27FC236}">
                <a16:creationId xmlns:a16="http://schemas.microsoft.com/office/drawing/2014/main" id="{795EB226-AC9C-4834-88D4-BC7A3C953542}"/>
              </a:ext>
            </a:extLst>
          </p:cNvPr>
          <p:cNvSpPr>
            <a:spLocks noGrp="1"/>
          </p:cNvSpPr>
          <p:nvPr>
            <p:ph type="title"/>
          </p:nvPr>
        </p:nvSpPr>
        <p:spPr>
          <a:xfrm>
            <a:off x="-102637" y="454366"/>
            <a:ext cx="12694023" cy="1325563"/>
          </a:xfrm>
        </p:spPr>
        <p:txBody>
          <a:bodyPr/>
          <a:lstStyle/>
          <a:p>
            <a:pPr algn="ctr"/>
            <a:r>
              <a:rPr lang="fr-FR" b="1">
                <a:latin typeface="Wigrum Medium" panose="02000000000000000000" pitchFamily="50" charset="0"/>
              </a:rPr>
              <a:t>Data « </a:t>
            </a:r>
            <a:r>
              <a:rPr lang="fr-FR" b="1" err="1">
                <a:latin typeface="Wigrum Medium" panose="02000000000000000000" pitchFamily="50" charset="0"/>
              </a:rPr>
              <a:t>ownership</a:t>
            </a:r>
            <a:r>
              <a:rPr lang="fr-FR" b="1">
                <a:latin typeface="Wigrum Medium" panose="02000000000000000000" pitchFamily="50" charset="0"/>
              </a:rPr>
              <a:t> » </a:t>
            </a:r>
          </a:p>
        </p:txBody>
      </p:sp>
    </p:spTree>
    <p:extLst>
      <p:ext uri="{BB962C8B-B14F-4D97-AF65-F5344CB8AC3E}">
        <p14:creationId xmlns:p14="http://schemas.microsoft.com/office/powerpoint/2010/main" val="1811861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A939B9-5005-47B7-AD81-D4D186942736}"/>
              </a:ext>
            </a:extLst>
          </p:cNvPr>
          <p:cNvSpPr/>
          <p:nvPr/>
        </p:nvSpPr>
        <p:spPr>
          <a:xfrm>
            <a:off x="0" y="0"/>
            <a:ext cx="12192000" cy="6858000"/>
          </a:xfrm>
          <a:prstGeom prst="rect">
            <a:avLst/>
          </a:prstGeom>
          <a:ln w="304800"/>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3" name="Espace réservé du contenu 2">
            <a:extLst>
              <a:ext uri="{FF2B5EF4-FFF2-40B4-BE49-F238E27FC236}">
                <a16:creationId xmlns:a16="http://schemas.microsoft.com/office/drawing/2014/main" id="{DED4A539-8F24-4212-9D9A-137F068117A5}"/>
              </a:ext>
            </a:extLst>
          </p:cNvPr>
          <p:cNvSpPr>
            <a:spLocks noGrp="1"/>
          </p:cNvSpPr>
          <p:nvPr>
            <p:ph idx="1"/>
          </p:nvPr>
        </p:nvSpPr>
        <p:spPr>
          <a:xfrm>
            <a:off x="838198" y="2029960"/>
            <a:ext cx="10955695" cy="4351338"/>
          </a:xfrm>
        </p:spPr>
        <p:txBody>
          <a:bodyPr>
            <a:normAutofit/>
          </a:bodyPr>
          <a:lstStyle/>
          <a:p>
            <a:pPr marL="0" indent="0">
              <a:buNone/>
            </a:pPr>
            <a:r>
              <a:rPr lang="en-US" dirty="0"/>
              <a:t>In order to </a:t>
            </a:r>
            <a:r>
              <a:rPr lang="en-US" b="1" dirty="0"/>
              <a:t>convince users/partners </a:t>
            </a:r>
            <a:r>
              <a:rPr lang="en-US" dirty="0"/>
              <a:t>to hand over personal data way more efficiently:</a:t>
            </a:r>
          </a:p>
          <a:p>
            <a:endParaRPr lang="fr-FR" sz="1400" dirty="0"/>
          </a:p>
          <a:p>
            <a:r>
              <a:rPr lang="fr-FR" dirty="0"/>
              <a:t>How can </a:t>
            </a:r>
            <a:r>
              <a:rPr lang="fr-FR" dirty="0" err="1"/>
              <a:t>we</a:t>
            </a:r>
            <a:r>
              <a:rPr lang="fr-FR" dirty="0"/>
              <a:t> enable ML </a:t>
            </a:r>
            <a:r>
              <a:rPr lang="en-US" dirty="0"/>
              <a:t>on (sensitive) data while providing strong privacy guarantees? </a:t>
            </a:r>
            <a:endParaRPr lang="en-US" sz="1400" dirty="0"/>
          </a:p>
          <a:p>
            <a:r>
              <a:rPr lang="en-US" dirty="0"/>
              <a:t>How to make data sharing among parties/competitors possible ?</a:t>
            </a:r>
          </a:p>
          <a:p>
            <a:endParaRPr lang="en-US" sz="1400" dirty="0"/>
          </a:p>
          <a:p>
            <a:pPr marL="0" indent="0">
              <a:buNone/>
            </a:pPr>
            <a:r>
              <a:rPr lang="en-US" dirty="0">
                <a:sym typeface="Wingdings" panose="05000000000000000000" pitchFamily="2" charset="2"/>
              </a:rPr>
              <a:t> SPML a</a:t>
            </a:r>
            <a:r>
              <a:rPr lang="en-US" dirty="0"/>
              <a:t>llows data to be shared in a way that preserves </a:t>
            </a:r>
            <a:r>
              <a:rPr lang="en-US" b="1" dirty="0">
                <a:solidFill>
                  <a:srgbClr val="0070C0"/>
                </a:solidFill>
              </a:rPr>
              <a:t>users’ privacy and data utility </a:t>
            </a:r>
          </a:p>
          <a:p>
            <a:endParaRPr lang="fr-FR" dirty="0">
              <a:latin typeface="Wigrum "/>
            </a:endParaRPr>
          </a:p>
        </p:txBody>
      </p:sp>
      <p:pic>
        <p:nvPicPr>
          <p:cNvPr id="5" name="Image 4">
            <a:extLst>
              <a:ext uri="{FF2B5EF4-FFF2-40B4-BE49-F238E27FC236}">
                <a16:creationId xmlns:a16="http://schemas.microsoft.com/office/drawing/2014/main" id="{EC061472-8CA4-4B09-B320-1196DC3CAC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9258" y="5736772"/>
            <a:ext cx="1121228" cy="1121228"/>
          </a:xfrm>
          <a:prstGeom prst="rect">
            <a:avLst/>
          </a:prstGeom>
        </p:spPr>
      </p:pic>
      <p:sp>
        <p:nvSpPr>
          <p:cNvPr id="10" name="Rectangle 9">
            <a:extLst>
              <a:ext uri="{FF2B5EF4-FFF2-40B4-BE49-F238E27FC236}">
                <a16:creationId xmlns:a16="http://schemas.microsoft.com/office/drawing/2014/main" id="{0F8A2508-048A-46BD-A25D-5009067EDF96}"/>
              </a:ext>
            </a:extLst>
          </p:cNvPr>
          <p:cNvSpPr/>
          <p:nvPr/>
        </p:nvSpPr>
        <p:spPr>
          <a:xfrm>
            <a:off x="-251012" y="454366"/>
            <a:ext cx="12694023" cy="1121228"/>
          </a:xfrm>
          <a:prstGeom prst="rect">
            <a:avLst/>
          </a:prstGeom>
          <a:solidFill>
            <a:srgbClr val="F9E8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Titre 1">
            <a:extLst>
              <a:ext uri="{FF2B5EF4-FFF2-40B4-BE49-F238E27FC236}">
                <a16:creationId xmlns:a16="http://schemas.microsoft.com/office/drawing/2014/main" id="{795EB226-AC9C-4834-88D4-BC7A3C953542}"/>
              </a:ext>
            </a:extLst>
          </p:cNvPr>
          <p:cNvSpPr>
            <a:spLocks noGrp="1"/>
          </p:cNvSpPr>
          <p:nvPr>
            <p:ph type="title"/>
          </p:nvPr>
        </p:nvSpPr>
        <p:spPr>
          <a:xfrm>
            <a:off x="-102637" y="454366"/>
            <a:ext cx="12694023" cy="1325563"/>
          </a:xfrm>
        </p:spPr>
        <p:txBody>
          <a:bodyPr/>
          <a:lstStyle/>
          <a:p>
            <a:pPr algn="ctr"/>
            <a:r>
              <a:rPr lang="fr-FR" b="1">
                <a:latin typeface="Wigrum "/>
              </a:rPr>
              <a:t>The </a:t>
            </a:r>
            <a:r>
              <a:rPr lang="fr-FR" b="1" err="1">
                <a:latin typeface="Wigrum "/>
              </a:rPr>
              <a:t>reason</a:t>
            </a:r>
            <a:r>
              <a:rPr lang="fr-FR" b="1">
                <a:latin typeface="Wigrum "/>
              </a:rPr>
              <a:t> for Security-</a:t>
            </a:r>
            <a:r>
              <a:rPr lang="fr-FR" b="1" err="1">
                <a:latin typeface="Wigrum "/>
              </a:rPr>
              <a:t>Preserving</a:t>
            </a:r>
            <a:r>
              <a:rPr lang="fr-FR" b="1">
                <a:latin typeface="Wigrum "/>
              </a:rPr>
              <a:t> ML</a:t>
            </a:r>
          </a:p>
        </p:txBody>
      </p:sp>
    </p:spTree>
    <p:extLst>
      <p:ext uri="{BB962C8B-B14F-4D97-AF65-F5344CB8AC3E}">
        <p14:creationId xmlns:p14="http://schemas.microsoft.com/office/powerpoint/2010/main" val="3835791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A939B9-5005-47B7-AD81-D4D186942736}"/>
              </a:ext>
            </a:extLst>
          </p:cNvPr>
          <p:cNvSpPr/>
          <p:nvPr/>
        </p:nvSpPr>
        <p:spPr>
          <a:xfrm>
            <a:off x="0" y="0"/>
            <a:ext cx="12192000" cy="6858000"/>
          </a:xfrm>
          <a:prstGeom prst="rect">
            <a:avLst/>
          </a:prstGeom>
          <a:ln w="304800"/>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3" name="Espace réservé du contenu 2">
            <a:extLst>
              <a:ext uri="{FF2B5EF4-FFF2-40B4-BE49-F238E27FC236}">
                <a16:creationId xmlns:a16="http://schemas.microsoft.com/office/drawing/2014/main" id="{DED4A539-8F24-4212-9D9A-137F068117A5}"/>
              </a:ext>
            </a:extLst>
          </p:cNvPr>
          <p:cNvSpPr>
            <a:spLocks noGrp="1"/>
          </p:cNvSpPr>
          <p:nvPr>
            <p:ph idx="1"/>
          </p:nvPr>
        </p:nvSpPr>
        <p:spPr>
          <a:xfrm>
            <a:off x="838198" y="2029960"/>
            <a:ext cx="10955695" cy="4351338"/>
          </a:xfrm>
        </p:spPr>
        <p:txBody>
          <a:bodyPr>
            <a:normAutofit fontScale="92500" lnSpcReduction="10000"/>
          </a:bodyPr>
          <a:lstStyle/>
          <a:p>
            <a:r>
              <a:rPr lang="en-US" b="1" dirty="0">
                <a:solidFill>
                  <a:srgbClr val="0070C0"/>
                </a:solidFill>
                <a:latin typeface="Wigrum "/>
              </a:rPr>
              <a:t>Pollution</a:t>
            </a:r>
            <a:r>
              <a:rPr lang="en-US" dirty="0">
                <a:latin typeface="Wigrum "/>
              </a:rPr>
              <a:t> (negative externalities)</a:t>
            </a:r>
          </a:p>
          <a:p>
            <a:endParaRPr lang="en-US" b="1" dirty="0">
              <a:solidFill>
                <a:srgbClr val="0070C0"/>
              </a:solidFill>
              <a:latin typeface="Wigrum "/>
            </a:endParaRPr>
          </a:p>
          <a:p>
            <a:r>
              <a:rPr lang="en-US" b="1" dirty="0">
                <a:solidFill>
                  <a:srgbClr val="0070C0"/>
                </a:solidFill>
                <a:latin typeface="Wigrum "/>
              </a:rPr>
              <a:t>Competition</a:t>
            </a:r>
            <a:r>
              <a:rPr lang="en-US" dirty="0">
                <a:latin typeface="Wigrum "/>
              </a:rPr>
              <a:t> </a:t>
            </a:r>
          </a:p>
          <a:p>
            <a:pPr lvl="1"/>
            <a:r>
              <a:rPr lang="en-US" dirty="0">
                <a:latin typeface="Wigrum "/>
              </a:rPr>
              <a:t>Interoperability, quality</a:t>
            </a:r>
          </a:p>
          <a:p>
            <a:pPr lvl="1"/>
            <a:r>
              <a:rPr lang="en-US" dirty="0">
                <a:latin typeface="Wigrum "/>
              </a:rPr>
              <a:t>Portability </a:t>
            </a:r>
          </a:p>
          <a:p>
            <a:pPr lvl="1"/>
            <a:r>
              <a:rPr lang="en-US" dirty="0">
                <a:latin typeface="Wigrum "/>
              </a:rPr>
              <a:t>Imbalances in market power</a:t>
            </a:r>
          </a:p>
          <a:p>
            <a:pPr marL="0" indent="0">
              <a:buNone/>
            </a:pPr>
            <a:endParaRPr lang="fr-FR" dirty="0">
              <a:latin typeface="Wigrum "/>
            </a:endParaRPr>
          </a:p>
          <a:p>
            <a:r>
              <a:rPr lang="fr-FR" b="1" dirty="0">
                <a:solidFill>
                  <a:srgbClr val="0070C0"/>
                </a:solidFill>
                <a:latin typeface="Wigrum "/>
              </a:rPr>
              <a:t>Value Sharing </a:t>
            </a:r>
            <a:r>
              <a:rPr lang="en-US" dirty="0">
                <a:latin typeface="Wigrum "/>
              </a:rPr>
              <a:t>(re: property, revenue sharing, etc.)</a:t>
            </a:r>
          </a:p>
          <a:p>
            <a:endParaRPr lang="en-US" dirty="0">
              <a:latin typeface="Wigrum "/>
            </a:endParaRPr>
          </a:p>
          <a:p>
            <a:r>
              <a:rPr lang="en-US" b="1" dirty="0">
                <a:solidFill>
                  <a:srgbClr val="0070C0"/>
                </a:solidFill>
                <a:latin typeface="Wigrum "/>
              </a:rPr>
              <a:t>Cybersecurity</a:t>
            </a:r>
          </a:p>
          <a:p>
            <a:endParaRPr lang="fr-FR" b="1" dirty="0">
              <a:solidFill>
                <a:srgbClr val="0070C0"/>
              </a:solidFill>
              <a:latin typeface="Wigrum "/>
            </a:endParaRPr>
          </a:p>
        </p:txBody>
      </p:sp>
      <p:pic>
        <p:nvPicPr>
          <p:cNvPr id="5" name="Image 4">
            <a:extLst>
              <a:ext uri="{FF2B5EF4-FFF2-40B4-BE49-F238E27FC236}">
                <a16:creationId xmlns:a16="http://schemas.microsoft.com/office/drawing/2014/main" id="{EC061472-8CA4-4B09-B320-1196DC3CAC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9258" y="5736772"/>
            <a:ext cx="1121228" cy="1121228"/>
          </a:xfrm>
          <a:prstGeom prst="rect">
            <a:avLst/>
          </a:prstGeom>
        </p:spPr>
      </p:pic>
      <p:sp>
        <p:nvSpPr>
          <p:cNvPr id="10" name="Rectangle 9">
            <a:extLst>
              <a:ext uri="{FF2B5EF4-FFF2-40B4-BE49-F238E27FC236}">
                <a16:creationId xmlns:a16="http://schemas.microsoft.com/office/drawing/2014/main" id="{0F8A2508-048A-46BD-A25D-5009067EDF96}"/>
              </a:ext>
            </a:extLst>
          </p:cNvPr>
          <p:cNvSpPr/>
          <p:nvPr/>
        </p:nvSpPr>
        <p:spPr>
          <a:xfrm>
            <a:off x="-251012" y="454366"/>
            <a:ext cx="12694023" cy="1121228"/>
          </a:xfrm>
          <a:prstGeom prst="rect">
            <a:avLst/>
          </a:prstGeom>
          <a:solidFill>
            <a:srgbClr val="F9E8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Titre 1">
            <a:extLst>
              <a:ext uri="{FF2B5EF4-FFF2-40B4-BE49-F238E27FC236}">
                <a16:creationId xmlns:a16="http://schemas.microsoft.com/office/drawing/2014/main" id="{795EB226-AC9C-4834-88D4-BC7A3C953542}"/>
              </a:ext>
            </a:extLst>
          </p:cNvPr>
          <p:cNvSpPr>
            <a:spLocks noGrp="1"/>
          </p:cNvSpPr>
          <p:nvPr>
            <p:ph type="title"/>
          </p:nvPr>
        </p:nvSpPr>
        <p:spPr>
          <a:xfrm>
            <a:off x="-102637" y="454366"/>
            <a:ext cx="12694023" cy="1325563"/>
          </a:xfrm>
        </p:spPr>
        <p:txBody>
          <a:bodyPr/>
          <a:lstStyle/>
          <a:p>
            <a:pPr algn="ctr"/>
            <a:r>
              <a:rPr lang="fr-FR" b="1">
                <a:latin typeface="Wigrum Medium" panose="02000000000000000000" pitchFamily="50" charset="0"/>
              </a:rPr>
              <a:t>New Legal Challenges</a:t>
            </a:r>
          </a:p>
        </p:txBody>
      </p:sp>
    </p:spTree>
    <p:extLst>
      <p:ext uri="{BB962C8B-B14F-4D97-AF65-F5344CB8AC3E}">
        <p14:creationId xmlns:p14="http://schemas.microsoft.com/office/powerpoint/2010/main" val="1135309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FBA772-9B25-4B86-BD8B-2F687B733894}"/>
              </a:ext>
            </a:extLst>
          </p:cNvPr>
          <p:cNvSpPr/>
          <p:nvPr/>
        </p:nvSpPr>
        <p:spPr>
          <a:xfrm>
            <a:off x="0" y="0"/>
            <a:ext cx="12192000" cy="6858000"/>
          </a:xfrm>
          <a:prstGeom prst="rect">
            <a:avLst/>
          </a:prstGeom>
          <a:ln w="304800"/>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7" name="Rectangle 6">
            <a:extLst>
              <a:ext uri="{FF2B5EF4-FFF2-40B4-BE49-F238E27FC236}">
                <a16:creationId xmlns:a16="http://schemas.microsoft.com/office/drawing/2014/main" id="{82D82DC9-8DBB-40C9-8DC5-5659DA38E6CA}"/>
              </a:ext>
            </a:extLst>
          </p:cNvPr>
          <p:cNvSpPr/>
          <p:nvPr/>
        </p:nvSpPr>
        <p:spPr>
          <a:xfrm>
            <a:off x="-251012" y="458538"/>
            <a:ext cx="12694023" cy="1092766"/>
          </a:xfrm>
          <a:prstGeom prst="rect">
            <a:avLst/>
          </a:prstGeom>
          <a:solidFill>
            <a:srgbClr val="F9E8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3A360C50-F3E3-4C17-87E7-854F99750B1E}"/>
              </a:ext>
            </a:extLst>
          </p:cNvPr>
          <p:cNvSpPr>
            <a:spLocks noGrp="1"/>
          </p:cNvSpPr>
          <p:nvPr>
            <p:ph type="ctrTitle"/>
          </p:nvPr>
        </p:nvSpPr>
        <p:spPr>
          <a:xfrm>
            <a:off x="960810" y="555547"/>
            <a:ext cx="10270373" cy="834319"/>
          </a:xfrm>
        </p:spPr>
        <p:txBody>
          <a:bodyPr>
            <a:normAutofit/>
          </a:bodyPr>
          <a:lstStyle/>
          <a:p>
            <a:r>
              <a:rPr lang="fr-FR" sz="4400" b="1" dirty="0">
                <a:latin typeface="Wigrum Medium" panose="02000000000000000000" pitchFamily="50" charset="0"/>
              </a:rPr>
              <a:t>GDPR, new </a:t>
            </a:r>
            <a:r>
              <a:rPr lang="fr-FR" sz="4400" b="1" dirty="0" err="1">
                <a:latin typeface="Wigrum Medium" panose="02000000000000000000" pitchFamily="50" charset="0"/>
              </a:rPr>
              <a:t>buzzword</a:t>
            </a:r>
            <a:r>
              <a:rPr lang="fr-FR" sz="4400" b="1" dirty="0">
                <a:latin typeface="Wigrum Medium" panose="02000000000000000000" pitchFamily="50" charset="0"/>
              </a:rPr>
              <a:t>?</a:t>
            </a:r>
          </a:p>
        </p:txBody>
      </p:sp>
      <p:sp>
        <p:nvSpPr>
          <p:cNvPr id="5" name="ZoneTexte 4">
            <a:extLst>
              <a:ext uri="{FF2B5EF4-FFF2-40B4-BE49-F238E27FC236}">
                <a16:creationId xmlns:a16="http://schemas.microsoft.com/office/drawing/2014/main" id="{606A65C1-2329-4C02-9FFC-EDAD526C1604}"/>
              </a:ext>
            </a:extLst>
          </p:cNvPr>
          <p:cNvSpPr txBox="1"/>
          <p:nvPr/>
        </p:nvSpPr>
        <p:spPr>
          <a:xfrm>
            <a:off x="607506" y="2436013"/>
            <a:ext cx="11305309" cy="3139321"/>
          </a:xfrm>
          <a:prstGeom prst="rect">
            <a:avLst/>
          </a:prstGeom>
          <a:noFill/>
        </p:spPr>
        <p:txBody>
          <a:bodyPr wrap="square" rtlCol="0">
            <a:spAutoFit/>
          </a:bodyPr>
          <a:lstStyle/>
          <a:p>
            <a:r>
              <a:rPr lang="fr-FR" sz="2400" b="1" dirty="0">
                <a:solidFill>
                  <a:srgbClr val="0070C0"/>
                </a:solidFill>
                <a:latin typeface="Wigrum Medium" panose="02000000000000000000"/>
              </a:rPr>
              <a:t>Cloud, AI, Big Data, Blockchain</a:t>
            </a:r>
            <a:r>
              <a:rPr lang="fr-FR" sz="2400" b="1" dirty="0">
                <a:latin typeface="Wigrum Medium" panose="02000000000000000000"/>
              </a:rPr>
              <a:t>… </a:t>
            </a:r>
            <a:r>
              <a:rPr lang="fr-FR" sz="2400" b="1" dirty="0" err="1">
                <a:latin typeface="Wigrum Medium" panose="02000000000000000000"/>
              </a:rPr>
              <a:t>now</a:t>
            </a:r>
            <a:r>
              <a:rPr lang="fr-FR" sz="2400" b="1" dirty="0">
                <a:latin typeface="Wigrum Medium" panose="02000000000000000000"/>
              </a:rPr>
              <a:t> GDPR? </a:t>
            </a:r>
          </a:p>
          <a:p>
            <a:endParaRPr lang="fr-FR" sz="2400" dirty="0">
              <a:latin typeface="Wigrum Medium" panose="02000000000000000000"/>
            </a:endParaRPr>
          </a:p>
          <a:p>
            <a:pPr marL="342900" indent="-342900">
              <a:buFont typeface="Arial" panose="020B0604020202020204" pitchFamily="34" charset="0"/>
              <a:buChar char="•"/>
            </a:pPr>
            <a:r>
              <a:rPr lang="fr-FR" dirty="0">
                <a:latin typeface="Wigrum Medium" panose="02000000000000000000"/>
              </a:rPr>
              <a:t>Fines up to 4% of the </a:t>
            </a:r>
            <a:r>
              <a:rPr lang="fr-FR" dirty="0" err="1">
                <a:latin typeface="Wigrum Medium" panose="02000000000000000000"/>
              </a:rPr>
              <a:t>company’s</a:t>
            </a:r>
            <a:r>
              <a:rPr lang="fr-FR" dirty="0">
                <a:latin typeface="Wigrum Medium" panose="02000000000000000000"/>
              </a:rPr>
              <a:t> global turnover, </a:t>
            </a:r>
            <a:r>
              <a:rPr lang="fr-FR" dirty="0" err="1">
                <a:latin typeface="Wigrum Medium" panose="02000000000000000000"/>
              </a:rPr>
              <a:t>frightening</a:t>
            </a:r>
            <a:r>
              <a:rPr lang="fr-FR" dirty="0">
                <a:latin typeface="Wigrum Medium" panose="02000000000000000000"/>
              </a:rPr>
              <a:t> but the real issue </a:t>
            </a:r>
            <a:r>
              <a:rPr lang="fr-FR" dirty="0" err="1">
                <a:latin typeface="Wigrum Medium" panose="02000000000000000000"/>
              </a:rPr>
              <a:t>is</a:t>
            </a:r>
            <a:r>
              <a:rPr lang="fr-FR" dirty="0">
                <a:latin typeface="Wigrum Medium" panose="02000000000000000000"/>
              </a:rPr>
              <a:t> TRUST</a:t>
            </a:r>
          </a:p>
          <a:p>
            <a:pPr marL="342900" indent="-342900">
              <a:buFont typeface="Arial" panose="020B0604020202020204" pitchFamily="34" charset="0"/>
              <a:buChar char="•"/>
            </a:pPr>
            <a:endParaRPr lang="fr-FR" dirty="0">
              <a:latin typeface="Wigrum Medium" panose="02000000000000000000"/>
            </a:endParaRPr>
          </a:p>
          <a:p>
            <a:pPr marL="342900" indent="-342900">
              <a:buFont typeface="Arial" panose="020B0604020202020204" pitchFamily="34" charset="0"/>
              <a:buChar char="•"/>
            </a:pPr>
            <a:r>
              <a:rPr lang="fr-FR" dirty="0">
                <a:latin typeface="Wigrum Medium" panose="02000000000000000000"/>
              </a:rPr>
              <a:t>How can </a:t>
            </a:r>
            <a:r>
              <a:rPr lang="fr-FR" dirty="0" err="1">
                <a:latin typeface="Wigrum Medium" panose="02000000000000000000"/>
              </a:rPr>
              <a:t>we</a:t>
            </a:r>
            <a:r>
              <a:rPr lang="fr-FR" dirty="0">
                <a:latin typeface="Wigrum Medium" panose="02000000000000000000"/>
              </a:rPr>
              <a:t> </a:t>
            </a:r>
            <a:r>
              <a:rPr lang="fr-FR" dirty="0" err="1">
                <a:latin typeface="Wigrum Medium" panose="02000000000000000000"/>
              </a:rPr>
              <a:t>make</a:t>
            </a:r>
            <a:r>
              <a:rPr lang="fr-FR" dirty="0">
                <a:latin typeface="Wigrum Medium" panose="02000000000000000000"/>
              </a:rPr>
              <a:t> data </a:t>
            </a:r>
            <a:r>
              <a:rPr lang="fr-FR" dirty="0" err="1">
                <a:latin typeface="Wigrum Medium" panose="02000000000000000000"/>
              </a:rPr>
              <a:t>governance</a:t>
            </a:r>
            <a:r>
              <a:rPr lang="fr-FR" dirty="0">
                <a:latin typeface="Wigrum Medium" panose="02000000000000000000"/>
              </a:rPr>
              <a:t> a </a:t>
            </a:r>
            <a:r>
              <a:rPr lang="fr-FR" dirty="0" err="1">
                <a:latin typeface="Wigrum Medium" panose="02000000000000000000"/>
              </a:rPr>
              <a:t>competitive</a:t>
            </a:r>
            <a:r>
              <a:rPr lang="fr-FR" dirty="0">
                <a:latin typeface="Wigrum Medium" panose="02000000000000000000"/>
              </a:rPr>
              <a:t> asset?</a:t>
            </a:r>
          </a:p>
          <a:p>
            <a:pPr marL="342900" indent="-342900">
              <a:buFont typeface="Arial" panose="020B0604020202020204" pitchFamily="34" charset="0"/>
              <a:buChar char="•"/>
            </a:pPr>
            <a:endParaRPr lang="fr-FR" dirty="0">
              <a:latin typeface="Wigrum Medium" panose="02000000000000000000"/>
            </a:endParaRPr>
          </a:p>
          <a:p>
            <a:pPr marL="342900" indent="-342900">
              <a:buFont typeface="Arial" panose="020B0604020202020204" pitchFamily="34" charset="0"/>
              <a:buChar char="•"/>
            </a:pPr>
            <a:r>
              <a:rPr lang="fr-FR" dirty="0">
                <a:latin typeface="Wigrum Medium" panose="02000000000000000000"/>
              </a:rPr>
              <a:t>Put </a:t>
            </a:r>
            <a:r>
              <a:rPr lang="fr-FR" dirty="0" err="1">
                <a:latin typeface="Wigrum Medium" panose="02000000000000000000"/>
              </a:rPr>
              <a:t>differently</a:t>
            </a:r>
            <a:r>
              <a:rPr lang="fr-FR" dirty="0">
                <a:latin typeface="Wigrum Medium" panose="02000000000000000000"/>
              </a:rPr>
              <a:t>, how do I </a:t>
            </a:r>
            <a:r>
              <a:rPr lang="fr-FR" dirty="0" err="1">
                <a:latin typeface="Wigrum Medium" panose="02000000000000000000"/>
              </a:rPr>
              <a:t>establish</a:t>
            </a:r>
            <a:r>
              <a:rPr lang="fr-FR" dirty="0">
                <a:latin typeface="Wigrum Medium" panose="02000000000000000000"/>
              </a:rPr>
              <a:t> a GDPR culture </a:t>
            </a:r>
            <a:r>
              <a:rPr lang="fr-FR" dirty="0" err="1">
                <a:latin typeface="Wigrum Medium" panose="02000000000000000000"/>
              </a:rPr>
              <a:t>within</a:t>
            </a:r>
            <a:r>
              <a:rPr lang="fr-FR" dirty="0">
                <a:latin typeface="Wigrum Medium" panose="02000000000000000000"/>
              </a:rPr>
              <a:t> </a:t>
            </a:r>
            <a:r>
              <a:rPr lang="fr-FR" dirty="0" err="1">
                <a:latin typeface="Wigrum Medium" panose="02000000000000000000"/>
              </a:rPr>
              <a:t>my</a:t>
            </a:r>
            <a:r>
              <a:rPr lang="fr-FR" dirty="0">
                <a:latin typeface="Wigrum Medium" panose="02000000000000000000"/>
              </a:rPr>
              <a:t> </a:t>
            </a:r>
            <a:r>
              <a:rPr lang="fr-FR" dirty="0" err="1">
                <a:latin typeface="Wigrum Medium" panose="02000000000000000000"/>
              </a:rPr>
              <a:t>organization</a:t>
            </a:r>
            <a:r>
              <a:rPr lang="fr-FR" dirty="0">
                <a:latin typeface="Wigrum Medium" panose="02000000000000000000"/>
              </a:rPr>
              <a:t>? </a:t>
            </a:r>
          </a:p>
          <a:p>
            <a:pPr marL="342900" indent="-342900">
              <a:buFont typeface="Arial" panose="020B0604020202020204" pitchFamily="34" charset="0"/>
              <a:buChar char="•"/>
            </a:pPr>
            <a:endParaRPr lang="fr-FR" dirty="0">
              <a:latin typeface="Wigrum Medium" panose="02000000000000000000"/>
            </a:endParaRPr>
          </a:p>
          <a:p>
            <a:pPr marL="342900" indent="-342900">
              <a:buFont typeface="Arial" panose="020B0604020202020204" pitchFamily="34" charset="0"/>
              <a:buChar char="•"/>
            </a:pPr>
            <a:r>
              <a:rPr lang="fr-FR" dirty="0">
                <a:latin typeface="Wigrum Medium" panose="02000000000000000000"/>
              </a:rPr>
              <a:t>… and </a:t>
            </a:r>
            <a:r>
              <a:rPr lang="fr-FR" dirty="0" err="1">
                <a:latin typeface="Wigrum Medium" panose="02000000000000000000"/>
              </a:rPr>
              <a:t>make</a:t>
            </a:r>
            <a:r>
              <a:rPr lang="fr-FR" dirty="0">
                <a:latin typeface="Wigrum Medium" panose="02000000000000000000"/>
              </a:rPr>
              <a:t> </a:t>
            </a:r>
            <a:r>
              <a:rPr lang="fr-FR" dirty="0" err="1">
                <a:latin typeface="Wigrum Medium" panose="02000000000000000000"/>
              </a:rPr>
              <a:t>my</a:t>
            </a:r>
            <a:r>
              <a:rPr lang="fr-FR" dirty="0">
                <a:latin typeface="Wigrum Medium" panose="02000000000000000000"/>
              </a:rPr>
              <a:t> </a:t>
            </a:r>
            <a:r>
              <a:rPr lang="fr-FR" dirty="0" err="1">
                <a:latin typeface="Wigrum Medium" panose="02000000000000000000"/>
              </a:rPr>
              <a:t>entire</a:t>
            </a:r>
            <a:r>
              <a:rPr lang="fr-FR" dirty="0">
                <a:latin typeface="Wigrum Medium" panose="02000000000000000000"/>
              </a:rPr>
              <a:t> organisation </a:t>
            </a:r>
            <a:r>
              <a:rPr lang="fr-FR" dirty="0" err="1">
                <a:latin typeface="Wigrum Medium" panose="02000000000000000000"/>
              </a:rPr>
              <a:t>responsbible</a:t>
            </a:r>
            <a:r>
              <a:rPr lang="fr-FR" dirty="0">
                <a:latin typeface="Wigrum Medium" panose="02000000000000000000"/>
              </a:rPr>
              <a:t> for </a:t>
            </a:r>
            <a:r>
              <a:rPr lang="fr-FR" dirty="0" err="1">
                <a:latin typeface="Wigrum Medium" panose="02000000000000000000"/>
              </a:rPr>
              <a:t>maintaining</a:t>
            </a:r>
            <a:r>
              <a:rPr lang="fr-FR" dirty="0">
                <a:latin typeface="Wigrum Medium" panose="02000000000000000000"/>
              </a:rPr>
              <a:t> compliance over the long </a:t>
            </a:r>
            <a:r>
              <a:rPr lang="fr-FR" dirty="0" err="1">
                <a:latin typeface="Wigrum Medium" panose="02000000000000000000"/>
              </a:rPr>
              <a:t>term</a:t>
            </a:r>
            <a:r>
              <a:rPr lang="fr-FR" dirty="0">
                <a:latin typeface="Wigrum Medium" panose="02000000000000000000"/>
              </a:rPr>
              <a:t>?</a:t>
            </a:r>
          </a:p>
          <a:p>
            <a:endParaRPr lang="fr-FR" sz="2400" b="1" dirty="0"/>
          </a:p>
        </p:txBody>
      </p:sp>
      <p:pic>
        <p:nvPicPr>
          <p:cNvPr id="6" name="Image 5">
            <a:extLst>
              <a:ext uri="{FF2B5EF4-FFF2-40B4-BE49-F238E27FC236}">
                <a16:creationId xmlns:a16="http://schemas.microsoft.com/office/drawing/2014/main" id="{9BA8228C-09D4-42A1-91AE-4CD0DE951B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9258" y="5736772"/>
            <a:ext cx="1121228" cy="1121228"/>
          </a:xfrm>
          <a:prstGeom prst="rect">
            <a:avLst/>
          </a:prstGeom>
        </p:spPr>
      </p:pic>
    </p:spTree>
    <p:extLst>
      <p:ext uri="{BB962C8B-B14F-4D97-AF65-F5344CB8AC3E}">
        <p14:creationId xmlns:p14="http://schemas.microsoft.com/office/powerpoint/2010/main" val="107695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FBA772-9B25-4B86-BD8B-2F687B733894}"/>
              </a:ext>
            </a:extLst>
          </p:cNvPr>
          <p:cNvSpPr/>
          <p:nvPr/>
        </p:nvSpPr>
        <p:spPr>
          <a:xfrm>
            <a:off x="0" y="0"/>
            <a:ext cx="12192000" cy="6858000"/>
          </a:xfrm>
          <a:prstGeom prst="rect">
            <a:avLst/>
          </a:prstGeom>
          <a:ln w="304800"/>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7" name="Rectangle 6">
            <a:extLst>
              <a:ext uri="{FF2B5EF4-FFF2-40B4-BE49-F238E27FC236}">
                <a16:creationId xmlns:a16="http://schemas.microsoft.com/office/drawing/2014/main" id="{82D82DC9-8DBB-40C9-8DC5-5659DA38E6CA}"/>
              </a:ext>
            </a:extLst>
          </p:cNvPr>
          <p:cNvSpPr/>
          <p:nvPr/>
        </p:nvSpPr>
        <p:spPr>
          <a:xfrm>
            <a:off x="-251012" y="458538"/>
            <a:ext cx="12694023" cy="1092766"/>
          </a:xfrm>
          <a:prstGeom prst="rect">
            <a:avLst/>
          </a:prstGeom>
          <a:solidFill>
            <a:srgbClr val="F9E8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3A360C50-F3E3-4C17-87E7-854F99750B1E}"/>
              </a:ext>
            </a:extLst>
          </p:cNvPr>
          <p:cNvSpPr>
            <a:spLocks noGrp="1"/>
          </p:cNvSpPr>
          <p:nvPr>
            <p:ph type="ctrTitle"/>
          </p:nvPr>
        </p:nvSpPr>
        <p:spPr>
          <a:xfrm>
            <a:off x="960810" y="555547"/>
            <a:ext cx="10270373" cy="834319"/>
          </a:xfrm>
        </p:spPr>
        <p:txBody>
          <a:bodyPr>
            <a:normAutofit/>
          </a:bodyPr>
          <a:lstStyle/>
          <a:p>
            <a:r>
              <a:rPr lang="fr-FR" sz="4400" b="1" dirty="0">
                <a:latin typeface="Wigrum Medium" panose="02000000000000000000" pitchFamily="50" charset="0"/>
              </a:rPr>
              <a:t>GDPR, new </a:t>
            </a:r>
            <a:r>
              <a:rPr lang="fr-FR" sz="4400" b="1" dirty="0" err="1">
                <a:latin typeface="Wigrum Medium" panose="02000000000000000000" pitchFamily="50" charset="0"/>
              </a:rPr>
              <a:t>buzzword</a:t>
            </a:r>
            <a:r>
              <a:rPr lang="fr-FR" sz="4400" b="1" dirty="0">
                <a:latin typeface="Wigrum Medium" panose="02000000000000000000" pitchFamily="50" charset="0"/>
              </a:rPr>
              <a:t>?</a:t>
            </a:r>
          </a:p>
        </p:txBody>
      </p:sp>
      <p:sp>
        <p:nvSpPr>
          <p:cNvPr id="5" name="ZoneTexte 4">
            <a:extLst>
              <a:ext uri="{FF2B5EF4-FFF2-40B4-BE49-F238E27FC236}">
                <a16:creationId xmlns:a16="http://schemas.microsoft.com/office/drawing/2014/main" id="{606A65C1-2329-4C02-9FFC-EDAD526C1604}"/>
              </a:ext>
            </a:extLst>
          </p:cNvPr>
          <p:cNvSpPr txBox="1"/>
          <p:nvPr/>
        </p:nvSpPr>
        <p:spPr>
          <a:xfrm>
            <a:off x="607506" y="2436013"/>
            <a:ext cx="11305309" cy="3293209"/>
          </a:xfrm>
          <a:prstGeom prst="rect">
            <a:avLst/>
          </a:prstGeom>
          <a:noFill/>
        </p:spPr>
        <p:txBody>
          <a:bodyPr wrap="square" rtlCol="0">
            <a:spAutoFit/>
          </a:bodyPr>
          <a:lstStyle/>
          <a:p>
            <a:r>
              <a:rPr lang="fr-FR" sz="2400" b="1" dirty="0">
                <a:solidFill>
                  <a:srgbClr val="0070C0"/>
                </a:solidFill>
                <a:latin typeface="Wigrum Medium" panose="02000000000000000000"/>
              </a:rPr>
              <a:t>Data Protection </a:t>
            </a:r>
            <a:r>
              <a:rPr lang="fr-FR" sz="2400" b="1" dirty="0" err="1">
                <a:solidFill>
                  <a:srgbClr val="0070C0"/>
                </a:solidFill>
                <a:latin typeface="Wigrum Medium" panose="02000000000000000000"/>
              </a:rPr>
              <a:t>Regulation</a:t>
            </a:r>
            <a:r>
              <a:rPr lang="fr-FR" sz="2400" b="1" dirty="0">
                <a:solidFill>
                  <a:srgbClr val="0070C0"/>
                </a:solidFill>
                <a:latin typeface="Wigrum Medium" panose="02000000000000000000"/>
              </a:rPr>
              <a:t> </a:t>
            </a:r>
            <a:r>
              <a:rPr lang="en-US" sz="2400" dirty="0"/>
              <a:t>follows 2 goals</a:t>
            </a:r>
          </a:p>
          <a:p>
            <a:pPr lvl="1">
              <a:buFont typeface="Courier New" panose="02070309020205020404" pitchFamily="49" charset="0"/>
              <a:buChar char="o"/>
            </a:pPr>
            <a:r>
              <a:rPr lang="en-US" sz="2000" dirty="0"/>
              <a:t>Free flow of information</a:t>
            </a:r>
          </a:p>
          <a:p>
            <a:pPr lvl="1">
              <a:buFont typeface="Courier New" panose="02070309020205020404" pitchFamily="49" charset="0"/>
              <a:buChar char="o"/>
            </a:pPr>
            <a:r>
              <a:rPr lang="en-US" sz="2000" dirty="0"/>
              <a:t>Protection of civil liberties and fundamental rights </a:t>
            </a:r>
          </a:p>
          <a:p>
            <a:endParaRPr lang="en-US" sz="2400" dirty="0"/>
          </a:p>
          <a:p>
            <a:r>
              <a:rPr lang="en-US" sz="2400" dirty="0"/>
              <a:t>Technology neutral </a:t>
            </a:r>
          </a:p>
          <a:p>
            <a:endParaRPr lang="en-US" sz="2400" dirty="0"/>
          </a:p>
          <a:p>
            <a:r>
              <a:rPr lang="en-US" sz="2400" dirty="0"/>
              <a:t>Applies fully to the use of personal data in AI</a:t>
            </a:r>
          </a:p>
          <a:p>
            <a:endParaRPr lang="fr-FR" sz="2400" dirty="0">
              <a:latin typeface="Wigrum Medium" panose="02000000000000000000"/>
            </a:endParaRPr>
          </a:p>
          <a:p>
            <a:endParaRPr lang="fr-FR" sz="2400" b="1" dirty="0"/>
          </a:p>
        </p:txBody>
      </p:sp>
      <p:pic>
        <p:nvPicPr>
          <p:cNvPr id="6" name="Image 5">
            <a:extLst>
              <a:ext uri="{FF2B5EF4-FFF2-40B4-BE49-F238E27FC236}">
                <a16:creationId xmlns:a16="http://schemas.microsoft.com/office/drawing/2014/main" id="{9BA8228C-09D4-42A1-91AE-4CD0DE951B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9258" y="5736772"/>
            <a:ext cx="1121228" cy="1121228"/>
          </a:xfrm>
          <a:prstGeom prst="rect">
            <a:avLst/>
          </a:prstGeom>
        </p:spPr>
      </p:pic>
    </p:spTree>
    <p:extLst>
      <p:ext uri="{BB962C8B-B14F-4D97-AF65-F5344CB8AC3E}">
        <p14:creationId xmlns:p14="http://schemas.microsoft.com/office/powerpoint/2010/main" val="3954099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FBA772-9B25-4B86-BD8B-2F687B733894}"/>
              </a:ext>
            </a:extLst>
          </p:cNvPr>
          <p:cNvSpPr/>
          <p:nvPr/>
        </p:nvSpPr>
        <p:spPr>
          <a:xfrm>
            <a:off x="0" y="0"/>
            <a:ext cx="12192000" cy="6858000"/>
          </a:xfrm>
          <a:prstGeom prst="rect">
            <a:avLst/>
          </a:prstGeom>
          <a:ln w="304800"/>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sp>
        <p:nvSpPr>
          <p:cNvPr id="7" name="Rectangle 6">
            <a:extLst>
              <a:ext uri="{FF2B5EF4-FFF2-40B4-BE49-F238E27FC236}">
                <a16:creationId xmlns:a16="http://schemas.microsoft.com/office/drawing/2014/main" id="{82D82DC9-8DBB-40C9-8DC5-5659DA38E6CA}"/>
              </a:ext>
            </a:extLst>
          </p:cNvPr>
          <p:cNvSpPr/>
          <p:nvPr/>
        </p:nvSpPr>
        <p:spPr>
          <a:xfrm>
            <a:off x="-251012" y="458538"/>
            <a:ext cx="12694023" cy="1092766"/>
          </a:xfrm>
          <a:prstGeom prst="rect">
            <a:avLst/>
          </a:prstGeom>
          <a:solidFill>
            <a:srgbClr val="F9E8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3A360C50-F3E3-4C17-87E7-854F99750B1E}"/>
              </a:ext>
            </a:extLst>
          </p:cNvPr>
          <p:cNvSpPr>
            <a:spLocks noGrp="1"/>
          </p:cNvSpPr>
          <p:nvPr>
            <p:ph type="ctrTitle"/>
          </p:nvPr>
        </p:nvSpPr>
        <p:spPr>
          <a:xfrm>
            <a:off x="960810" y="555547"/>
            <a:ext cx="10270373" cy="834319"/>
          </a:xfrm>
        </p:spPr>
        <p:txBody>
          <a:bodyPr>
            <a:normAutofit/>
          </a:bodyPr>
          <a:lstStyle/>
          <a:p>
            <a:r>
              <a:rPr lang="fr-FR" sz="4400" b="1" dirty="0">
                <a:latin typeface="Wigrum Medium" panose="02000000000000000000" pitchFamily="50" charset="0"/>
              </a:rPr>
              <a:t>A few </a:t>
            </a:r>
            <a:r>
              <a:rPr lang="fr-FR" sz="4400" b="1" dirty="0" err="1">
                <a:latin typeface="Wigrum Medium" panose="02000000000000000000" pitchFamily="50" charset="0"/>
              </a:rPr>
              <a:t>misconceptions</a:t>
            </a:r>
            <a:r>
              <a:rPr lang="fr-FR" sz="4400" b="1" dirty="0">
                <a:latin typeface="Wigrum Medium" panose="02000000000000000000" pitchFamily="50" charset="0"/>
              </a:rPr>
              <a:t> </a:t>
            </a:r>
          </a:p>
        </p:txBody>
      </p:sp>
      <p:sp>
        <p:nvSpPr>
          <p:cNvPr id="5" name="ZoneTexte 4">
            <a:extLst>
              <a:ext uri="{FF2B5EF4-FFF2-40B4-BE49-F238E27FC236}">
                <a16:creationId xmlns:a16="http://schemas.microsoft.com/office/drawing/2014/main" id="{606A65C1-2329-4C02-9FFC-EDAD526C1604}"/>
              </a:ext>
            </a:extLst>
          </p:cNvPr>
          <p:cNvSpPr txBox="1"/>
          <p:nvPr/>
        </p:nvSpPr>
        <p:spPr>
          <a:xfrm>
            <a:off x="465670" y="2919964"/>
            <a:ext cx="5379315" cy="707886"/>
          </a:xfrm>
          <a:prstGeom prst="rect">
            <a:avLst/>
          </a:prstGeom>
          <a:noFill/>
        </p:spPr>
        <p:txBody>
          <a:bodyPr wrap="square" rtlCol="0">
            <a:spAutoFit/>
          </a:bodyPr>
          <a:lstStyle/>
          <a:p>
            <a:r>
              <a:rPr lang="fr-FR" sz="2000" b="1" dirty="0">
                <a:latin typeface="Wigrum Medium" panose="02000000000000000000"/>
              </a:rPr>
              <a:t>I </a:t>
            </a:r>
            <a:r>
              <a:rPr lang="fr-FR" sz="2000" b="1" dirty="0" err="1">
                <a:latin typeface="Wigrum Medium" panose="02000000000000000000"/>
              </a:rPr>
              <a:t>should</a:t>
            </a:r>
            <a:r>
              <a:rPr lang="fr-FR" sz="2000" b="1" dirty="0">
                <a:latin typeface="Wigrum Medium" panose="02000000000000000000"/>
              </a:rPr>
              <a:t> not </a:t>
            </a:r>
            <a:r>
              <a:rPr lang="fr-FR" sz="2000" b="1" dirty="0" err="1">
                <a:latin typeface="Wigrum Medium" panose="02000000000000000000"/>
              </a:rPr>
              <a:t>be</a:t>
            </a:r>
            <a:r>
              <a:rPr lang="fr-FR" sz="2000" b="1" dirty="0">
                <a:latin typeface="Wigrum Medium" panose="02000000000000000000"/>
              </a:rPr>
              <a:t> </a:t>
            </a:r>
            <a:r>
              <a:rPr lang="fr-FR" sz="2000" b="1" dirty="0" err="1">
                <a:latin typeface="Wigrum Medium" panose="02000000000000000000"/>
              </a:rPr>
              <a:t>concerned</a:t>
            </a:r>
            <a:r>
              <a:rPr lang="fr-FR" sz="2000" b="1" dirty="0">
                <a:latin typeface="Wigrum Medium" panose="02000000000000000000"/>
              </a:rPr>
              <a:t> by </a:t>
            </a:r>
            <a:r>
              <a:rPr lang="fr-FR" sz="2000" b="1" dirty="0" err="1">
                <a:latin typeface="Wigrum Medium" panose="02000000000000000000"/>
              </a:rPr>
              <a:t>these</a:t>
            </a:r>
            <a:r>
              <a:rPr lang="fr-FR" sz="2000" b="1" dirty="0">
                <a:latin typeface="Wigrum Medium" panose="02000000000000000000"/>
              </a:rPr>
              <a:t> issues </a:t>
            </a:r>
            <a:r>
              <a:rPr lang="fr-FR" sz="2000" b="1" dirty="0" err="1">
                <a:latin typeface="Wigrum Medium" panose="02000000000000000000"/>
              </a:rPr>
              <a:t>since</a:t>
            </a:r>
            <a:r>
              <a:rPr lang="fr-FR" sz="2000" b="1" dirty="0">
                <a:latin typeface="Wigrum Medium" panose="02000000000000000000"/>
              </a:rPr>
              <a:t>: </a:t>
            </a:r>
          </a:p>
        </p:txBody>
      </p:sp>
      <p:cxnSp>
        <p:nvCxnSpPr>
          <p:cNvPr id="8" name="Connecteur droit 7">
            <a:extLst>
              <a:ext uri="{FF2B5EF4-FFF2-40B4-BE49-F238E27FC236}">
                <a16:creationId xmlns:a16="http://schemas.microsoft.com/office/drawing/2014/main" id="{6F8C7B33-3C48-485B-AF3C-B1AAF2FB38EF}"/>
              </a:ext>
            </a:extLst>
          </p:cNvPr>
          <p:cNvCxnSpPr/>
          <p:nvPr/>
        </p:nvCxnSpPr>
        <p:spPr>
          <a:xfrm>
            <a:off x="6096000" y="1991638"/>
            <a:ext cx="0" cy="2680570"/>
          </a:xfrm>
          <a:prstGeom prst="line">
            <a:avLst/>
          </a:prstGeom>
        </p:spPr>
        <p:style>
          <a:lnRef idx="1">
            <a:schemeClr val="dk1"/>
          </a:lnRef>
          <a:fillRef idx="0">
            <a:schemeClr val="dk1"/>
          </a:fillRef>
          <a:effectRef idx="0">
            <a:schemeClr val="dk1"/>
          </a:effectRef>
          <a:fontRef idx="minor">
            <a:schemeClr val="tx1"/>
          </a:fontRef>
        </p:style>
      </p:cxnSp>
      <p:sp>
        <p:nvSpPr>
          <p:cNvPr id="10" name="ZoneTexte 9">
            <a:extLst>
              <a:ext uri="{FF2B5EF4-FFF2-40B4-BE49-F238E27FC236}">
                <a16:creationId xmlns:a16="http://schemas.microsoft.com/office/drawing/2014/main" id="{FC2B376A-0419-482B-AE0B-275D15340640}"/>
              </a:ext>
            </a:extLst>
          </p:cNvPr>
          <p:cNvSpPr txBox="1"/>
          <p:nvPr/>
        </p:nvSpPr>
        <p:spPr>
          <a:xfrm>
            <a:off x="6310655" y="1890117"/>
            <a:ext cx="5161679" cy="3908762"/>
          </a:xfrm>
          <a:prstGeom prst="rect">
            <a:avLst/>
          </a:prstGeom>
          <a:noFill/>
        </p:spPr>
        <p:txBody>
          <a:bodyPr wrap="square" rtlCol="0">
            <a:spAutoFit/>
          </a:bodyPr>
          <a:lstStyle/>
          <a:p>
            <a:pPr marL="342900" indent="-342900">
              <a:buFont typeface="Arial" panose="020B0604020202020204" pitchFamily="34" charset="0"/>
              <a:buChar char="•"/>
            </a:pPr>
            <a:r>
              <a:rPr lang="fr-FR" dirty="0">
                <a:latin typeface="Wigrum Medium" panose="02000000000000000000"/>
              </a:rPr>
              <a:t>‘’</a:t>
            </a:r>
            <a:r>
              <a:rPr lang="fr-FR" dirty="0" err="1">
                <a:latin typeface="Wigrum Medium" panose="02000000000000000000"/>
              </a:rPr>
              <a:t>My</a:t>
            </a:r>
            <a:r>
              <a:rPr lang="fr-FR" dirty="0">
                <a:latin typeface="Wigrum Medium" panose="02000000000000000000"/>
              </a:rPr>
              <a:t> </a:t>
            </a:r>
            <a:r>
              <a:rPr lang="fr-FR" dirty="0" err="1">
                <a:latin typeface="Wigrum Medium" panose="02000000000000000000"/>
              </a:rPr>
              <a:t>organization</a:t>
            </a:r>
            <a:r>
              <a:rPr lang="fr-FR" dirty="0">
                <a:latin typeface="Wigrum Medium" panose="02000000000000000000"/>
              </a:rPr>
              <a:t> </a:t>
            </a:r>
            <a:r>
              <a:rPr lang="fr-FR" dirty="0" err="1">
                <a:latin typeface="Wigrum Medium" panose="02000000000000000000"/>
              </a:rPr>
              <a:t>is</a:t>
            </a:r>
            <a:r>
              <a:rPr lang="fr-FR" dirty="0">
                <a:latin typeface="Wigrum Medium" panose="02000000000000000000"/>
              </a:rPr>
              <a:t> not </a:t>
            </a:r>
            <a:r>
              <a:rPr lang="fr-FR" dirty="0" err="1">
                <a:latin typeface="Wigrum Medium" panose="02000000000000000000"/>
              </a:rPr>
              <a:t>located</a:t>
            </a:r>
            <a:r>
              <a:rPr lang="fr-FR" dirty="0">
                <a:latin typeface="Wigrum Medium" panose="02000000000000000000"/>
              </a:rPr>
              <a:t> </a:t>
            </a:r>
            <a:r>
              <a:rPr lang="fr-FR" dirty="0" err="1">
                <a:latin typeface="Wigrum Medium" panose="02000000000000000000"/>
              </a:rPr>
              <a:t>within</a:t>
            </a:r>
            <a:r>
              <a:rPr lang="fr-FR" dirty="0">
                <a:latin typeface="Wigrum Medium" panose="02000000000000000000"/>
              </a:rPr>
              <a:t> the EU’’</a:t>
            </a:r>
          </a:p>
          <a:p>
            <a:endParaRPr lang="fr-FR" dirty="0">
              <a:latin typeface="Wigrum Medium" panose="02000000000000000000"/>
            </a:endParaRPr>
          </a:p>
          <a:p>
            <a:pPr marL="342900" indent="-342900">
              <a:buFont typeface="Arial" panose="020B0604020202020204" pitchFamily="34" charset="0"/>
              <a:buChar char="•"/>
            </a:pPr>
            <a:r>
              <a:rPr lang="fr-FR" dirty="0">
                <a:latin typeface="Wigrum Medium" panose="02000000000000000000"/>
              </a:rPr>
              <a:t>‘’I </a:t>
            </a:r>
            <a:r>
              <a:rPr lang="fr-FR" dirty="0" err="1">
                <a:latin typeface="Wigrum Medium" panose="02000000000000000000"/>
              </a:rPr>
              <a:t>own</a:t>
            </a:r>
            <a:r>
              <a:rPr lang="fr-FR" dirty="0">
                <a:latin typeface="Wigrum Medium" panose="02000000000000000000"/>
              </a:rPr>
              <a:t> the data </a:t>
            </a:r>
            <a:r>
              <a:rPr lang="fr-FR" dirty="0" err="1">
                <a:latin typeface="Wigrum Medium" panose="02000000000000000000"/>
              </a:rPr>
              <a:t>that</a:t>
            </a:r>
            <a:r>
              <a:rPr lang="fr-FR" dirty="0">
                <a:latin typeface="Wigrum Medium" panose="02000000000000000000"/>
              </a:rPr>
              <a:t> I use’’</a:t>
            </a:r>
          </a:p>
          <a:p>
            <a:pPr marL="342900" indent="-342900">
              <a:buFont typeface="Arial" panose="020B0604020202020204" pitchFamily="34" charset="0"/>
              <a:buChar char="•"/>
            </a:pPr>
            <a:endParaRPr lang="fr-FR" dirty="0">
              <a:latin typeface="Wigrum Medium" panose="02000000000000000000"/>
            </a:endParaRPr>
          </a:p>
          <a:p>
            <a:pPr marL="342900" indent="-342900">
              <a:buFont typeface="Arial" panose="020B0604020202020204" pitchFamily="34" charset="0"/>
              <a:buChar char="•"/>
            </a:pPr>
            <a:r>
              <a:rPr lang="fr-FR" dirty="0">
                <a:latin typeface="Wigrum Medium" panose="02000000000000000000"/>
              </a:rPr>
              <a:t>‘’This data </a:t>
            </a:r>
            <a:r>
              <a:rPr lang="fr-FR" dirty="0" err="1">
                <a:latin typeface="Wigrum Medium" panose="02000000000000000000"/>
              </a:rPr>
              <a:t>does</a:t>
            </a:r>
            <a:r>
              <a:rPr lang="fr-FR" dirty="0">
                <a:latin typeface="Wigrum Medium" panose="02000000000000000000"/>
              </a:rPr>
              <a:t> not </a:t>
            </a:r>
            <a:r>
              <a:rPr lang="fr-FR" dirty="0" err="1">
                <a:latin typeface="Wigrum Medium" panose="02000000000000000000"/>
              </a:rPr>
              <a:t>contain</a:t>
            </a:r>
            <a:r>
              <a:rPr lang="fr-FR" dirty="0">
                <a:latin typeface="Wigrum Medium" panose="02000000000000000000"/>
              </a:rPr>
              <a:t> </a:t>
            </a:r>
            <a:r>
              <a:rPr lang="fr-FR" dirty="0" err="1">
                <a:latin typeface="Wigrum Medium" panose="02000000000000000000"/>
              </a:rPr>
              <a:t>any</a:t>
            </a:r>
            <a:r>
              <a:rPr lang="fr-FR" dirty="0">
                <a:latin typeface="Wigrum Medium" panose="02000000000000000000"/>
              </a:rPr>
              <a:t> first or last </a:t>
            </a:r>
            <a:r>
              <a:rPr lang="fr-FR" dirty="0" err="1">
                <a:latin typeface="Wigrum Medium" panose="02000000000000000000"/>
              </a:rPr>
              <a:t>names</a:t>
            </a:r>
            <a:r>
              <a:rPr lang="fr-FR" dirty="0">
                <a:latin typeface="Wigrum Medium" panose="02000000000000000000"/>
              </a:rPr>
              <a:t>’’</a:t>
            </a:r>
          </a:p>
          <a:p>
            <a:pPr marL="342900" indent="-342900">
              <a:buFont typeface="Arial" panose="020B0604020202020204" pitchFamily="34" charset="0"/>
              <a:buChar char="•"/>
            </a:pPr>
            <a:endParaRPr lang="fr-FR" dirty="0">
              <a:latin typeface="Wigrum Medium" panose="02000000000000000000"/>
            </a:endParaRPr>
          </a:p>
          <a:p>
            <a:pPr marL="342900" indent="-342900">
              <a:buFont typeface="Arial" panose="020B0604020202020204" pitchFamily="34" charset="0"/>
              <a:buChar char="•"/>
            </a:pPr>
            <a:r>
              <a:rPr lang="fr-FR" dirty="0">
                <a:latin typeface="Wigrum Medium" panose="02000000000000000000"/>
              </a:rPr>
              <a:t>‘’This data </a:t>
            </a:r>
            <a:r>
              <a:rPr lang="fr-FR" dirty="0" err="1">
                <a:latin typeface="Wigrum Medium" panose="02000000000000000000"/>
              </a:rPr>
              <a:t>is</a:t>
            </a:r>
            <a:r>
              <a:rPr lang="fr-FR" dirty="0">
                <a:latin typeface="Wigrum Medium" panose="02000000000000000000"/>
              </a:rPr>
              <a:t> </a:t>
            </a:r>
            <a:r>
              <a:rPr lang="fr-FR" dirty="0" err="1">
                <a:latin typeface="Wigrum Medium" panose="02000000000000000000"/>
              </a:rPr>
              <a:t>handled</a:t>
            </a:r>
            <a:r>
              <a:rPr lang="fr-FR" dirty="0">
                <a:latin typeface="Wigrum Medium" panose="02000000000000000000"/>
              </a:rPr>
              <a:t> by one of </a:t>
            </a:r>
            <a:r>
              <a:rPr lang="fr-FR" dirty="0" err="1">
                <a:latin typeface="Wigrum Medium" panose="02000000000000000000"/>
              </a:rPr>
              <a:t>my</a:t>
            </a:r>
            <a:r>
              <a:rPr lang="fr-FR" dirty="0">
                <a:latin typeface="Wigrum Medium" panose="02000000000000000000"/>
              </a:rPr>
              <a:t> </a:t>
            </a:r>
            <a:r>
              <a:rPr lang="fr-FR" dirty="0" err="1">
                <a:latin typeface="Wigrum Medium" panose="02000000000000000000"/>
              </a:rPr>
              <a:t>contractors</a:t>
            </a:r>
            <a:r>
              <a:rPr lang="fr-FR" dirty="0">
                <a:latin typeface="Wigrum Medium" panose="02000000000000000000"/>
              </a:rPr>
              <a:t>’’</a:t>
            </a:r>
          </a:p>
          <a:p>
            <a:pPr marL="342900" indent="-342900">
              <a:buFont typeface="Arial" panose="020B0604020202020204" pitchFamily="34" charset="0"/>
              <a:buChar char="•"/>
            </a:pPr>
            <a:endParaRPr lang="fr-FR" dirty="0">
              <a:latin typeface="Wigrum Medium" panose="02000000000000000000"/>
            </a:endParaRPr>
          </a:p>
          <a:p>
            <a:pPr marL="342900" indent="-342900">
              <a:buFont typeface="Arial" panose="020B0604020202020204" pitchFamily="34" charset="0"/>
              <a:buChar char="•"/>
            </a:pPr>
            <a:r>
              <a:rPr lang="fr-FR" dirty="0">
                <a:latin typeface="Wigrum Medium" panose="02000000000000000000"/>
              </a:rPr>
              <a:t>‘’I have </a:t>
            </a:r>
            <a:r>
              <a:rPr lang="fr-FR" dirty="0" err="1">
                <a:latin typeface="Wigrum Medium" panose="02000000000000000000"/>
              </a:rPr>
              <a:t>already</a:t>
            </a:r>
            <a:r>
              <a:rPr lang="fr-FR" dirty="0">
                <a:latin typeface="Wigrum Medium" panose="02000000000000000000"/>
              </a:rPr>
              <a:t> </a:t>
            </a:r>
            <a:r>
              <a:rPr lang="fr-FR" dirty="0" err="1">
                <a:latin typeface="Wigrum Medium" panose="02000000000000000000"/>
              </a:rPr>
              <a:t>filed</a:t>
            </a:r>
            <a:r>
              <a:rPr lang="fr-FR" dirty="0">
                <a:latin typeface="Wigrum Medium" panose="02000000000000000000"/>
              </a:rPr>
              <a:t> </a:t>
            </a:r>
            <a:r>
              <a:rPr lang="fr-FR" dirty="0" err="1">
                <a:latin typeface="Wigrum Medium" panose="02000000000000000000"/>
              </a:rPr>
              <a:t>declarations</a:t>
            </a:r>
            <a:r>
              <a:rPr lang="fr-FR" dirty="0">
                <a:latin typeface="Wigrum Medium" panose="02000000000000000000"/>
              </a:rPr>
              <a:t> to the Data Protection </a:t>
            </a:r>
            <a:r>
              <a:rPr lang="fr-FR" dirty="0" err="1">
                <a:latin typeface="Wigrum Medium" panose="02000000000000000000"/>
              </a:rPr>
              <a:t>Authority</a:t>
            </a:r>
            <a:r>
              <a:rPr lang="fr-FR" dirty="0">
                <a:latin typeface="Wigrum Medium" panose="02000000000000000000"/>
              </a:rPr>
              <a:t>’’</a:t>
            </a:r>
          </a:p>
          <a:p>
            <a:pPr marL="342900" indent="-342900">
              <a:buFont typeface="Arial" panose="020B0604020202020204" pitchFamily="34" charset="0"/>
              <a:buChar char="•"/>
            </a:pPr>
            <a:endParaRPr lang="fr-FR" sz="1400" dirty="0">
              <a:latin typeface="Wigrum Medium" panose="02000000000000000000"/>
            </a:endParaRPr>
          </a:p>
        </p:txBody>
      </p:sp>
      <p:pic>
        <p:nvPicPr>
          <p:cNvPr id="3" name="Image 2">
            <a:extLst>
              <a:ext uri="{FF2B5EF4-FFF2-40B4-BE49-F238E27FC236}">
                <a16:creationId xmlns:a16="http://schemas.microsoft.com/office/drawing/2014/main" id="{8C4B8729-57A7-44CF-BF6E-3C2F315DBA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9258" y="5745650"/>
            <a:ext cx="1121228" cy="1121228"/>
          </a:xfrm>
          <a:prstGeom prst="rect">
            <a:avLst/>
          </a:prstGeom>
        </p:spPr>
      </p:pic>
    </p:spTree>
    <p:extLst>
      <p:ext uri="{BB962C8B-B14F-4D97-AF65-F5344CB8AC3E}">
        <p14:creationId xmlns:p14="http://schemas.microsoft.com/office/powerpoint/2010/main" val="4111338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FBA772-9B25-4B86-BD8B-2F687B733894}"/>
              </a:ext>
            </a:extLst>
          </p:cNvPr>
          <p:cNvSpPr/>
          <p:nvPr/>
        </p:nvSpPr>
        <p:spPr>
          <a:xfrm>
            <a:off x="0" y="0"/>
            <a:ext cx="12192000" cy="6858000"/>
          </a:xfrm>
          <a:prstGeom prst="rect">
            <a:avLst/>
          </a:prstGeom>
          <a:ln w="304800"/>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sp>
        <p:nvSpPr>
          <p:cNvPr id="7" name="Rectangle 6">
            <a:extLst>
              <a:ext uri="{FF2B5EF4-FFF2-40B4-BE49-F238E27FC236}">
                <a16:creationId xmlns:a16="http://schemas.microsoft.com/office/drawing/2014/main" id="{82D82DC9-8DBB-40C9-8DC5-5659DA38E6CA}"/>
              </a:ext>
            </a:extLst>
          </p:cNvPr>
          <p:cNvSpPr/>
          <p:nvPr/>
        </p:nvSpPr>
        <p:spPr>
          <a:xfrm>
            <a:off x="-251012" y="458538"/>
            <a:ext cx="12694023" cy="1092766"/>
          </a:xfrm>
          <a:prstGeom prst="rect">
            <a:avLst/>
          </a:prstGeom>
          <a:solidFill>
            <a:srgbClr val="F9E8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3A360C50-F3E3-4C17-87E7-854F99750B1E}"/>
              </a:ext>
            </a:extLst>
          </p:cNvPr>
          <p:cNvSpPr>
            <a:spLocks noGrp="1"/>
          </p:cNvSpPr>
          <p:nvPr>
            <p:ph type="ctrTitle"/>
          </p:nvPr>
        </p:nvSpPr>
        <p:spPr>
          <a:xfrm>
            <a:off x="960810" y="555547"/>
            <a:ext cx="10270373" cy="834319"/>
          </a:xfrm>
        </p:spPr>
        <p:txBody>
          <a:bodyPr>
            <a:noAutofit/>
          </a:bodyPr>
          <a:lstStyle/>
          <a:p>
            <a:r>
              <a:rPr lang="fr-FR" sz="3600" b="1" dirty="0">
                <a:latin typeface="Wigrum Medium" panose="02000000000000000000" pitchFamily="50" charset="0"/>
              </a:rPr>
              <a:t>Quick timeline of the applicable </a:t>
            </a:r>
            <a:r>
              <a:rPr lang="fr-FR" sz="3600" b="1" dirty="0" err="1">
                <a:latin typeface="Wigrum Medium" panose="02000000000000000000" pitchFamily="50" charset="0"/>
              </a:rPr>
              <a:t>legislation</a:t>
            </a:r>
            <a:endParaRPr lang="fr-FR" sz="3600" b="1" dirty="0">
              <a:latin typeface="Wigrum Medium" panose="02000000000000000000" pitchFamily="50" charset="0"/>
            </a:endParaRPr>
          </a:p>
        </p:txBody>
      </p:sp>
      <p:sp>
        <p:nvSpPr>
          <p:cNvPr id="5" name="ZoneTexte 4">
            <a:extLst>
              <a:ext uri="{FF2B5EF4-FFF2-40B4-BE49-F238E27FC236}">
                <a16:creationId xmlns:a16="http://schemas.microsoft.com/office/drawing/2014/main" id="{606A65C1-2329-4C02-9FFC-EDAD526C1604}"/>
              </a:ext>
            </a:extLst>
          </p:cNvPr>
          <p:cNvSpPr txBox="1"/>
          <p:nvPr/>
        </p:nvSpPr>
        <p:spPr>
          <a:xfrm>
            <a:off x="358343" y="1890117"/>
            <a:ext cx="5379315" cy="4401205"/>
          </a:xfrm>
          <a:prstGeom prst="rect">
            <a:avLst/>
          </a:prstGeom>
          <a:noFill/>
        </p:spPr>
        <p:txBody>
          <a:bodyPr wrap="square" rtlCol="0">
            <a:spAutoFit/>
          </a:bodyPr>
          <a:lstStyle/>
          <a:p>
            <a:r>
              <a:rPr lang="fr-FR" sz="2000" b="1" dirty="0">
                <a:latin typeface="Wigrum Medium" panose="02000000000000000000"/>
              </a:rPr>
              <a:t>1976: </a:t>
            </a:r>
            <a:r>
              <a:rPr lang="fr-FR" sz="2000" dirty="0" err="1">
                <a:latin typeface="Wigrum Medium" panose="02000000000000000000"/>
              </a:rPr>
              <a:t>Sweden</a:t>
            </a:r>
            <a:r>
              <a:rPr lang="fr-FR" sz="2000" dirty="0">
                <a:latin typeface="Wigrum Medium" panose="02000000000000000000"/>
              </a:rPr>
              <a:t>, Germany</a:t>
            </a:r>
          </a:p>
          <a:p>
            <a:endParaRPr lang="fr-FR" sz="2000" b="1" dirty="0">
              <a:latin typeface="Wigrum Medium" panose="02000000000000000000"/>
            </a:endParaRPr>
          </a:p>
          <a:p>
            <a:r>
              <a:rPr lang="fr-FR" sz="2000" b="1" dirty="0">
                <a:latin typeface="Wigrum Medium" panose="02000000000000000000"/>
              </a:rPr>
              <a:t>1978</a:t>
            </a:r>
            <a:r>
              <a:rPr lang="fr-FR" sz="2000" dirty="0">
                <a:latin typeface="Wigrum Medium" panose="02000000000000000000"/>
              </a:rPr>
              <a:t>: French </a:t>
            </a:r>
            <a:r>
              <a:rPr lang="fr-FR" sz="2000" i="1" dirty="0">
                <a:latin typeface="Wigrum Medium" panose="02000000000000000000"/>
              </a:rPr>
              <a:t>loi informatique et libertés</a:t>
            </a:r>
          </a:p>
          <a:p>
            <a:endParaRPr lang="fr-FR" sz="2000" b="1" i="1" dirty="0">
              <a:latin typeface="Wigrum Medium" panose="02000000000000000000"/>
            </a:endParaRPr>
          </a:p>
          <a:p>
            <a:r>
              <a:rPr lang="fr-FR" sz="2000" b="1" dirty="0">
                <a:latin typeface="Wigrum Medium" panose="02000000000000000000"/>
              </a:rPr>
              <a:t>1995</a:t>
            </a:r>
            <a:r>
              <a:rPr lang="fr-FR" sz="2000" dirty="0">
                <a:latin typeface="Wigrum Medium" panose="02000000000000000000"/>
              </a:rPr>
              <a:t>: EU Directive</a:t>
            </a:r>
          </a:p>
          <a:p>
            <a:endParaRPr lang="fr-FR" sz="2000" dirty="0">
              <a:latin typeface="Wigrum Medium" panose="02000000000000000000"/>
            </a:endParaRPr>
          </a:p>
          <a:p>
            <a:r>
              <a:rPr lang="fr-FR" sz="2000" b="1" dirty="0">
                <a:latin typeface="Wigrum Medium" panose="02000000000000000000"/>
              </a:rPr>
              <a:t>2012</a:t>
            </a:r>
            <a:r>
              <a:rPr lang="fr-FR" sz="2000" dirty="0">
                <a:latin typeface="Wigrum Medium" panose="02000000000000000000"/>
              </a:rPr>
              <a:t>: </a:t>
            </a:r>
            <a:r>
              <a:rPr lang="fr-FR" sz="2000" dirty="0" err="1">
                <a:latin typeface="Wigrum Medium" panose="02000000000000000000"/>
              </a:rPr>
              <a:t>Proposal</a:t>
            </a:r>
            <a:r>
              <a:rPr lang="fr-FR" sz="2000" dirty="0">
                <a:latin typeface="Wigrum Medium" panose="02000000000000000000"/>
              </a:rPr>
              <a:t> for GDPR</a:t>
            </a:r>
          </a:p>
          <a:p>
            <a:endParaRPr lang="fr-FR" sz="2000" dirty="0">
              <a:latin typeface="Wigrum Medium" panose="02000000000000000000"/>
            </a:endParaRPr>
          </a:p>
          <a:p>
            <a:r>
              <a:rPr lang="fr-FR" sz="2000" b="1" dirty="0">
                <a:latin typeface="Wigrum Medium" panose="02000000000000000000"/>
              </a:rPr>
              <a:t>2016</a:t>
            </a:r>
            <a:r>
              <a:rPr lang="fr-FR" sz="2000" dirty="0">
                <a:latin typeface="Wigrum Medium" panose="02000000000000000000"/>
              </a:rPr>
              <a:t>: </a:t>
            </a:r>
            <a:r>
              <a:rPr lang="fr-FR" sz="2000" dirty="0" err="1">
                <a:latin typeface="Wigrum Medium" panose="02000000000000000000"/>
              </a:rPr>
              <a:t>Adopted</a:t>
            </a:r>
            <a:r>
              <a:rPr lang="fr-FR" sz="2000" dirty="0">
                <a:latin typeface="Wigrum Medium" panose="02000000000000000000"/>
              </a:rPr>
              <a:t> version of the GDPR</a:t>
            </a:r>
          </a:p>
          <a:p>
            <a:endParaRPr lang="fr-FR" sz="2000" dirty="0">
              <a:latin typeface="Wigrum Medium" panose="02000000000000000000"/>
            </a:endParaRPr>
          </a:p>
          <a:p>
            <a:r>
              <a:rPr lang="fr-FR" sz="2000" b="1" dirty="0">
                <a:latin typeface="Wigrum Medium" panose="02000000000000000000"/>
              </a:rPr>
              <a:t>May 25</a:t>
            </a:r>
            <a:r>
              <a:rPr lang="fr-FR" sz="2000" b="1" baseline="30000" dirty="0">
                <a:latin typeface="Wigrum Medium" panose="02000000000000000000"/>
              </a:rPr>
              <a:t>th</a:t>
            </a:r>
            <a:r>
              <a:rPr lang="fr-FR" sz="2000" b="1" dirty="0">
                <a:latin typeface="Wigrum Medium" panose="02000000000000000000"/>
              </a:rPr>
              <a:t>, 2018</a:t>
            </a:r>
            <a:r>
              <a:rPr lang="fr-FR" sz="2000" dirty="0">
                <a:latin typeface="Wigrum Medium" panose="02000000000000000000"/>
              </a:rPr>
              <a:t>: effective application of the GDPR</a:t>
            </a:r>
          </a:p>
          <a:p>
            <a:endParaRPr lang="fr-FR" sz="2000" dirty="0">
              <a:latin typeface="Wigrum Medium" panose="02000000000000000000"/>
            </a:endParaRPr>
          </a:p>
          <a:p>
            <a:endParaRPr lang="fr-FR" sz="2000" dirty="0">
              <a:latin typeface="Wigrum Medium" panose="02000000000000000000"/>
            </a:endParaRPr>
          </a:p>
        </p:txBody>
      </p:sp>
      <p:cxnSp>
        <p:nvCxnSpPr>
          <p:cNvPr id="8" name="Connecteur droit 7">
            <a:extLst>
              <a:ext uri="{FF2B5EF4-FFF2-40B4-BE49-F238E27FC236}">
                <a16:creationId xmlns:a16="http://schemas.microsoft.com/office/drawing/2014/main" id="{6F8C7B33-3C48-485B-AF3C-B1AAF2FB38EF}"/>
              </a:ext>
            </a:extLst>
          </p:cNvPr>
          <p:cNvCxnSpPr/>
          <p:nvPr/>
        </p:nvCxnSpPr>
        <p:spPr>
          <a:xfrm>
            <a:off x="6096000" y="1991638"/>
            <a:ext cx="0" cy="2680570"/>
          </a:xfrm>
          <a:prstGeom prst="line">
            <a:avLst/>
          </a:prstGeom>
        </p:spPr>
        <p:style>
          <a:lnRef idx="1">
            <a:schemeClr val="dk1"/>
          </a:lnRef>
          <a:fillRef idx="0">
            <a:schemeClr val="dk1"/>
          </a:fillRef>
          <a:effectRef idx="0">
            <a:schemeClr val="dk1"/>
          </a:effectRef>
          <a:fontRef idx="minor">
            <a:schemeClr val="tx1"/>
          </a:fontRef>
        </p:style>
      </p:cxnSp>
      <p:sp>
        <p:nvSpPr>
          <p:cNvPr id="10" name="ZoneTexte 9">
            <a:extLst>
              <a:ext uri="{FF2B5EF4-FFF2-40B4-BE49-F238E27FC236}">
                <a16:creationId xmlns:a16="http://schemas.microsoft.com/office/drawing/2014/main" id="{FC2B376A-0419-482B-AE0B-275D15340640}"/>
              </a:ext>
            </a:extLst>
          </p:cNvPr>
          <p:cNvSpPr txBox="1"/>
          <p:nvPr/>
        </p:nvSpPr>
        <p:spPr>
          <a:xfrm>
            <a:off x="6310655" y="1890117"/>
            <a:ext cx="5161679" cy="2462213"/>
          </a:xfrm>
          <a:prstGeom prst="rect">
            <a:avLst/>
          </a:prstGeom>
          <a:noFill/>
        </p:spPr>
        <p:txBody>
          <a:bodyPr wrap="square" rtlCol="0">
            <a:spAutoFit/>
          </a:bodyPr>
          <a:lstStyle/>
          <a:p>
            <a:r>
              <a:rPr lang="fr-FR" sz="2000" b="1" dirty="0">
                <a:latin typeface="Wigrum Medium" panose="02000000000000000000"/>
              </a:rPr>
              <a:t>And </a:t>
            </a:r>
            <a:r>
              <a:rPr lang="fr-FR" sz="2000" b="1" dirty="0" err="1">
                <a:latin typeface="Wigrum Medium" panose="02000000000000000000"/>
              </a:rPr>
              <a:t>tomorrow</a:t>
            </a:r>
            <a:r>
              <a:rPr lang="fr-FR" sz="2000" b="1" dirty="0">
                <a:latin typeface="Wigrum Medium" panose="02000000000000000000"/>
              </a:rPr>
              <a:t>, opinions </a:t>
            </a:r>
            <a:r>
              <a:rPr lang="fr-FR" sz="2000" b="1" dirty="0" err="1">
                <a:latin typeface="Wigrum Medium" panose="02000000000000000000"/>
              </a:rPr>
              <a:t>from</a:t>
            </a:r>
            <a:r>
              <a:rPr lang="fr-FR" sz="2000" dirty="0">
                <a:latin typeface="Wigrum Medium" panose="02000000000000000000"/>
              </a:rPr>
              <a:t>: </a:t>
            </a:r>
          </a:p>
          <a:p>
            <a:endParaRPr lang="fr-FR" sz="2000" dirty="0">
              <a:latin typeface="Wigrum Medium" panose="02000000000000000000"/>
            </a:endParaRPr>
          </a:p>
          <a:p>
            <a:pPr marL="285750" indent="-285750">
              <a:buFont typeface="Arial" panose="020B0604020202020204" pitchFamily="34" charset="0"/>
              <a:buChar char="•"/>
            </a:pPr>
            <a:r>
              <a:rPr lang="fr-FR" sz="2000" dirty="0">
                <a:latin typeface="Wigrum Medium" panose="02000000000000000000"/>
              </a:rPr>
              <a:t>Data protection </a:t>
            </a:r>
            <a:r>
              <a:rPr lang="fr-FR" sz="2000" dirty="0" err="1">
                <a:latin typeface="Wigrum Medium" panose="02000000000000000000"/>
              </a:rPr>
              <a:t>authorities</a:t>
            </a:r>
            <a:endParaRPr lang="fr-FR" sz="2000" dirty="0">
              <a:latin typeface="Wigrum Medium" panose="02000000000000000000"/>
            </a:endParaRPr>
          </a:p>
          <a:p>
            <a:pPr marL="285750" indent="-285750">
              <a:buFont typeface="Arial" panose="020B0604020202020204" pitchFamily="34" charset="0"/>
              <a:buChar char="•"/>
            </a:pPr>
            <a:endParaRPr lang="fr-FR" sz="2000" dirty="0">
              <a:latin typeface="Wigrum Medium" panose="02000000000000000000"/>
            </a:endParaRPr>
          </a:p>
          <a:p>
            <a:pPr marL="285750" indent="-285750">
              <a:buFont typeface="Arial" panose="020B0604020202020204" pitchFamily="34" charset="0"/>
              <a:buChar char="•"/>
            </a:pPr>
            <a:r>
              <a:rPr lang="fr-FR" sz="2000" dirty="0">
                <a:latin typeface="Wigrum Medium" panose="02000000000000000000"/>
              </a:rPr>
              <a:t>The </a:t>
            </a:r>
            <a:r>
              <a:rPr lang="fr-FR" sz="2000" dirty="0" err="1">
                <a:latin typeface="Wigrum Medium" panose="02000000000000000000"/>
              </a:rPr>
              <a:t>European</a:t>
            </a:r>
            <a:r>
              <a:rPr lang="fr-FR" sz="2000" dirty="0">
                <a:latin typeface="Wigrum Medium" panose="02000000000000000000"/>
              </a:rPr>
              <a:t> Data Protection </a:t>
            </a:r>
            <a:r>
              <a:rPr lang="fr-FR" sz="2000" dirty="0" err="1">
                <a:latin typeface="Wigrum Medium" panose="02000000000000000000"/>
              </a:rPr>
              <a:t>Board</a:t>
            </a:r>
            <a:r>
              <a:rPr lang="fr-FR" sz="2000" dirty="0">
                <a:latin typeface="Wigrum Medium" panose="02000000000000000000"/>
              </a:rPr>
              <a:t> </a:t>
            </a:r>
          </a:p>
          <a:p>
            <a:pPr marL="285750" indent="-285750">
              <a:buFont typeface="Arial" panose="020B0604020202020204" pitchFamily="34" charset="0"/>
              <a:buChar char="•"/>
            </a:pPr>
            <a:endParaRPr lang="fr-FR" sz="2000" dirty="0">
              <a:latin typeface="Wigrum Medium" panose="02000000000000000000"/>
            </a:endParaRPr>
          </a:p>
          <a:p>
            <a:pPr marL="285750" indent="-285750">
              <a:buFont typeface="Arial" panose="020B0604020202020204" pitchFamily="34" charset="0"/>
              <a:buChar char="•"/>
            </a:pPr>
            <a:r>
              <a:rPr lang="fr-FR" sz="2000" dirty="0">
                <a:latin typeface="Wigrum Medium" panose="02000000000000000000"/>
              </a:rPr>
              <a:t>National and CJEU case-</a:t>
            </a:r>
            <a:r>
              <a:rPr lang="fr-FR" sz="2000" dirty="0" err="1">
                <a:latin typeface="Wigrum Medium" panose="02000000000000000000"/>
              </a:rPr>
              <a:t>law</a:t>
            </a:r>
            <a:endParaRPr lang="fr-FR" sz="2000" dirty="0">
              <a:latin typeface="Wigrum Medium" panose="02000000000000000000"/>
            </a:endParaRPr>
          </a:p>
          <a:p>
            <a:pPr marL="342900" indent="-342900">
              <a:buFont typeface="Arial" panose="020B0604020202020204" pitchFamily="34" charset="0"/>
              <a:buChar char="•"/>
            </a:pPr>
            <a:endParaRPr lang="fr-FR" sz="1400" dirty="0">
              <a:latin typeface="Wigrum Medium" panose="02000000000000000000"/>
            </a:endParaRPr>
          </a:p>
        </p:txBody>
      </p:sp>
      <p:pic>
        <p:nvPicPr>
          <p:cNvPr id="6" name="Image 5">
            <a:extLst>
              <a:ext uri="{FF2B5EF4-FFF2-40B4-BE49-F238E27FC236}">
                <a16:creationId xmlns:a16="http://schemas.microsoft.com/office/drawing/2014/main" id="{5CBA857F-244F-4188-B10E-DC9408D3C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9258" y="5736772"/>
            <a:ext cx="1121228" cy="1121228"/>
          </a:xfrm>
          <a:prstGeom prst="rect">
            <a:avLst/>
          </a:prstGeom>
        </p:spPr>
      </p:pic>
    </p:spTree>
    <p:extLst>
      <p:ext uri="{BB962C8B-B14F-4D97-AF65-F5344CB8AC3E}">
        <p14:creationId xmlns:p14="http://schemas.microsoft.com/office/powerpoint/2010/main" val="1637921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FBA772-9B25-4B86-BD8B-2F687B733894}"/>
              </a:ext>
            </a:extLst>
          </p:cNvPr>
          <p:cNvSpPr/>
          <p:nvPr/>
        </p:nvSpPr>
        <p:spPr>
          <a:xfrm>
            <a:off x="0" y="0"/>
            <a:ext cx="12192000" cy="6858000"/>
          </a:xfrm>
          <a:prstGeom prst="rect">
            <a:avLst/>
          </a:prstGeom>
          <a:ln w="304800"/>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7" name="Rectangle 6">
            <a:extLst>
              <a:ext uri="{FF2B5EF4-FFF2-40B4-BE49-F238E27FC236}">
                <a16:creationId xmlns:a16="http://schemas.microsoft.com/office/drawing/2014/main" id="{82D82DC9-8DBB-40C9-8DC5-5659DA38E6CA}"/>
              </a:ext>
            </a:extLst>
          </p:cNvPr>
          <p:cNvSpPr/>
          <p:nvPr/>
        </p:nvSpPr>
        <p:spPr>
          <a:xfrm>
            <a:off x="-251012" y="458538"/>
            <a:ext cx="12694023" cy="1092766"/>
          </a:xfrm>
          <a:prstGeom prst="rect">
            <a:avLst/>
          </a:prstGeom>
          <a:solidFill>
            <a:srgbClr val="F9E8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3A360C50-F3E3-4C17-87E7-854F99750B1E}"/>
              </a:ext>
            </a:extLst>
          </p:cNvPr>
          <p:cNvSpPr>
            <a:spLocks noGrp="1"/>
          </p:cNvSpPr>
          <p:nvPr>
            <p:ph type="ctrTitle"/>
          </p:nvPr>
        </p:nvSpPr>
        <p:spPr>
          <a:xfrm>
            <a:off x="960810" y="555547"/>
            <a:ext cx="10270373" cy="834319"/>
          </a:xfrm>
        </p:spPr>
        <p:txBody>
          <a:bodyPr>
            <a:normAutofit/>
          </a:bodyPr>
          <a:lstStyle/>
          <a:p>
            <a:r>
              <a:rPr lang="fr-FR" sz="4400" b="1" dirty="0">
                <a:latin typeface="Wigrum Medium" panose="02000000000000000000" pitchFamily="50" charset="0"/>
              </a:rPr>
              <a:t>Key concepts</a:t>
            </a:r>
          </a:p>
        </p:txBody>
      </p:sp>
      <p:sp>
        <p:nvSpPr>
          <p:cNvPr id="5" name="ZoneTexte 4">
            <a:extLst>
              <a:ext uri="{FF2B5EF4-FFF2-40B4-BE49-F238E27FC236}">
                <a16:creationId xmlns:a16="http://schemas.microsoft.com/office/drawing/2014/main" id="{606A65C1-2329-4C02-9FFC-EDAD526C1604}"/>
              </a:ext>
            </a:extLst>
          </p:cNvPr>
          <p:cNvSpPr txBox="1"/>
          <p:nvPr/>
        </p:nvSpPr>
        <p:spPr>
          <a:xfrm>
            <a:off x="443341" y="1598148"/>
            <a:ext cx="11305309" cy="4893647"/>
          </a:xfrm>
          <a:prstGeom prst="rect">
            <a:avLst/>
          </a:prstGeom>
          <a:noFill/>
        </p:spPr>
        <p:txBody>
          <a:bodyPr wrap="square" rtlCol="0">
            <a:spAutoFit/>
          </a:bodyPr>
          <a:lstStyle/>
          <a:p>
            <a:r>
              <a:rPr lang="fr-FR" sz="2400" b="1" dirty="0" err="1">
                <a:latin typeface="Wigrum Medium" panose="02000000000000000000"/>
              </a:rPr>
              <a:t>What</a:t>
            </a:r>
            <a:r>
              <a:rPr lang="fr-FR" sz="2400" b="1" dirty="0">
                <a:latin typeface="Wigrum Medium" panose="02000000000000000000"/>
              </a:rPr>
              <a:t>? </a:t>
            </a:r>
          </a:p>
          <a:p>
            <a:endParaRPr lang="fr-FR" sz="2400" dirty="0">
              <a:latin typeface="Wigrum Medium" panose="02000000000000000000"/>
            </a:endParaRPr>
          </a:p>
          <a:p>
            <a:pPr marL="342900" indent="-342900">
              <a:buFont typeface="Arial" panose="020B0604020202020204" pitchFamily="34" charset="0"/>
              <a:buChar char="•"/>
            </a:pPr>
            <a:r>
              <a:rPr lang="fr-FR" dirty="0" err="1">
                <a:latin typeface="Wigrum Medium" panose="02000000000000000000"/>
              </a:rPr>
              <a:t>Personal</a:t>
            </a:r>
            <a:r>
              <a:rPr lang="fr-FR" dirty="0">
                <a:latin typeface="Wigrum Medium" panose="02000000000000000000"/>
              </a:rPr>
              <a:t> data vs </a:t>
            </a:r>
            <a:r>
              <a:rPr lang="fr-FR" dirty="0" err="1">
                <a:latin typeface="Wigrum Medium" panose="02000000000000000000"/>
              </a:rPr>
              <a:t>anonymized</a:t>
            </a:r>
            <a:r>
              <a:rPr lang="fr-FR" dirty="0">
                <a:latin typeface="Wigrum Medium" panose="02000000000000000000"/>
              </a:rPr>
              <a:t> data</a:t>
            </a:r>
          </a:p>
          <a:p>
            <a:r>
              <a:rPr lang="fr-FR" dirty="0">
                <a:latin typeface="Wigrum Medium" panose="02000000000000000000"/>
              </a:rPr>
              <a:t> </a:t>
            </a:r>
          </a:p>
          <a:p>
            <a:pPr marL="342900" indent="-342900">
              <a:buFont typeface="Arial" panose="020B0604020202020204" pitchFamily="34" charset="0"/>
              <a:buChar char="•"/>
            </a:pPr>
            <a:r>
              <a:rPr lang="fr-FR" dirty="0" err="1">
                <a:latin typeface="Wigrum Medium" panose="02000000000000000000"/>
              </a:rPr>
              <a:t>Lawful</a:t>
            </a:r>
            <a:r>
              <a:rPr lang="fr-FR" dirty="0">
                <a:latin typeface="Wigrum Medium" panose="02000000000000000000"/>
              </a:rPr>
              <a:t> basis for </a:t>
            </a:r>
            <a:r>
              <a:rPr lang="fr-FR" dirty="0" err="1">
                <a:latin typeface="Wigrum Medium" panose="02000000000000000000"/>
              </a:rPr>
              <a:t>processing</a:t>
            </a:r>
            <a:r>
              <a:rPr lang="fr-FR" dirty="0">
                <a:latin typeface="Wigrum Medium" panose="02000000000000000000"/>
              </a:rPr>
              <a:t> (consent, performance of </a:t>
            </a:r>
            <a:r>
              <a:rPr lang="fr-FR" dirty="0" err="1">
                <a:latin typeface="Wigrum Medium" panose="02000000000000000000"/>
              </a:rPr>
              <a:t>contract</a:t>
            </a:r>
            <a:r>
              <a:rPr lang="fr-FR" dirty="0">
                <a:latin typeface="Wigrum Medium" panose="02000000000000000000"/>
              </a:rPr>
              <a:t>, </a:t>
            </a:r>
            <a:r>
              <a:rPr lang="fr-FR" dirty="0" err="1">
                <a:latin typeface="Wigrum Medium" panose="02000000000000000000"/>
              </a:rPr>
              <a:t>legal</a:t>
            </a:r>
            <a:r>
              <a:rPr lang="fr-FR" dirty="0">
                <a:latin typeface="Wigrum Medium" panose="02000000000000000000"/>
              </a:rPr>
              <a:t> obligations, etc…)</a:t>
            </a:r>
          </a:p>
          <a:p>
            <a:pPr marL="342900" indent="-342900">
              <a:buFont typeface="Arial" panose="020B0604020202020204" pitchFamily="34" charset="0"/>
              <a:buChar char="•"/>
            </a:pPr>
            <a:endParaRPr lang="fr-FR" dirty="0">
              <a:latin typeface="Wigrum Medium" panose="02000000000000000000"/>
            </a:endParaRPr>
          </a:p>
          <a:p>
            <a:r>
              <a:rPr lang="fr-FR" i="1" dirty="0">
                <a:latin typeface="Wigrum Medium" panose="02000000000000000000"/>
              </a:rPr>
              <a:t>NB: </a:t>
            </a:r>
            <a:r>
              <a:rPr lang="fr-FR" i="1" dirty="0" err="1">
                <a:latin typeface="Wigrum Medium" panose="02000000000000000000"/>
              </a:rPr>
              <a:t>specific</a:t>
            </a:r>
            <a:r>
              <a:rPr lang="fr-FR" i="1" dirty="0">
                <a:latin typeface="Wigrum Medium" panose="02000000000000000000"/>
              </a:rPr>
              <a:t> </a:t>
            </a:r>
            <a:r>
              <a:rPr lang="fr-FR" i="1" dirty="0" err="1">
                <a:latin typeface="Wigrum Medium" panose="02000000000000000000"/>
              </a:rPr>
              <a:t>legal</a:t>
            </a:r>
            <a:r>
              <a:rPr lang="fr-FR" i="1" dirty="0">
                <a:latin typeface="Wigrum Medium" panose="02000000000000000000"/>
              </a:rPr>
              <a:t> grounds for sensitive data!</a:t>
            </a:r>
          </a:p>
          <a:p>
            <a:endParaRPr lang="fr-FR" dirty="0">
              <a:latin typeface="Wigrum Medium" panose="02000000000000000000"/>
            </a:endParaRPr>
          </a:p>
          <a:p>
            <a:r>
              <a:rPr lang="fr-FR" sz="2400" b="1" dirty="0" err="1">
                <a:latin typeface="Wigrum Medium" panose="02000000000000000000"/>
              </a:rPr>
              <a:t>Who</a:t>
            </a:r>
            <a:r>
              <a:rPr lang="fr-FR" sz="2400" b="1" dirty="0">
                <a:latin typeface="Wigrum Medium" panose="02000000000000000000"/>
              </a:rPr>
              <a:t>? </a:t>
            </a:r>
          </a:p>
          <a:p>
            <a:endParaRPr lang="fr-FR" dirty="0">
              <a:latin typeface="Wigrum Medium" panose="02000000000000000000"/>
            </a:endParaRPr>
          </a:p>
          <a:p>
            <a:pPr marL="285750" indent="-285750">
              <a:buFont typeface="Arial" panose="020B0604020202020204" pitchFamily="34" charset="0"/>
              <a:buChar char="•"/>
            </a:pPr>
            <a:r>
              <a:rPr lang="fr-FR" dirty="0">
                <a:latin typeface="Wigrum Medium" panose="02000000000000000000"/>
              </a:rPr>
              <a:t>Data </a:t>
            </a:r>
            <a:r>
              <a:rPr lang="fr-FR" dirty="0" err="1">
                <a:latin typeface="Wigrum Medium" panose="02000000000000000000"/>
              </a:rPr>
              <a:t>controller</a:t>
            </a:r>
            <a:endParaRPr lang="fr-FR" dirty="0">
              <a:latin typeface="Wigrum Medium" panose="02000000000000000000"/>
            </a:endParaRPr>
          </a:p>
          <a:p>
            <a:pPr marL="285750" indent="-285750">
              <a:buFont typeface="Arial" panose="020B0604020202020204" pitchFamily="34" charset="0"/>
              <a:buChar char="•"/>
            </a:pPr>
            <a:endParaRPr lang="fr-FR" dirty="0">
              <a:latin typeface="Wigrum Medium" panose="02000000000000000000"/>
            </a:endParaRPr>
          </a:p>
          <a:p>
            <a:pPr marL="285750" indent="-285750">
              <a:buFont typeface="Arial" panose="020B0604020202020204" pitchFamily="34" charset="0"/>
              <a:buChar char="•"/>
            </a:pPr>
            <a:r>
              <a:rPr lang="fr-FR" dirty="0">
                <a:latin typeface="Wigrum Medium" panose="02000000000000000000"/>
              </a:rPr>
              <a:t>Data processor</a:t>
            </a:r>
          </a:p>
          <a:p>
            <a:pPr marL="285750" indent="-285750">
              <a:buFont typeface="Arial" panose="020B0604020202020204" pitchFamily="34" charset="0"/>
              <a:buChar char="•"/>
            </a:pPr>
            <a:endParaRPr lang="fr-FR" dirty="0">
              <a:latin typeface="Wigrum Medium" panose="02000000000000000000"/>
            </a:endParaRPr>
          </a:p>
          <a:p>
            <a:pPr marL="285750" indent="-285750">
              <a:buFont typeface="Arial" panose="020B0604020202020204" pitchFamily="34" charset="0"/>
              <a:buChar char="•"/>
            </a:pPr>
            <a:r>
              <a:rPr lang="fr-FR" dirty="0">
                <a:latin typeface="Wigrum Medium" panose="02000000000000000000"/>
              </a:rPr>
              <a:t>Data </a:t>
            </a:r>
            <a:r>
              <a:rPr lang="fr-FR" dirty="0" err="1">
                <a:latin typeface="Wigrum Medium" panose="02000000000000000000"/>
              </a:rPr>
              <a:t>subject</a:t>
            </a:r>
            <a:endParaRPr lang="fr-FR" dirty="0">
              <a:latin typeface="Wigrum Medium" panose="02000000000000000000"/>
            </a:endParaRPr>
          </a:p>
          <a:p>
            <a:endParaRPr lang="fr-FR" sz="2400" b="1" dirty="0"/>
          </a:p>
        </p:txBody>
      </p:sp>
      <p:pic>
        <p:nvPicPr>
          <p:cNvPr id="6" name="Image 5">
            <a:extLst>
              <a:ext uri="{FF2B5EF4-FFF2-40B4-BE49-F238E27FC236}">
                <a16:creationId xmlns:a16="http://schemas.microsoft.com/office/drawing/2014/main" id="{302883F3-49D8-48C3-ACE9-DED58C6CAF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9258" y="5736772"/>
            <a:ext cx="1121228" cy="1121228"/>
          </a:xfrm>
          <a:prstGeom prst="rect">
            <a:avLst/>
          </a:prstGeom>
        </p:spPr>
      </p:pic>
    </p:spTree>
    <p:extLst>
      <p:ext uri="{BB962C8B-B14F-4D97-AF65-F5344CB8AC3E}">
        <p14:creationId xmlns:p14="http://schemas.microsoft.com/office/powerpoint/2010/main" val="34794546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FBA772-9B25-4B86-BD8B-2F687B733894}"/>
              </a:ext>
            </a:extLst>
          </p:cNvPr>
          <p:cNvSpPr/>
          <p:nvPr/>
        </p:nvSpPr>
        <p:spPr>
          <a:xfrm>
            <a:off x="0" y="0"/>
            <a:ext cx="12192000" cy="6858000"/>
          </a:xfrm>
          <a:prstGeom prst="rect">
            <a:avLst/>
          </a:prstGeom>
          <a:ln w="304800"/>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7" name="Rectangle 6">
            <a:extLst>
              <a:ext uri="{FF2B5EF4-FFF2-40B4-BE49-F238E27FC236}">
                <a16:creationId xmlns:a16="http://schemas.microsoft.com/office/drawing/2014/main" id="{82D82DC9-8DBB-40C9-8DC5-5659DA38E6CA}"/>
              </a:ext>
            </a:extLst>
          </p:cNvPr>
          <p:cNvSpPr/>
          <p:nvPr/>
        </p:nvSpPr>
        <p:spPr>
          <a:xfrm>
            <a:off x="-251012" y="458538"/>
            <a:ext cx="12694023" cy="1092766"/>
          </a:xfrm>
          <a:prstGeom prst="rect">
            <a:avLst/>
          </a:prstGeom>
          <a:solidFill>
            <a:srgbClr val="F9E8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3A360C50-F3E3-4C17-87E7-854F99750B1E}"/>
              </a:ext>
            </a:extLst>
          </p:cNvPr>
          <p:cNvSpPr>
            <a:spLocks noGrp="1"/>
          </p:cNvSpPr>
          <p:nvPr>
            <p:ph type="ctrTitle"/>
          </p:nvPr>
        </p:nvSpPr>
        <p:spPr>
          <a:xfrm>
            <a:off x="960810" y="555547"/>
            <a:ext cx="10270373" cy="834319"/>
          </a:xfrm>
        </p:spPr>
        <p:txBody>
          <a:bodyPr>
            <a:normAutofit/>
          </a:bodyPr>
          <a:lstStyle/>
          <a:p>
            <a:r>
              <a:rPr lang="fr-FR" sz="4400" b="1" dirty="0">
                <a:latin typeface="Wigrum Medium" panose="02000000000000000000" pitchFamily="50" charset="0"/>
              </a:rPr>
              <a:t>Key concepts</a:t>
            </a:r>
          </a:p>
        </p:txBody>
      </p:sp>
      <p:sp>
        <p:nvSpPr>
          <p:cNvPr id="5" name="ZoneTexte 4">
            <a:extLst>
              <a:ext uri="{FF2B5EF4-FFF2-40B4-BE49-F238E27FC236}">
                <a16:creationId xmlns:a16="http://schemas.microsoft.com/office/drawing/2014/main" id="{606A65C1-2329-4C02-9FFC-EDAD526C1604}"/>
              </a:ext>
            </a:extLst>
          </p:cNvPr>
          <p:cNvSpPr txBox="1"/>
          <p:nvPr/>
        </p:nvSpPr>
        <p:spPr>
          <a:xfrm>
            <a:off x="549873" y="1788815"/>
            <a:ext cx="11305309" cy="4555093"/>
          </a:xfrm>
          <a:prstGeom prst="rect">
            <a:avLst/>
          </a:prstGeom>
          <a:noFill/>
        </p:spPr>
        <p:txBody>
          <a:bodyPr wrap="square" rtlCol="0">
            <a:spAutoFit/>
          </a:bodyPr>
          <a:lstStyle/>
          <a:p>
            <a:pPr marL="342900" lvl="0" indent="-342900">
              <a:buFont typeface="Arial" panose="020B0604020202020204" pitchFamily="34" charset="0"/>
              <a:buChar char="•"/>
            </a:pPr>
            <a:r>
              <a:rPr lang="en-GB" sz="2400" dirty="0">
                <a:solidFill>
                  <a:schemeClr val="bg2">
                    <a:lumMod val="25000"/>
                  </a:schemeClr>
                </a:solidFill>
                <a:latin typeface="Wigrum" panose="02000000000000000000" pitchFamily="50" charset="0"/>
              </a:rPr>
              <a:t>Lawful, fair and transparent process personal data shall be collected </a:t>
            </a:r>
            <a:r>
              <a:rPr lang="en-GB" sz="2400" b="1" dirty="0">
                <a:solidFill>
                  <a:srgbClr val="0070C0"/>
                </a:solidFill>
                <a:latin typeface="Wigrum" panose="02000000000000000000" pitchFamily="50" charset="0"/>
              </a:rPr>
              <a:t>for specified, explicit and legitimate purposes </a:t>
            </a:r>
          </a:p>
          <a:p>
            <a:pPr marL="171450" lvl="0" indent="-171450">
              <a:buFont typeface="Arial" panose="020B0604020202020204" pitchFamily="34" charset="0"/>
              <a:buChar char="•"/>
            </a:pPr>
            <a:endParaRPr lang="fr-FR" sz="1000" dirty="0">
              <a:solidFill>
                <a:schemeClr val="bg2">
                  <a:lumMod val="25000"/>
                </a:schemeClr>
              </a:solidFill>
              <a:latin typeface="Wigrum" panose="02000000000000000000" pitchFamily="50" charset="0"/>
            </a:endParaRPr>
          </a:p>
          <a:p>
            <a:pPr marL="342900" lvl="0" indent="-342900">
              <a:buFont typeface="Arial" panose="020B0604020202020204" pitchFamily="34" charset="0"/>
              <a:buChar char="•"/>
            </a:pPr>
            <a:r>
              <a:rPr lang="en-GB" sz="2400" dirty="0">
                <a:solidFill>
                  <a:schemeClr val="bg2">
                    <a:lumMod val="25000"/>
                  </a:schemeClr>
                </a:solidFill>
                <a:latin typeface="Wigrum" panose="02000000000000000000" pitchFamily="50" charset="0"/>
              </a:rPr>
              <a:t>It shall not subsequently be </a:t>
            </a:r>
            <a:r>
              <a:rPr lang="en-GB" sz="2400" b="1" dirty="0">
                <a:solidFill>
                  <a:srgbClr val="0070C0"/>
                </a:solidFill>
                <a:latin typeface="Wigrum" panose="02000000000000000000" pitchFamily="50" charset="0"/>
              </a:rPr>
              <a:t>further processed </a:t>
            </a:r>
            <a:r>
              <a:rPr lang="en-GB" sz="2400" dirty="0">
                <a:solidFill>
                  <a:schemeClr val="bg2">
                    <a:lumMod val="25000"/>
                  </a:schemeClr>
                </a:solidFill>
                <a:latin typeface="Wigrum" panose="02000000000000000000" pitchFamily="50" charset="0"/>
              </a:rPr>
              <a:t>in a manner which would be incompatible with those primary purposes</a:t>
            </a:r>
          </a:p>
          <a:p>
            <a:pPr marL="171450" lvl="0" indent="-171450">
              <a:buFont typeface="Arial" panose="020B0604020202020204" pitchFamily="34" charset="0"/>
              <a:buChar char="•"/>
            </a:pPr>
            <a:endParaRPr lang="fr-FR" sz="1050" dirty="0">
              <a:solidFill>
                <a:schemeClr val="bg2">
                  <a:lumMod val="25000"/>
                </a:schemeClr>
              </a:solidFill>
              <a:latin typeface="Wigrum" panose="02000000000000000000" pitchFamily="50" charset="0"/>
            </a:endParaRPr>
          </a:p>
          <a:p>
            <a:pPr marL="342900" lvl="0" indent="-342900">
              <a:buFont typeface="Arial" panose="020B0604020202020204" pitchFamily="34" charset="0"/>
              <a:buChar char="•"/>
            </a:pPr>
            <a:r>
              <a:rPr lang="en-GB" sz="2400" dirty="0">
                <a:solidFill>
                  <a:schemeClr val="bg2">
                    <a:lumMod val="25000"/>
                  </a:schemeClr>
                </a:solidFill>
                <a:latin typeface="Wigrum" panose="02000000000000000000" pitchFamily="50" charset="0"/>
              </a:rPr>
              <a:t>Data must be </a:t>
            </a:r>
            <a:r>
              <a:rPr lang="en-GB" sz="2400" b="1" dirty="0">
                <a:solidFill>
                  <a:srgbClr val="0070C0"/>
                </a:solidFill>
                <a:latin typeface="Wigrum" panose="02000000000000000000" pitchFamily="50" charset="0"/>
              </a:rPr>
              <a:t>accurate</a:t>
            </a:r>
            <a:r>
              <a:rPr lang="en-GB" sz="2400" dirty="0">
                <a:solidFill>
                  <a:srgbClr val="FFC000"/>
                </a:solidFill>
                <a:latin typeface="Wigrum" panose="02000000000000000000" pitchFamily="50" charset="0"/>
              </a:rPr>
              <a:t> </a:t>
            </a:r>
            <a:r>
              <a:rPr lang="en-GB" sz="2400" dirty="0">
                <a:solidFill>
                  <a:schemeClr val="bg2">
                    <a:lumMod val="25000"/>
                  </a:schemeClr>
                </a:solidFill>
                <a:latin typeface="Wigrum" panose="02000000000000000000" pitchFamily="50" charset="0"/>
              </a:rPr>
              <a:t>and, where necessary, kept up to date</a:t>
            </a:r>
          </a:p>
          <a:p>
            <a:pPr marL="171450" lvl="0" indent="-171450">
              <a:buFont typeface="Arial" panose="020B0604020202020204" pitchFamily="34" charset="0"/>
              <a:buChar char="•"/>
            </a:pPr>
            <a:endParaRPr lang="fr-FR" sz="1050" dirty="0">
              <a:solidFill>
                <a:schemeClr val="bg2">
                  <a:lumMod val="25000"/>
                </a:schemeClr>
              </a:solidFill>
              <a:latin typeface="Wigrum" panose="02000000000000000000" pitchFamily="50" charset="0"/>
            </a:endParaRPr>
          </a:p>
          <a:p>
            <a:pPr marL="342900" lvl="0" indent="-342900">
              <a:buFont typeface="Arial" panose="020B0604020202020204" pitchFamily="34" charset="0"/>
              <a:buChar char="•"/>
            </a:pPr>
            <a:r>
              <a:rPr lang="en-GB" sz="2400" dirty="0">
                <a:solidFill>
                  <a:schemeClr val="bg2">
                    <a:lumMod val="25000"/>
                  </a:schemeClr>
                </a:solidFill>
                <a:latin typeface="Wigrum" panose="02000000000000000000" pitchFamily="50" charset="0"/>
              </a:rPr>
              <a:t>Promote a </a:t>
            </a:r>
            <a:r>
              <a:rPr lang="en-GB" sz="2400" b="1" dirty="0">
                <a:solidFill>
                  <a:srgbClr val="0070C0"/>
                </a:solidFill>
                <a:latin typeface="Wigrum" panose="02000000000000000000" pitchFamily="50" charset="0"/>
              </a:rPr>
              <a:t>limited and proportionate conservation period </a:t>
            </a:r>
          </a:p>
          <a:p>
            <a:pPr marL="171450" lvl="0" indent="-171450">
              <a:buFont typeface="Arial" panose="020B0604020202020204" pitchFamily="34" charset="0"/>
              <a:buChar char="•"/>
            </a:pPr>
            <a:endParaRPr lang="en-GB" sz="1000" b="1" dirty="0">
              <a:solidFill>
                <a:srgbClr val="FFC000"/>
              </a:solidFill>
              <a:latin typeface="Wigrum" panose="02000000000000000000" pitchFamily="50" charset="0"/>
            </a:endParaRPr>
          </a:p>
          <a:p>
            <a:pPr marL="342900" lvl="0" indent="-342900">
              <a:buFont typeface="Arial" panose="020B0604020202020204" pitchFamily="34" charset="0"/>
              <a:buChar char="•"/>
            </a:pPr>
            <a:r>
              <a:rPr lang="en-GB" sz="2400" b="1" dirty="0">
                <a:solidFill>
                  <a:srgbClr val="0070C0"/>
                </a:solidFill>
                <a:latin typeface="Wigrum" panose="02000000000000000000" pitchFamily="50" charset="0"/>
              </a:rPr>
              <a:t>Data minimisation </a:t>
            </a:r>
            <a:r>
              <a:rPr lang="en-GB" sz="2400" dirty="0">
                <a:solidFill>
                  <a:schemeClr val="bg2">
                    <a:lumMod val="25000"/>
                  </a:schemeClr>
                </a:solidFill>
                <a:latin typeface="Wigrum" panose="02000000000000000000" pitchFamily="50" charset="0"/>
              </a:rPr>
              <a:t>(i.e. limited to what is necessary in relation to the purposes for which they are processed)</a:t>
            </a:r>
          </a:p>
          <a:p>
            <a:pPr marL="171450" lvl="0" indent="-171450">
              <a:buFont typeface="Arial" panose="020B0604020202020204" pitchFamily="34" charset="0"/>
              <a:buChar char="•"/>
            </a:pPr>
            <a:endParaRPr lang="fr-FR" sz="1050" dirty="0">
              <a:solidFill>
                <a:schemeClr val="bg2">
                  <a:lumMod val="25000"/>
                </a:schemeClr>
              </a:solidFill>
              <a:latin typeface="Wigrum" panose="02000000000000000000" pitchFamily="50" charset="0"/>
            </a:endParaRPr>
          </a:p>
          <a:p>
            <a:pPr marL="342900" lvl="0" indent="-342900">
              <a:buFont typeface="Arial" panose="020B0604020202020204" pitchFamily="34" charset="0"/>
              <a:buChar char="•"/>
            </a:pPr>
            <a:r>
              <a:rPr lang="en-GB" sz="2400" dirty="0">
                <a:solidFill>
                  <a:schemeClr val="bg2">
                    <a:lumMod val="25000"/>
                  </a:schemeClr>
                </a:solidFill>
                <a:latin typeface="Wigrum" panose="02000000000000000000" pitchFamily="50" charset="0"/>
              </a:rPr>
              <a:t>Ensure that </a:t>
            </a:r>
            <a:r>
              <a:rPr lang="en-GB" sz="2400" b="1" dirty="0">
                <a:solidFill>
                  <a:srgbClr val="0070C0"/>
                </a:solidFill>
                <a:latin typeface="Wigrum" panose="02000000000000000000" pitchFamily="50" charset="0"/>
              </a:rPr>
              <a:t>only authorised personnel </a:t>
            </a:r>
            <a:r>
              <a:rPr lang="en-GB" sz="2400" dirty="0">
                <a:solidFill>
                  <a:schemeClr val="bg2">
                    <a:lumMod val="25000"/>
                  </a:schemeClr>
                </a:solidFill>
                <a:latin typeface="Wigrum" panose="02000000000000000000" pitchFamily="50" charset="0"/>
              </a:rPr>
              <a:t>have access to it</a:t>
            </a:r>
            <a:endParaRPr lang="fr-FR" sz="2400" dirty="0">
              <a:solidFill>
                <a:schemeClr val="bg2">
                  <a:lumMod val="25000"/>
                </a:schemeClr>
              </a:solidFill>
              <a:latin typeface="Wigrum" panose="02000000000000000000" pitchFamily="50" charset="0"/>
            </a:endParaRPr>
          </a:p>
          <a:p>
            <a:endParaRPr lang="fr-FR" sz="1600" b="1" dirty="0">
              <a:latin typeface="Wigrum" panose="02000000000000000000" pitchFamily="50" charset="0"/>
            </a:endParaRPr>
          </a:p>
        </p:txBody>
      </p:sp>
      <p:pic>
        <p:nvPicPr>
          <p:cNvPr id="6" name="Image 5">
            <a:extLst>
              <a:ext uri="{FF2B5EF4-FFF2-40B4-BE49-F238E27FC236}">
                <a16:creationId xmlns:a16="http://schemas.microsoft.com/office/drawing/2014/main" id="{302883F3-49D8-48C3-ACE9-DED58C6CAF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9258" y="5736772"/>
            <a:ext cx="1121228" cy="1121228"/>
          </a:xfrm>
          <a:prstGeom prst="rect">
            <a:avLst/>
          </a:prstGeom>
        </p:spPr>
      </p:pic>
    </p:spTree>
    <p:extLst>
      <p:ext uri="{BB962C8B-B14F-4D97-AF65-F5344CB8AC3E}">
        <p14:creationId xmlns:p14="http://schemas.microsoft.com/office/powerpoint/2010/main" val="469642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FBA772-9B25-4B86-BD8B-2F687B733894}"/>
              </a:ext>
            </a:extLst>
          </p:cNvPr>
          <p:cNvSpPr/>
          <p:nvPr/>
        </p:nvSpPr>
        <p:spPr>
          <a:xfrm>
            <a:off x="0" y="0"/>
            <a:ext cx="12192000" cy="6858000"/>
          </a:xfrm>
          <a:prstGeom prst="rect">
            <a:avLst/>
          </a:prstGeom>
          <a:ln w="304800"/>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3" name="Sous-titre 2">
            <a:extLst>
              <a:ext uri="{FF2B5EF4-FFF2-40B4-BE49-F238E27FC236}">
                <a16:creationId xmlns:a16="http://schemas.microsoft.com/office/drawing/2014/main" id="{97110133-38FF-434C-93FA-6AB1914237C4}"/>
              </a:ext>
            </a:extLst>
          </p:cNvPr>
          <p:cNvSpPr>
            <a:spLocks noGrp="1"/>
          </p:cNvSpPr>
          <p:nvPr>
            <p:ph type="subTitle" idx="1"/>
          </p:nvPr>
        </p:nvSpPr>
        <p:spPr>
          <a:xfrm>
            <a:off x="1648774" y="3813761"/>
            <a:ext cx="9144000" cy="1655762"/>
          </a:xfrm>
        </p:spPr>
        <p:txBody>
          <a:bodyPr>
            <a:normAutofit/>
          </a:bodyPr>
          <a:lstStyle/>
          <a:p>
            <a:r>
              <a:rPr lang="fr-FR" sz="2800" b="1" dirty="0">
                <a:solidFill>
                  <a:schemeClr val="bg1"/>
                </a:solidFill>
                <a:latin typeface="Wigrum Medium" panose="02000000000000000000" pitchFamily="50" charset="0"/>
              </a:rPr>
              <a:t>Me Adrien Basdevant, 19 juin 2020</a:t>
            </a:r>
          </a:p>
        </p:txBody>
      </p:sp>
      <p:graphicFrame>
        <p:nvGraphicFramePr>
          <p:cNvPr id="9" name="Diagramme 8">
            <a:extLst>
              <a:ext uri="{FF2B5EF4-FFF2-40B4-BE49-F238E27FC236}">
                <a16:creationId xmlns:a16="http://schemas.microsoft.com/office/drawing/2014/main" id="{C8023E52-106D-456E-908D-D6C974A927F0}"/>
              </a:ext>
            </a:extLst>
          </p:cNvPr>
          <p:cNvGraphicFramePr/>
          <p:nvPr/>
        </p:nvGraphicFramePr>
        <p:xfrm>
          <a:off x="-969582" y="2003682"/>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ZoneTexte 9">
            <a:extLst>
              <a:ext uri="{FF2B5EF4-FFF2-40B4-BE49-F238E27FC236}">
                <a16:creationId xmlns:a16="http://schemas.microsoft.com/office/drawing/2014/main" id="{D29D3338-1764-47C4-BDD4-87AE50483D13}"/>
              </a:ext>
            </a:extLst>
          </p:cNvPr>
          <p:cNvSpPr txBox="1"/>
          <p:nvPr/>
        </p:nvSpPr>
        <p:spPr>
          <a:xfrm>
            <a:off x="6695666" y="1824868"/>
            <a:ext cx="5036111" cy="5432834"/>
          </a:xfrm>
          <a:prstGeom prst="rect">
            <a:avLst/>
          </a:prstGeom>
          <a:noFill/>
        </p:spPr>
        <p:txBody>
          <a:bodyPr wrap="square" rtlCol="0">
            <a:spAutoFit/>
          </a:bodyPr>
          <a:lstStyle/>
          <a:p>
            <a:pPr marL="342900" indent="-342900">
              <a:lnSpc>
                <a:spcPct val="250000"/>
              </a:lnSpc>
              <a:buAutoNum type="arabicPeriod"/>
            </a:pPr>
            <a:r>
              <a:rPr lang="fr-FR" sz="2400" dirty="0">
                <a:latin typeface="Wigrum" panose="02000000000000000000" pitchFamily="50" charset="0"/>
              </a:rPr>
              <a:t>Strategic </a:t>
            </a:r>
            <a:r>
              <a:rPr lang="fr-FR" sz="2400" dirty="0" err="1">
                <a:latin typeface="Wigrum" panose="02000000000000000000" pitchFamily="50" charset="0"/>
              </a:rPr>
              <a:t>Thinking</a:t>
            </a:r>
            <a:r>
              <a:rPr lang="fr-FR" sz="2400" dirty="0">
                <a:latin typeface="Wigrum" panose="02000000000000000000" pitchFamily="50" charset="0"/>
              </a:rPr>
              <a:t> </a:t>
            </a:r>
          </a:p>
          <a:p>
            <a:pPr marL="342900" indent="-342900">
              <a:lnSpc>
                <a:spcPct val="250000"/>
              </a:lnSpc>
              <a:buAutoNum type="arabicPeriod"/>
            </a:pPr>
            <a:r>
              <a:rPr lang="fr-FR" sz="2400" dirty="0" err="1">
                <a:latin typeface="Wigrum" panose="02000000000000000000" pitchFamily="50" charset="0"/>
              </a:rPr>
              <a:t>Litigation</a:t>
            </a:r>
            <a:endParaRPr lang="fr-FR" sz="2400" dirty="0">
              <a:latin typeface="Wigrum" panose="02000000000000000000" pitchFamily="50" charset="0"/>
            </a:endParaRPr>
          </a:p>
          <a:p>
            <a:pPr marL="342900" indent="-342900">
              <a:lnSpc>
                <a:spcPct val="250000"/>
              </a:lnSpc>
              <a:buAutoNum type="arabicPeriod"/>
            </a:pPr>
            <a:r>
              <a:rPr lang="fr-FR" sz="2400" dirty="0">
                <a:latin typeface="Wigrum" panose="02000000000000000000" pitchFamily="50" charset="0"/>
              </a:rPr>
              <a:t>Agreement </a:t>
            </a:r>
            <a:r>
              <a:rPr lang="fr-FR" sz="2400" dirty="0" err="1">
                <a:latin typeface="Wigrum" panose="02000000000000000000" pitchFamily="50" charset="0"/>
              </a:rPr>
              <a:t>Negotiations</a:t>
            </a:r>
            <a:endParaRPr lang="fr-FR" sz="2400" dirty="0">
              <a:latin typeface="Wigrum" panose="02000000000000000000" pitchFamily="50" charset="0"/>
            </a:endParaRPr>
          </a:p>
          <a:p>
            <a:pPr marL="342900" indent="-342900">
              <a:lnSpc>
                <a:spcPct val="250000"/>
              </a:lnSpc>
              <a:buAutoNum type="arabicPeriod"/>
            </a:pPr>
            <a:r>
              <a:rPr lang="fr-FR" sz="2400" dirty="0">
                <a:latin typeface="Wigrum" panose="02000000000000000000" pitchFamily="50" charset="0"/>
              </a:rPr>
              <a:t>Training</a:t>
            </a:r>
          </a:p>
          <a:p>
            <a:endParaRPr lang="fr-FR" dirty="0"/>
          </a:p>
          <a:p>
            <a:pPr algn="just"/>
            <a:endParaRPr lang="fr-FR" sz="1600" dirty="0"/>
          </a:p>
          <a:p>
            <a:pPr algn="just"/>
            <a:r>
              <a:rPr lang="fr-FR" sz="1600" u="sng" dirty="0"/>
              <a:t>Cutting-</a:t>
            </a:r>
            <a:r>
              <a:rPr lang="fr-FR" sz="1600" u="sng" dirty="0" err="1"/>
              <a:t>edge</a:t>
            </a:r>
            <a:r>
              <a:rPr lang="fr-FR" sz="1600" u="sng" dirty="0"/>
              <a:t> issues</a:t>
            </a:r>
            <a:r>
              <a:rPr lang="fr-FR" sz="1600" dirty="0"/>
              <a:t>: AI, blockchain, </a:t>
            </a:r>
            <a:r>
              <a:rPr lang="fr-FR" sz="1600" dirty="0" err="1"/>
              <a:t>encryption</a:t>
            </a:r>
            <a:r>
              <a:rPr lang="fr-FR" sz="1600" dirty="0"/>
              <a:t>, platforms </a:t>
            </a:r>
            <a:r>
              <a:rPr lang="fr-FR" sz="1600" dirty="0" err="1"/>
              <a:t>regulation</a:t>
            </a:r>
            <a:r>
              <a:rPr lang="fr-FR" sz="1600" dirty="0"/>
              <a:t>, software, media, </a:t>
            </a:r>
            <a:r>
              <a:rPr lang="fr-FR" sz="1600" dirty="0" err="1"/>
              <a:t>telecom</a:t>
            </a:r>
            <a:r>
              <a:rPr lang="fr-FR" sz="1600" dirty="0"/>
              <a:t>, digital </a:t>
            </a:r>
            <a:r>
              <a:rPr lang="fr-FR" sz="1600" dirty="0" err="1"/>
              <a:t>rights</a:t>
            </a:r>
            <a:r>
              <a:rPr lang="fr-FR" sz="1600" dirty="0"/>
              <a:t> </a:t>
            </a:r>
          </a:p>
          <a:p>
            <a:pPr marL="342900" indent="-342900">
              <a:lnSpc>
                <a:spcPct val="250000"/>
              </a:lnSpc>
              <a:buAutoNum type="arabicPeriod"/>
            </a:pPr>
            <a:endParaRPr lang="fr-FR" sz="2000" dirty="0">
              <a:latin typeface="Wigrum" panose="02000000000000000000" pitchFamily="50" charset="0"/>
            </a:endParaRPr>
          </a:p>
        </p:txBody>
      </p:sp>
      <p:sp>
        <p:nvSpPr>
          <p:cNvPr id="12" name="Rectangle 11">
            <a:extLst>
              <a:ext uri="{FF2B5EF4-FFF2-40B4-BE49-F238E27FC236}">
                <a16:creationId xmlns:a16="http://schemas.microsoft.com/office/drawing/2014/main" id="{018C6145-DDAA-4811-9988-86E67C388CA8}"/>
              </a:ext>
            </a:extLst>
          </p:cNvPr>
          <p:cNvSpPr/>
          <p:nvPr/>
        </p:nvSpPr>
        <p:spPr>
          <a:xfrm>
            <a:off x="-251012" y="399702"/>
            <a:ext cx="12694023" cy="1121228"/>
          </a:xfrm>
          <a:prstGeom prst="rect">
            <a:avLst/>
          </a:prstGeom>
          <a:solidFill>
            <a:srgbClr val="F9E8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0112C92C-32EB-4D65-B99B-EFCF8E9975E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85825" y="-197440"/>
            <a:ext cx="3208117" cy="2269178"/>
          </a:xfrm>
          <a:prstGeom prst="rect">
            <a:avLst/>
          </a:prstGeom>
        </p:spPr>
      </p:pic>
      <p:sp>
        <p:nvSpPr>
          <p:cNvPr id="14" name="ZoneTexte 13">
            <a:extLst>
              <a:ext uri="{FF2B5EF4-FFF2-40B4-BE49-F238E27FC236}">
                <a16:creationId xmlns:a16="http://schemas.microsoft.com/office/drawing/2014/main" id="{058383E5-32FC-4622-ACC0-2DD9F7419E16}"/>
              </a:ext>
            </a:extLst>
          </p:cNvPr>
          <p:cNvSpPr txBox="1"/>
          <p:nvPr/>
        </p:nvSpPr>
        <p:spPr>
          <a:xfrm>
            <a:off x="6585768" y="836271"/>
            <a:ext cx="4786527" cy="400110"/>
          </a:xfrm>
          <a:prstGeom prst="rect">
            <a:avLst/>
          </a:prstGeom>
          <a:noFill/>
        </p:spPr>
        <p:txBody>
          <a:bodyPr wrap="square" rtlCol="0">
            <a:spAutoFit/>
          </a:bodyPr>
          <a:lstStyle/>
          <a:p>
            <a:r>
              <a:rPr lang="fr-FR" sz="2000" dirty="0">
                <a:latin typeface="Wigrum" panose="02000000000000000000" pitchFamily="50" charset="0"/>
              </a:rPr>
              <a:t>« </a:t>
            </a:r>
            <a:r>
              <a:rPr lang="fr-FR" sz="2000" b="1" dirty="0" err="1">
                <a:latin typeface="Wigrum" panose="02000000000000000000" pitchFamily="50" charset="0"/>
              </a:rPr>
              <a:t>Creating</a:t>
            </a:r>
            <a:r>
              <a:rPr lang="fr-FR" sz="2000" b="1" dirty="0">
                <a:latin typeface="Wigrum" panose="02000000000000000000" pitchFamily="50" charset="0"/>
              </a:rPr>
              <a:t> </a:t>
            </a:r>
            <a:r>
              <a:rPr lang="fr-FR" sz="2000" b="1" dirty="0" err="1">
                <a:latin typeface="Wigrum" panose="02000000000000000000" pitchFamily="50" charset="0"/>
              </a:rPr>
              <a:t>here</a:t>
            </a:r>
            <a:r>
              <a:rPr lang="fr-FR" sz="2000" b="1" dirty="0">
                <a:latin typeface="Wigrum" panose="02000000000000000000" pitchFamily="50" charset="0"/>
              </a:rPr>
              <a:t> the </a:t>
            </a:r>
            <a:r>
              <a:rPr lang="fr-FR" sz="2000" b="1" dirty="0" err="1">
                <a:latin typeface="Wigrum" panose="02000000000000000000" pitchFamily="50" charset="0"/>
              </a:rPr>
              <a:t>law</a:t>
            </a:r>
            <a:r>
              <a:rPr lang="fr-FR" sz="2000" b="1" dirty="0">
                <a:latin typeface="Wigrum" panose="02000000000000000000" pitchFamily="50" charset="0"/>
              </a:rPr>
              <a:t> of </a:t>
            </a:r>
            <a:r>
              <a:rPr lang="fr-FR" sz="2000" b="1" dirty="0" err="1">
                <a:latin typeface="Wigrum" panose="02000000000000000000" pitchFamily="50" charset="0"/>
              </a:rPr>
              <a:t>tomorrow</a:t>
            </a:r>
            <a:r>
              <a:rPr lang="fr-FR" sz="2000" dirty="0">
                <a:latin typeface="Wigrum" panose="02000000000000000000" pitchFamily="50" charset="0"/>
              </a:rPr>
              <a:t>»</a:t>
            </a:r>
          </a:p>
        </p:txBody>
      </p:sp>
    </p:spTree>
    <p:extLst>
      <p:ext uri="{BB962C8B-B14F-4D97-AF65-F5344CB8AC3E}">
        <p14:creationId xmlns:p14="http://schemas.microsoft.com/office/powerpoint/2010/main" val="408744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FBA772-9B25-4B86-BD8B-2F687B733894}"/>
              </a:ext>
            </a:extLst>
          </p:cNvPr>
          <p:cNvSpPr/>
          <p:nvPr/>
        </p:nvSpPr>
        <p:spPr>
          <a:xfrm>
            <a:off x="0" y="0"/>
            <a:ext cx="12192000" cy="6858000"/>
          </a:xfrm>
          <a:prstGeom prst="rect">
            <a:avLst/>
          </a:prstGeom>
          <a:ln w="304800"/>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sp>
        <p:nvSpPr>
          <p:cNvPr id="7" name="Rectangle 6">
            <a:extLst>
              <a:ext uri="{FF2B5EF4-FFF2-40B4-BE49-F238E27FC236}">
                <a16:creationId xmlns:a16="http://schemas.microsoft.com/office/drawing/2014/main" id="{82D82DC9-8DBB-40C9-8DC5-5659DA38E6CA}"/>
              </a:ext>
            </a:extLst>
          </p:cNvPr>
          <p:cNvSpPr/>
          <p:nvPr/>
        </p:nvSpPr>
        <p:spPr>
          <a:xfrm>
            <a:off x="-251012" y="458538"/>
            <a:ext cx="12694023" cy="1092766"/>
          </a:xfrm>
          <a:prstGeom prst="rect">
            <a:avLst/>
          </a:prstGeom>
          <a:solidFill>
            <a:srgbClr val="F9E8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3A360C50-F3E3-4C17-87E7-854F99750B1E}"/>
              </a:ext>
            </a:extLst>
          </p:cNvPr>
          <p:cNvSpPr>
            <a:spLocks noGrp="1"/>
          </p:cNvSpPr>
          <p:nvPr>
            <p:ph type="ctrTitle"/>
          </p:nvPr>
        </p:nvSpPr>
        <p:spPr>
          <a:xfrm>
            <a:off x="960810" y="555547"/>
            <a:ext cx="10270373" cy="834319"/>
          </a:xfrm>
        </p:spPr>
        <p:txBody>
          <a:bodyPr>
            <a:normAutofit/>
          </a:bodyPr>
          <a:lstStyle/>
          <a:p>
            <a:r>
              <a:rPr lang="fr-FR" sz="4400" b="1" dirty="0">
                <a:latin typeface="Wigrum Medium" panose="02000000000000000000" pitchFamily="50" charset="0"/>
              </a:rPr>
              <a:t>Data </a:t>
            </a:r>
            <a:r>
              <a:rPr lang="fr-FR" sz="4400" b="1" dirty="0" err="1">
                <a:latin typeface="Wigrum Medium" panose="02000000000000000000" pitchFamily="50" charset="0"/>
              </a:rPr>
              <a:t>subjects</a:t>
            </a:r>
            <a:r>
              <a:rPr lang="fr-FR" sz="4400" b="1" dirty="0">
                <a:latin typeface="Wigrum Medium" panose="02000000000000000000" pitchFamily="50" charset="0"/>
              </a:rPr>
              <a:t>’ </a:t>
            </a:r>
            <a:r>
              <a:rPr lang="fr-FR" sz="4400" b="1" dirty="0" err="1">
                <a:latin typeface="Wigrum Medium" panose="02000000000000000000" pitchFamily="50" charset="0"/>
              </a:rPr>
              <a:t>rights</a:t>
            </a:r>
            <a:endParaRPr lang="fr-FR" sz="4400" b="1" dirty="0">
              <a:latin typeface="Wigrum Medium" panose="02000000000000000000" pitchFamily="50" charset="0"/>
            </a:endParaRPr>
          </a:p>
        </p:txBody>
      </p:sp>
      <p:sp>
        <p:nvSpPr>
          <p:cNvPr id="5" name="ZoneTexte 4">
            <a:extLst>
              <a:ext uri="{FF2B5EF4-FFF2-40B4-BE49-F238E27FC236}">
                <a16:creationId xmlns:a16="http://schemas.microsoft.com/office/drawing/2014/main" id="{606A65C1-2329-4C02-9FFC-EDAD526C1604}"/>
              </a:ext>
            </a:extLst>
          </p:cNvPr>
          <p:cNvSpPr txBox="1"/>
          <p:nvPr/>
        </p:nvSpPr>
        <p:spPr>
          <a:xfrm>
            <a:off x="648060" y="1833306"/>
            <a:ext cx="10319904" cy="5447645"/>
          </a:xfrm>
          <a:prstGeom prst="rect">
            <a:avLst/>
          </a:prstGeom>
          <a:noFill/>
        </p:spPr>
        <p:txBody>
          <a:bodyPr wrap="square" rtlCol="0">
            <a:spAutoFit/>
          </a:bodyPr>
          <a:lstStyle/>
          <a:p>
            <a:pPr marL="342900" indent="-342900">
              <a:buFont typeface="Arial" panose="020B0604020202020204" pitchFamily="34" charset="0"/>
              <a:buChar char="•"/>
            </a:pPr>
            <a:r>
              <a:rPr lang="fr-FR" sz="2000" dirty="0">
                <a:latin typeface="Wigrum Medium" panose="02000000000000000000"/>
              </a:rPr>
              <a:t>Right to </a:t>
            </a:r>
            <a:r>
              <a:rPr lang="fr-FR" sz="2000" dirty="0" err="1">
                <a:latin typeface="Wigrum Medium" panose="02000000000000000000"/>
              </a:rPr>
              <a:t>be</a:t>
            </a:r>
            <a:r>
              <a:rPr lang="fr-FR" sz="2000" dirty="0">
                <a:latin typeface="Wigrum Medium" panose="02000000000000000000"/>
              </a:rPr>
              <a:t> </a:t>
            </a:r>
            <a:r>
              <a:rPr lang="fr-FR" sz="2000" b="1" dirty="0" err="1">
                <a:solidFill>
                  <a:srgbClr val="0070C0"/>
                </a:solidFill>
                <a:latin typeface="Wigrum Medium" panose="02000000000000000000"/>
              </a:rPr>
              <a:t>informed</a:t>
            </a:r>
            <a:r>
              <a:rPr lang="fr-FR" sz="2000" dirty="0">
                <a:latin typeface="Wigrum Medium" panose="02000000000000000000"/>
              </a:rPr>
              <a:t> </a:t>
            </a:r>
          </a:p>
          <a:p>
            <a:pPr marL="342900" indent="-342900">
              <a:buFont typeface="Arial" panose="020B0604020202020204" pitchFamily="34" charset="0"/>
              <a:buChar char="•"/>
            </a:pPr>
            <a:endParaRPr lang="fr-FR" dirty="0">
              <a:latin typeface="Wigrum Medium" panose="02000000000000000000"/>
            </a:endParaRPr>
          </a:p>
          <a:p>
            <a:r>
              <a:rPr lang="fr-FR" sz="2000" dirty="0">
                <a:latin typeface="Wigrum Medium" panose="02000000000000000000"/>
              </a:rPr>
              <a:t>     Information </a:t>
            </a:r>
            <a:r>
              <a:rPr lang="fr-FR" sz="2000" dirty="0" err="1">
                <a:latin typeface="Wigrum Medium" panose="02000000000000000000"/>
              </a:rPr>
              <a:t>should</a:t>
            </a:r>
            <a:r>
              <a:rPr lang="fr-FR" sz="2000" dirty="0">
                <a:latin typeface="Wigrum Medium" panose="02000000000000000000"/>
              </a:rPr>
              <a:t> </a:t>
            </a:r>
            <a:r>
              <a:rPr lang="fr-FR" sz="2000" dirty="0" err="1">
                <a:latin typeface="Wigrum Medium" panose="02000000000000000000"/>
              </a:rPr>
              <a:t>be</a:t>
            </a:r>
            <a:r>
              <a:rPr lang="fr-FR" sz="2000" dirty="0">
                <a:latin typeface="Wigrum Medium" panose="02000000000000000000"/>
              </a:rPr>
              <a:t> transparent </a:t>
            </a:r>
          </a:p>
          <a:p>
            <a:pPr marL="1714500" lvl="3" indent="-342900">
              <a:buFont typeface="Courier New" panose="02070309020205020404" pitchFamily="49" charset="0"/>
              <a:buChar char="o"/>
            </a:pPr>
            <a:r>
              <a:rPr lang="fr-FR" sz="2000" dirty="0">
                <a:latin typeface="Wigrum Medium" panose="02000000000000000000"/>
              </a:rPr>
              <a:t>Information </a:t>
            </a:r>
            <a:r>
              <a:rPr lang="fr-FR" sz="2000" dirty="0" err="1">
                <a:latin typeface="Wigrum Medium" panose="02000000000000000000"/>
              </a:rPr>
              <a:t>given</a:t>
            </a:r>
            <a:r>
              <a:rPr lang="fr-FR" sz="2000" dirty="0">
                <a:latin typeface="Wigrum Medium" panose="02000000000000000000"/>
              </a:rPr>
              <a:t> to the data </a:t>
            </a:r>
            <a:r>
              <a:rPr lang="fr-FR" sz="2000" dirty="0" err="1">
                <a:latin typeface="Wigrum Medium" panose="02000000000000000000"/>
              </a:rPr>
              <a:t>subject</a:t>
            </a:r>
            <a:endParaRPr lang="fr-FR" sz="2000" dirty="0">
              <a:latin typeface="Wigrum Medium" panose="02000000000000000000"/>
            </a:endParaRPr>
          </a:p>
          <a:p>
            <a:pPr marL="1714500" lvl="3" indent="-342900">
              <a:buFont typeface="Courier New" panose="02070309020205020404" pitchFamily="49" charset="0"/>
              <a:buChar char="o"/>
            </a:pPr>
            <a:r>
              <a:rPr lang="fr-FR" sz="2000" dirty="0">
                <a:latin typeface="Wigrum Medium" panose="02000000000000000000"/>
              </a:rPr>
              <a:t>Efficient and succinct </a:t>
            </a:r>
          </a:p>
          <a:p>
            <a:pPr marL="1714500" lvl="3" indent="-342900">
              <a:buFont typeface="Courier New" panose="02070309020205020404" pitchFamily="49" charset="0"/>
              <a:buChar char="o"/>
            </a:pPr>
            <a:r>
              <a:rPr lang="fr-FR" sz="2000" dirty="0" err="1">
                <a:latin typeface="Wigrum Medium" panose="02000000000000000000"/>
              </a:rPr>
              <a:t>Easily</a:t>
            </a:r>
            <a:r>
              <a:rPr lang="fr-FR" sz="2000" dirty="0">
                <a:latin typeface="Wigrum Medium" panose="02000000000000000000"/>
              </a:rPr>
              <a:t> accessible </a:t>
            </a:r>
          </a:p>
          <a:p>
            <a:pPr lvl="1"/>
            <a:endParaRPr lang="fr-FR" sz="2000" dirty="0">
              <a:latin typeface="Wigrum Medium" panose="02000000000000000000"/>
            </a:endParaRPr>
          </a:p>
          <a:p>
            <a:pPr marL="342900" indent="-342900">
              <a:buFont typeface="Arial" panose="020B0604020202020204" pitchFamily="34" charset="0"/>
              <a:buChar char="•"/>
            </a:pPr>
            <a:r>
              <a:rPr lang="fr-FR" sz="2000" dirty="0">
                <a:latin typeface="Wigrum Medium" panose="02000000000000000000"/>
              </a:rPr>
              <a:t>Right to </a:t>
            </a:r>
            <a:r>
              <a:rPr lang="fr-FR" sz="2000" b="1" dirty="0" err="1">
                <a:solidFill>
                  <a:srgbClr val="0070C0"/>
                </a:solidFill>
                <a:latin typeface="Wigrum Medium" panose="02000000000000000000"/>
              </a:rPr>
              <a:t>access</a:t>
            </a:r>
            <a:r>
              <a:rPr lang="fr-FR" sz="2000" dirty="0">
                <a:latin typeface="Wigrum Medium" panose="02000000000000000000"/>
              </a:rPr>
              <a:t>: know if </a:t>
            </a:r>
            <a:r>
              <a:rPr lang="fr-FR" sz="2000" dirty="0" err="1">
                <a:latin typeface="Wigrum Medium" panose="02000000000000000000"/>
              </a:rPr>
              <a:t>personal</a:t>
            </a:r>
            <a:r>
              <a:rPr lang="fr-FR" sz="2000" dirty="0">
                <a:latin typeface="Wigrum Medium" panose="02000000000000000000"/>
              </a:rPr>
              <a:t> data </a:t>
            </a:r>
            <a:r>
              <a:rPr lang="fr-FR" sz="2000" dirty="0" err="1">
                <a:latin typeface="Wigrum Medium" panose="02000000000000000000"/>
              </a:rPr>
              <a:t>is</a:t>
            </a:r>
            <a:r>
              <a:rPr lang="fr-FR" sz="2000" dirty="0">
                <a:latin typeface="Wigrum Medium" panose="02000000000000000000"/>
              </a:rPr>
              <a:t> </a:t>
            </a:r>
            <a:r>
              <a:rPr lang="fr-FR" sz="2000" dirty="0" err="1">
                <a:latin typeface="Wigrum Medium" panose="02000000000000000000"/>
              </a:rPr>
              <a:t>being</a:t>
            </a:r>
            <a:r>
              <a:rPr lang="fr-FR" sz="2000" dirty="0">
                <a:latin typeface="Wigrum Medium" panose="02000000000000000000"/>
              </a:rPr>
              <a:t> </a:t>
            </a:r>
            <a:r>
              <a:rPr lang="fr-FR" sz="2000" dirty="0" err="1">
                <a:latin typeface="Wigrum Medium" panose="02000000000000000000"/>
              </a:rPr>
              <a:t>processed</a:t>
            </a:r>
            <a:r>
              <a:rPr lang="fr-FR" sz="2000" dirty="0">
                <a:latin typeface="Wigrum Medium" panose="02000000000000000000"/>
              </a:rPr>
              <a:t> and in </a:t>
            </a:r>
            <a:r>
              <a:rPr lang="fr-FR" sz="2000" dirty="0" err="1">
                <a:latin typeface="Wigrum Medium" panose="02000000000000000000"/>
              </a:rPr>
              <a:t>this</a:t>
            </a:r>
            <a:r>
              <a:rPr lang="fr-FR" sz="2000" dirty="0">
                <a:latin typeface="Wigrum Medium" panose="02000000000000000000"/>
              </a:rPr>
              <a:t> case </a:t>
            </a:r>
            <a:r>
              <a:rPr lang="fr-FR" sz="2000" dirty="0" err="1">
                <a:latin typeface="Wigrum Medium" panose="02000000000000000000"/>
              </a:rPr>
              <a:t>access</a:t>
            </a:r>
            <a:r>
              <a:rPr lang="fr-FR" sz="2000" dirty="0">
                <a:latin typeface="Wigrum Medium" panose="02000000000000000000"/>
              </a:rPr>
              <a:t> the data </a:t>
            </a:r>
            <a:br>
              <a:rPr lang="fr-FR" sz="2000" dirty="0">
                <a:latin typeface="Wigrum Medium" panose="02000000000000000000"/>
              </a:rPr>
            </a:br>
            <a:endParaRPr lang="fr-FR" sz="2000" dirty="0">
              <a:latin typeface="Wigrum Medium" panose="02000000000000000000"/>
            </a:endParaRPr>
          </a:p>
          <a:p>
            <a:pPr marL="285750" indent="-285750">
              <a:buFont typeface="Arial" panose="020B0604020202020204" pitchFamily="34" charset="0"/>
              <a:buChar char="•"/>
            </a:pPr>
            <a:r>
              <a:rPr lang="fr-FR" sz="2000" dirty="0">
                <a:latin typeface="Wigrum Medium" panose="02000000000000000000"/>
              </a:rPr>
              <a:t>Right</a:t>
            </a:r>
            <a:r>
              <a:rPr lang="fr-FR" sz="2000" b="1" dirty="0">
                <a:latin typeface="Wigrum Medium" panose="02000000000000000000"/>
              </a:rPr>
              <a:t> to </a:t>
            </a:r>
            <a:r>
              <a:rPr lang="fr-FR" sz="2000" b="1" dirty="0" err="1">
                <a:solidFill>
                  <a:srgbClr val="0070C0"/>
                </a:solidFill>
                <a:latin typeface="Wigrum Medium" panose="02000000000000000000"/>
              </a:rPr>
              <a:t>object</a:t>
            </a:r>
            <a:r>
              <a:rPr lang="fr-FR" sz="2000" b="1" dirty="0">
                <a:latin typeface="Wigrum Medium" panose="02000000000000000000"/>
              </a:rPr>
              <a:t> </a:t>
            </a:r>
            <a:r>
              <a:rPr lang="fr-FR" sz="2000" dirty="0">
                <a:latin typeface="Wigrum Medium" panose="02000000000000000000"/>
              </a:rPr>
              <a:t>(</a:t>
            </a:r>
            <a:r>
              <a:rPr lang="fr-FR" sz="2000" dirty="0" err="1">
                <a:latin typeface="Wigrum Medium" panose="02000000000000000000"/>
              </a:rPr>
              <a:t>e.g.Direct</a:t>
            </a:r>
            <a:r>
              <a:rPr lang="fr-FR" sz="2000" dirty="0">
                <a:latin typeface="Wigrum Medium" panose="02000000000000000000"/>
              </a:rPr>
              <a:t> marketing)</a:t>
            </a:r>
          </a:p>
          <a:p>
            <a:endParaRPr lang="fr-FR" sz="1200" dirty="0">
              <a:latin typeface="Wigrum Medium" panose="02000000000000000000"/>
            </a:endParaRPr>
          </a:p>
          <a:p>
            <a:endParaRPr lang="fr-FR" sz="1200" dirty="0">
              <a:latin typeface="Wigrum Medium" panose="02000000000000000000"/>
            </a:endParaRPr>
          </a:p>
          <a:p>
            <a:pPr marL="285750" indent="-285750">
              <a:buFont typeface="Arial" panose="020B0604020202020204" pitchFamily="34" charset="0"/>
              <a:buChar char="•"/>
            </a:pPr>
            <a:r>
              <a:rPr lang="fr-FR" sz="2000" dirty="0">
                <a:latin typeface="Wigrum Medium" panose="02000000000000000000"/>
              </a:rPr>
              <a:t>Right to </a:t>
            </a:r>
            <a:r>
              <a:rPr lang="fr-FR" sz="2000" b="1" dirty="0" err="1">
                <a:solidFill>
                  <a:srgbClr val="0070C0"/>
                </a:solidFill>
                <a:latin typeface="Wigrum Medium" panose="02000000000000000000"/>
              </a:rPr>
              <a:t>rectify</a:t>
            </a:r>
            <a:r>
              <a:rPr lang="fr-FR" sz="2000" dirty="0">
                <a:latin typeface="Wigrum Medium" panose="02000000000000000000"/>
              </a:rPr>
              <a:t> </a:t>
            </a:r>
            <a:r>
              <a:rPr lang="fr-FR" sz="2000" dirty="0" err="1">
                <a:latin typeface="Wigrum Medium" panose="02000000000000000000"/>
              </a:rPr>
              <a:t>inacurate</a:t>
            </a:r>
            <a:r>
              <a:rPr lang="fr-FR" sz="2000" dirty="0">
                <a:latin typeface="Wigrum Medium" panose="02000000000000000000"/>
              </a:rPr>
              <a:t> data</a:t>
            </a:r>
          </a:p>
          <a:p>
            <a:endParaRPr lang="fr-FR" sz="1200" dirty="0">
              <a:latin typeface="Wigrum Medium" panose="02000000000000000000"/>
            </a:endParaRPr>
          </a:p>
          <a:p>
            <a:endParaRPr lang="fr-FR" sz="1200" dirty="0">
              <a:latin typeface="Wigrum Medium" panose="02000000000000000000"/>
            </a:endParaRPr>
          </a:p>
          <a:p>
            <a:pPr marL="285750" indent="-285750">
              <a:buFont typeface="Arial" panose="020B0604020202020204" pitchFamily="34" charset="0"/>
              <a:buChar char="•"/>
            </a:pPr>
            <a:r>
              <a:rPr lang="fr-FR" sz="2000" dirty="0">
                <a:latin typeface="Wigrum Medium" panose="02000000000000000000"/>
              </a:rPr>
              <a:t>Right to </a:t>
            </a:r>
            <a:r>
              <a:rPr lang="fr-FR" sz="2000" b="1" dirty="0" err="1">
                <a:solidFill>
                  <a:srgbClr val="0070C0"/>
                </a:solidFill>
                <a:latin typeface="Wigrum Medium" panose="02000000000000000000"/>
              </a:rPr>
              <a:t>restrict</a:t>
            </a:r>
            <a:r>
              <a:rPr lang="fr-FR" sz="2000" b="1" dirty="0">
                <a:solidFill>
                  <a:srgbClr val="0070C0"/>
                </a:solidFill>
                <a:latin typeface="Wigrum Medium" panose="02000000000000000000"/>
              </a:rPr>
              <a:t> </a:t>
            </a:r>
            <a:r>
              <a:rPr lang="fr-FR" sz="2000" b="1" dirty="0" err="1">
                <a:solidFill>
                  <a:srgbClr val="0070C0"/>
                </a:solidFill>
                <a:latin typeface="Wigrum Medium" panose="02000000000000000000"/>
              </a:rPr>
              <a:t>processing</a:t>
            </a:r>
            <a:r>
              <a:rPr lang="fr-FR" sz="2000" dirty="0">
                <a:solidFill>
                  <a:srgbClr val="0070C0"/>
                </a:solidFill>
                <a:latin typeface="Wigrum Medium" panose="02000000000000000000"/>
              </a:rPr>
              <a:t> </a:t>
            </a:r>
          </a:p>
          <a:p>
            <a:pPr marL="342900" indent="-342900">
              <a:buFont typeface="Arial" panose="020B0604020202020204" pitchFamily="34" charset="0"/>
              <a:buChar char="•"/>
            </a:pPr>
            <a:endParaRPr lang="fr-FR" sz="2000" dirty="0">
              <a:latin typeface="Wigrum Medium" panose="02000000000000000000"/>
            </a:endParaRPr>
          </a:p>
          <a:p>
            <a:pPr marL="342900" indent="-342900">
              <a:buFont typeface="Arial" panose="020B0604020202020204" pitchFamily="34" charset="0"/>
              <a:buChar char="•"/>
            </a:pPr>
            <a:endParaRPr lang="fr-FR" sz="2000" dirty="0">
              <a:latin typeface="Wigrum Medium" panose="02000000000000000000"/>
            </a:endParaRPr>
          </a:p>
        </p:txBody>
      </p:sp>
      <p:pic>
        <p:nvPicPr>
          <p:cNvPr id="6" name="Image 5">
            <a:extLst>
              <a:ext uri="{FF2B5EF4-FFF2-40B4-BE49-F238E27FC236}">
                <a16:creationId xmlns:a16="http://schemas.microsoft.com/office/drawing/2014/main" id="{03F09639-26E2-4B30-888E-671A54384A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9258" y="5736772"/>
            <a:ext cx="1121228" cy="1121228"/>
          </a:xfrm>
          <a:prstGeom prst="rect">
            <a:avLst/>
          </a:prstGeom>
        </p:spPr>
      </p:pic>
    </p:spTree>
    <p:extLst>
      <p:ext uri="{BB962C8B-B14F-4D97-AF65-F5344CB8AC3E}">
        <p14:creationId xmlns:p14="http://schemas.microsoft.com/office/powerpoint/2010/main" val="10420369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FBA772-9B25-4B86-BD8B-2F687B733894}"/>
              </a:ext>
            </a:extLst>
          </p:cNvPr>
          <p:cNvSpPr/>
          <p:nvPr/>
        </p:nvSpPr>
        <p:spPr>
          <a:xfrm>
            <a:off x="0" y="0"/>
            <a:ext cx="12192000" cy="6858000"/>
          </a:xfrm>
          <a:prstGeom prst="rect">
            <a:avLst/>
          </a:prstGeom>
          <a:ln w="304800"/>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sp>
        <p:nvSpPr>
          <p:cNvPr id="7" name="Rectangle 6">
            <a:extLst>
              <a:ext uri="{FF2B5EF4-FFF2-40B4-BE49-F238E27FC236}">
                <a16:creationId xmlns:a16="http://schemas.microsoft.com/office/drawing/2014/main" id="{82D82DC9-8DBB-40C9-8DC5-5659DA38E6CA}"/>
              </a:ext>
            </a:extLst>
          </p:cNvPr>
          <p:cNvSpPr/>
          <p:nvPr/>
        </p:nvSpPr>
        <p:spPr>
          <a:xfrm>
            <a:off x="-251012" y="458538"/>
            <a:ext cx="12694023" cy="1092766"/>
          </a:xfrm>
          <a:prstGeom prst="rect">
            <a:avLst/>
          </a:prstGeom>
          <a:solidFill>
            <a:srgbClr val="F9E8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3A360C50-F3E3-4C17-87E7-854F99750B1E}"/>
              </a:ext>
            </a:extLst>
          </p:cNvPr>
          <p:cNvSpPr>
            <a:spLocks noGrp="1"/>
          </p:cNvSpPr>
          <p:nvPr>
            <p:ph type="ctrTitle"/>
          </p:nvPr>
        </p:nvSpPr>
        <p:spPr>
          <a:xfrm>
            <a:off x="960810" y="555547"/>
            <a:ext cx="10270373" cy="834319"/>
          </a:xfrm>
        </p:spPr>
        <p:txBody>
          <a:bodyPr>
            <a:normAutofit/>
          </a:bodyPr>
          <a:lstStyle/>
          <a:p>
            <a:r>
              <a:rPr lang="fr-FR" sz="4400" b="1" dirty="0">
                <a:latin typeface="Wigrum Medium" panose="02000000000000000000" pitchFamily="50" charset="0"/>
              </a:rPr>
              <a:t>Data </a:t>
            </a:r>
            <a:r>
              <a:rPr lang="fr-FR" sz="4400" b="1" dirty="0" err="1">
                <a:latin typeface="Wigrum Medium" panose="02000000000000000000" pitchFamily="50" charset="0"/>
              </a:rPr>
              <a:t>subjects</a:t>
            </a:r>
            <a:r>
              <a:rPr lang="fr-FR" sz="4400" b="1" dirty="0">
                <a:latin typeface="Wigrum Medium" panose="02000000000000000000" pitchFamily="50" charset="0"/>
              </a:rPr>
              <a:t>’ </a:t>
            </a:r>
            <a:r>
              <a:rPr lang="fr-FR" sz="4400" b="1" dirty="0" err="1">
                <a:latin typeface="Wigrum Medium" panose="02000000000000000000" pitchFamily="50" charset="0"/>
              </a:rPr>
              <a:t>rights</a:t>
            </a:r>
            <a:endParaRPr lang="fr-FR" sz="4400" b="1" dirty="0">
              <a:latin typeface="Wigrum Medium" panose="02000000000000000000" pitchFamily="50" charset="0"/>
            </a:endParaRPr>
          </a:p>
        </p:txBody>
      </p:sp>
      <p:sp>
        <p:nvSpPr>
          <p:cNvPr id="5" name="ZoneTexte 4">
            <a:extLst>
              <a:ext uri="{FF2B5EF4-FFF2-40B4-BE49-F238E27FC236}">
                <a16:creationId xmlns:a16="http://schemas.microsoft.com/office/drawing/2014/main" id="{606A65C1-2329-4C02-9FFC-EDAD526C1604}"/>
              </a:ext>
            </a:extLst>
          </p:cNvPr>
          <p:cNvSpPr txBox="1"/>
          <p:nvPr/>
        </p:nvSpPr>
        <p:spPr>
          <a:xfrm>
            <a:off x="317230" y="2183571"/>
            <a:ext cx="10612027" cy="4401205"/>
          </a:xfrm>
          <a:prstGeom prst="rect">
            <a:avLst/>
          </a:prstGeom>
          <a:noFill/>
        </p:spPr>
        <p:txBody>
          <a:bodyPr wrap="square" rtlCol="0">
            <a:spAutoFit/>
          </a:bodyPr>
          <a:lstStyle/>
          <a:p>
            <a:pPr marL="342900" indent="-342900">
              <a:buFont typeface="Arial" panose="020B0604020202020204" pitchFamily="34" charset="0"/>
              <a:buChar char="•"/>
            </a:pPr>
            <a:r>
              <a:rPr lang="fr-FR" sz="2000" dirty="0">
                <a:latin typeface="Wigrum Medium" panose="02000000000000000000"/>
              </a:rPr>
              <a:t>Right to </a:t>
            </a:r>
            <a:r>
              <a:rPr lang="fr-FR" sz="2000" dirty="0" err="1">
                <a:latin typeface="Wigrum Medium" panose="02000000000000000000"/>
              </a:rPr>
              <a:t>be</a:t>
            </a:r>
            <a:r>
              <a:rPr lang="fr-FR" sz="2000" dirty="0">
                <a:latin typeface="Wigrum Medium" panose="02000000000000000000"/>
              </a:rPr>
              <a:t> </a:t>
            </a:r>
            <a:r>
              <a:rPr lang="fr-FR" sz="2000" b="1" dirty="0" err="1">
                <a:solidFill>
                  <a:srgbClr val="0070C0"/>
                </a:solidFill>
                <a:latin typeface="Wigrum Medium" panose="02000000000000000000"/>
              </a:rPr>
              <a:t>forgotten</a:t>
            </a:r>
            <a:r>
              <a:rPr lang="fr-FR" sz="2000" dirty="0">
                <a:latin typeface="Wigrum Medium" panose="02000000000000000000"/>
              </a:rPr>
              <a:t> (</a:t>
            </a:r>
            <a:r>
              <a:rPr lang="fr-FR" sz="2000" dirty="0" err="1">
                <a:latin typeface="Wigrum Medium" panose="02000000000000000000"/>
              </a:rPr>
              <a:t>erasure</a:t>
            </a:r>
            <a:r>
              <a:rPr lang="fr-FR" sz="2000" dirty="0">
                <a:latin typeface="Wigrum Medium" panose="02000000000000000000"/>
              </a:rPr>
              <a:t>/ </a:t>
            </a:r>
            <a:r>
              <a:rPr lang="fr-FR" sz="2000" dirty="0" err="1">
                <a:latin typeface="Wigrum Medium" panose="02000000000000000000"/>
              </a:rPr>
              <a:t>dereferencing</a:t>
            </a:r>
            <a:r>
              <a:rPr lang="fr-FR" sz="2000" dirty="0">
                <a:latin typeface="Wigrum Medium" panose="02000000000000000000"/>
              </a:rPr>
              <a:t>)</a:t>
            </a:r>
          </a:p>
          <a:p>
            <a:pPr marL="800100" lvl="1" indent="-342900">
              <a:buFont typeface="Arial" panose="020B0604020202020204" pitchFamily="34" charset="0"/>
              <a:buChar char="•"/>
            </a:pPr>
            <a:r>
              <a:rPr lang="fr-FR" sz="2000" dirty="0" err="1">
                <a:latin typeface="Wigrum Medium" panose="02000000000000000000"/>
              </a:rPr>
              <a:t>Regarding</a:t>
            </a:r>
            <a:r>
              <a:rPr lang="fr-FR" sz="2000" dirty="0">
                <a:latin typeface="Wigrum Medium" panose="02000000000000000000"/>
              </a:rPr>
              <a:t> information no longer relevant </a:t>
            </a:r>
          </a:p>
          <a:p>
            <a:pPr marL="800100" lvl="1" indent="-342900">
              <a:buFont typeface="Arial" panose="020B0604020202020204" pitchFamily="34" charset="0"/>
              <a:buChar char="•"/>
            </a:pPr>
            <a:r>
              <a:rPr lang="fr-FR" sz="2000" dirty="0" err="1">
                <a:latin typeface="Wigrum Medium" panose="02000000000000000000"/>
              </a:rPr>
              <a:t>Eg</a:t>
            </a:r>
            <a:r>
              <a:rPr lang="fr-FR" sz="2000" dirty="0">
                <a:latin typeface="Wigrum Medium" panose="02000000000000000000"/>
              </a:rPr>
              <a:t>: Google Spain case (</a:t>
            </a:r>
            <a:r>
              <a:rPr lang="fr-FR" sz="2000" dirty="0" err="1">
                <a:latin typeface="Wigrum Medium" panose="02000000000000000000"/>
              </a:rPr>
              <a:t>only</a:t>
            </a:r>
            <a:r>
              <a:rPr lang="fr-FR" sz="2000" dirty="0">
                <a:latin typeface="Wigrum Medium" panose="02000000000000000000"/>
              </a:rPr>
              <a:t> </a:t>
            </a:r>
            <a:r>
              <a:rPr lang="fr-FR" sz="2000" dirty="0" err="1">
                <a:latin typeface="Wigrum Medium" panose="02000000000000000000"/>
              </a:rPr>
              <a:t>applies</a:t>
            </a:r>
            <a:r>
              <a:rPr lang="fr-FR" sz="2000" dirty="0">
                <a:latin typeface="Wigrum Medium" panose="02000000000000000000"/>
              </a:rPr>
              <a:t> </a:t>
            </a:r>
            <a:r>
              <a:rPr lang="fr-FR" sz="2000" dirty="0" err="1">
                <a:latin typeface="Wigrum Medium" panose="02000000000000000000"/>
              </a:rPr>
              <a:t>within</a:t>
            </a:r>
            <a:r>
              <a:rPr lang="fr-FR" sz="2000" dirty="0">
                <a:latin typeface="Wigrum Medium" panose="02000000000000000000"/>
              </a:rPr>
              <a:t> the EU)</a:t>
            </a:r>
          </a:p>
          <a:p>
            <a:pPr marL="342900" indent="-342900">
              <a:buFont typeface="Arial" panose="020B0604020202020204" pitchFamily="34" charset="0"/>
              <a:buChar char="•"/>
            </a:pPr>
            <a:endParaRPr lang="fr-FR" sz="2000" b="1" dirty="0">
              <a:latin typeface="Wigrum Medium" panose="02000000000000000000"/>
            </a:endParaRPr>
          </a:p>
          <a:p>
            <a:pPr marL="342900" indent="-342900">
              <a:buFont typeface="Arial" panose="020B0604020202020204" pitchFamily="34" charset="0"/>
              <a:buChar char="•"/>
            </a:pPr>
            <a:r>
              <a:rPr lang="fr-FR" sz="2000" dirty="0">
                <a:latin typeface="Wigrum Medium" panose="02000000000000000000"/>
              </a:rPr>
              <a:t>Right to </a:t>
            </a:r>
            <a:r>
              <a:rPr lang="fr-FR" sz="2000" b="1" dirty="0">
                <a:solidFill>
                  <a:srgbClr val="0070C0"/>
                </a:solidFill>
                <a:latin typeface="Wigrum Medium" panose="02000000000000000000"/>
              </a:rPr>
              <a:t>data </a:t>
            </a:r>
            <a:r>
              <a:rPr lang="fr-FR" sz="2000" b="1" dirty="0" err="1">
                <a:solidFill>
                  <a:srgbClr val="0070C0"/>
                </a:solidFill>
                <a:latin typeface="Wigrum Medium" panose="02000000000000000000"/>
              </a:rPr>
              <a:t>portability</a:t>
            </a:r>
            <a:endParaRPr lang="fr-FR" sz="2000" b="1" dirty="0">
              <a:solidFill>
                <a:srgbClr val="0070C0"/>
              </a:solidFill>
              <a:latin typeface="Wigrum Medium" panose="02000000000000000000"/>
            </a:endParaRPr>
          </a:p>
          <a:p>
            <a:pPr marL="342900" indent="-342900">
              <a:buFont typeface="Arial" panose="020B0604020202020204" pitchFamily="34" charset="0"/>
              <a:buChar char="•"/>
            </a:pPr>
            <a:endParaRPr lang="fr-FR" sz="2000" b="1" dirty="0">
              <a:solidFill>
                <a:srgbClr val="0070C0"/>
              </a:solidFill>
              <a:latin typeface="Wigrum Medium" panose="02000000000000000000"/>
            </a:endParaRPr>
          </a:p>
          <a:p>
            <a:pPr marL="285750" indent="-285750">
              <a:buFont typeface="Arial" panose="020B0604020202020204" pitchFamily="34" charset="0"/>
              <a:buChar char="•"/>
            </a:pPr>
            <a:r>
              <a:rPr lang="fr-FR" sz="2000" b="1" dirty="0">
                <a:solidFill>
                  <a:srgbClr val="0070C0"/>
                </a:solidFill>
                <a:latin typeface="Wigrum Medium" panose="02000000000000000000"/>
              </a:rPr>
              <a:t>Child consent</a:t>
            </a:r>
          </a:p>
          <a:p>
            <a:pPr marL="742950" lvl="1" indent="-285750">
              <a:buFont typeface="Arial" panose="020B0604020202020204" pitchFamily="34" charset="0"/>
              <a:buChar char="•"/>
            </a:pPr>
            <a:r>
              <a:rPr lang="fr-FR" sz="2000" dirty="0">
                <a:latin typeface="Wigrum Medium" panose="02000000000000000000"/>
              </a:rPr>
              <a:t>Has to </a:t>
            </a:r>
            <a:r>
              <a:rPr lang="fr-FR" sz="2000" dirty="0" err="1">
                <a:latin typeface="Wigrum Medium" panose="02000000000000000000"/>
              </a:rPr>
              <a:t>be</a:t>
            </a:r>
            <a:r>
              <a:rPr lang="fr-FR" sz="2000" dirty="0">
                <a:latin typeface="Wigrum Medium" panose="02000000000000000000"/>
              </a:rPr>
              <a:t> </a:t>
            </a:r>
            <a:r>
              <a:rPr lang="fr-FR" sz="2000" dirty="0" err="1">
                <a:latin typeface="Wigrum Medium" panose="02000000000000000000"/>
              </a:rPr>
              <a:t>given</a:t>
            </a:r>
            <a:r>
              <a:rPr lang="fr-FR" sz="2000" dirty="0">
                <a:latin typeface="Wigrum Medium" panose="02000000000000000000"/>
              </a:rPr>
              <a:t> by a parent if the </a:t>
            </a:r>
            <a:r>
              <a:rPr lang="fr-FR" sz="2000" dirty="0" err="1">
                <a:latin typeface="Wigrum Medium" panose="02000000000000000000"/>
              </a:rPr>
              <a:t>child</a:t>
            </a:r>
            <a:r>
              <a:rPr lang="fr-FR" sz="2000" dirty="0">
                <a:latin typeface="Wigrum Medium" panose="02000000000000000000"/>
              </a:rPr>
              <a:t> </a:t>
            </a:r>
            <a:r>
              <a:rPr lang="fr-FR" sz="2000" dirty="0" err="1">
                <a:latin typeface="Wigrum Medium" panose="02000000000000000000"/>
              </a:rPr>
              <a:t>is</a:t>
            </a:r>
            <a:r>
              <a:rPr lang="fr-FR" sz="2000" dirty="0">
                <a:latin typeface="Wigrum Medium" panose="02000000000000000000"/>
              </a:rPr>
              <a:t> </a:t>
            </a:r>
            <a:r>
              <a:rPr lang="fr-FR" sz="2000" dirty="0" err="1">
                <a:latin typeface="Wigrum Medium" panose="02000000000000000000"/>
              </a:rPr>
              <a:t>under</a:t>
            </a:r>
            <a:r>
              <a:rPr lang="fr-FR" sz="2000" dirty="0">
                <a:latin typeface="Wigrum Medium" panose="02000000000000000000"/>
              </a:rPr>
              <a:t> 16 </a:t>
            </a:r>
            <a:r>
              <a:rPr lang="fr-FR" sz="2000" dirty="0" err="1">
                <a:latin typeface="Wigrum Medium" panose="02000000000000000000"/>
              </a:rPr>
              <a:t>years</a:t>
            </a:r>
            <a:r>
              <a:rPr lang="fr-FR" sz="2000" dirty="0">
                <a:latin typeface="Wigrum Medium" panose="02000000000000000000"/>
              </a:rPr>
              <a:t> </a:t>
            </a:r>
            <a:r>
              <a:rPr lang="fr-FR" sz="2000" dirty="0" err="1">
                <a:latin typeface="Wigrum Medium" panose="02000000000000000000"/>
              </a:rPr>
              <a:t>old</a:t>
            </a:r>
            <a:r>
              <a:rPr lang="fr-FR" sz="2000" b="1" dirty="0">
                <a:latin typeface="Wigrum Medium" panose="02000000000000000000"/>
              </a:rPr>
              <a:t> </a:t>
            </a:r>
          </a:p>
          <a:p>
            <a:endParaRPr lang="fr-FR" sz="2000" b="1" dirty="0">
              <a:latin typeface="Wigrum Medium" panose="02000000000000000000"/>
            </a:endParaRPr>
          </a:p>
          <a:p>
            <a:pPr marL="342900" indent="-342900">
              <a:buFont typeface="Arial" panose="020B0604020202020204" pitchFamily="34" charset="0"/>
              <a:buChar char="•"/>
            </a:pPr>
            <a:r>
              <a:rPr lang="fr-FR" sz="2000" dirty="0" err="1">
                <a:latin typeface="Wigrum Medium" panose="02000000000000000000"/>
              </a:rPr>
              <a:t>Rights</a:t>
            </a:r>
            <a:r>
              <a:rPr lang="fr-FR" sz="2000" dirty="0">
                <a:latin typeface="Wigrum Medium" panose="02000000000000000000"/>
              </a:rPr>
              <a:t> </a:t>
            </a:r>
            <a:r>
              <a:rPr lang="fr-FR" sz="2000" dirty="0" err="1">
                <a:latin typeface="Wigrum Medium" panose="02000000000000000000"/>
              </a:rPr>
              <a:t>related</a:t>
            </a:r>
            <a:r>
              <a:rPr lang="fr-FR" sz="2000" b="1" dirty="0">
                <a:latin typeface="Wigrum Medium" panose="02000000000000000000"/>
              </a:rPr>
              <a:t> to </a:t>
            </a:r>
            <a:r>
              <a:rPr lang="fr-FR" sz="2000" b="1" dirty="0" err="1">
                <a:solidFill>
                  <a:srgbClr val="0070C0"/>
                </a:solidFill>
                <a:latin typeface="Wigrum Medium" panose="02000000000000000000"/>
              </a:rPr>
              <a:t>automated</a:t>
            </a:r>
            <a:r>
              <a:rPr lang="fr-FR" sz="2000" b="1" dirty="0">
                <a:solidFill>
                  <a:srgbClr val="0070C0"/>
                </a:solidFill>
                <a:latin typeface="Wigrum Medium" panose="02000000000000000000"/>
              </a:rPr>
              <a:t> </a:t>
            </a:r>
            <a:r>
              <a:rPr lang="fr-FR" sz="2000" b="1" dirty="0" err="1">
                <a:solidFill>
                  <a:srgbClr val="0070C0"/>
                </a:solidFill>
                <a:latin typeface="Wigrum Medium" panose="02000000000000000000"/>
              </a:rPr>
              <a:t>decision</a:t>
            </a:r>
            <a:r>
              <a:rPr lang="fr-FR" sz="2000" b="1" dirty="0">
                <a:solidFill>
                  <a:srgbClr val="0070C0"/>
                </a:solidFill>
                <a:latin typeface="Wigrum Medium" panose="02000000000000000000"/>
              </a:rPr>
              <a:t> </a:t>
            </a:r>
            <a:r>
              <a:rPr lang="fr-FR" sz="2000" b="1" dirty="0" err="1">
                <a:solidFill>
                  <a:srgbClr val="0070C0"/>
                </a:solidFill>
                <a:latin typeface="Wigrum Medium" panose="02000000000000000000"/>
              </a:rPr>
              <a:t>making</a:t>
            </a:r>
            <a:r>
              <a:rPr lang="fr-FR" sz="2000" b="1" dirty="0">
                <a:solidFill>
                  <a:srgbClr val="0070C0"/>
                </a:solidFill>
                <a:latin typeface="Wigrum Medium" panose="02000000000000000000"/>
              </a:rPr>
              <a:t> and profiling</a:t>
            </a:r>
          </a:p>
          <a:p>
            <a:pPr marL="800100" lvl="1" indent="-342900">
              <a:buFont typeface="Courier New" panose="02070309020205020404" pitchFamily="49" charset="0"/>
              <a:buChar char="o"/>
            </a:pPr>
            <a:r>
              <a:rPr lang="fr-FR" sz="2000" dirty="0">
                <a:latin typeface="Wigrum Medium" panose="02000000000000000000"/>
              </a:rPr>
              <a:t>Right not to </a:t>
            </a:r>
            <a:r>
              <a:rPr lang="fr-FR" sz="2000" dirty="0" err="1">
                <a:latin typeface="Wigrum Medium" panose="02000000000000000000"/>
              </a:rPr>
              <a:t>be</a:t>
            </a:r>
            <a:r>
              <a:rPr lang="fr-FR" sz="2000" dirty="0">
                <a:latin typeface="Wigrum Medium" panose="02000000000000000000"/>
              </a:rPr>
              <a:t> </a:t>
            </a:r>
            <a:r>
              <a:rPr lang="fr-FR" sz="2000" dirty="0" err="1">
                <a:latin typeface="Wigrum Medium" panose="02000000000000000000"/>
              </a:rPr>
              <a:t>subject</a:t>
            </a:r>
            <a:r>
              <a:rPr lang="fr-FR" sz="2000" dirty="0">
                <a:latin typeface="Wigrum Medium" panose="02000000000000000000"/>
              </a:rPr>
              <a:t> to a </a:t>
            </a:r>
            <a:r>
              <a:rPr lang="fr-FR" sz="2000" dirty="0" err="1">
                <a:latin typeface="Wigrum Medium" panose="02000000000000000000"/>
              </a:rPr>
              <a:t>decision</a:t>
            </a:r>
            <a:r>
              <a:rPr lang="fr-FR" sz="2000" dirty="0">
                <a:latin typeface="Wigrum Medium" panose="02000000000000000000"/>
              </a:rPr>
              <a:t> </a:t>
            </a:r>
            <a:r>
              <a:rPr lang="fr-FR" sz="2000" dirty="0" err="1">
                <a:latin typeface="Wigrum Medium" panose="02000000000000000000"/>
              </a:rPr>
              <a:t>based</a:t>
            </a:r>
            <a:r>
              <a:rPr lang="fr-FR" sz="2000" dirty="0">
                <a:latin typeface="Wigrum Medium" panose="02000000000000000000"/>
              </a:rPr>
              <a:t> </a:t>
            </a:r>
            <a:r>
              <a:rPr lang="fr-FR" sz="2000" dirty="0" err="1">
                <a:latin typeface="Wigrum Medium" panose="02000000000000000000"/>
              </a:rPr>
              <a:t>solely</a:t>
            </a:r>
            <a:r>
              <a:rPr lang="fr-FR" sz="2000" dirty="0">
                <a:latin typeface="Wigrum Medium" panose="02000000000000000000"/>
              </a:rPr>
              <a:t> on </a:t>
            </a:r>
            <a:r>
              <a:rPr lang="fr-FR" sz="2000" dirty="0" err="1">
                <a:latin typeface="Wigrum Medium" panose="02000000000000000000"/>
              </a:rPr>
              <a:t>automated</a:t>
            </a:r>
            <a:r>
              <a:rPr lang="fr-FR" sz="2000" dirty="0">
                <a:latin typeface="Wigrum Medium" panose="02000000000000000000"/>
              </a:rPr>
              <a:t> </a:t>
            </a:r>
            <a:r>
              <a:rPr lang="fr-FR" sz="2000" dirty="0" err="1">
                <a:latin typeface="Wigrum Medium" panose="02000000000000000000"/>
              </a:rPr>
              <a:t>processing</a:t>
            </a:r>
            <a:endParaRPr lang="fr-FR" sz="2000" dirty="0">
              <a:latin typeface="Wigrum Medium" panose="02000000000000000000"/>
            </a:endParaRPr>
          </a:p>
          <a:p>
            <a:pPr marL="800100" lvl="1" indent="-342900">
              <a:buFont typeface="Courier New" panose="02070309020205020404" pitchFamily="49" charset="0"/>
              <a:buChar char="o"/>
            </a:pPr>
            <a:r>
              <a:rPr lang="fr-FR" sz="2000" dirty="0">
                <a:latin typeface="Wigrum Medium" panose="02000000000000000000"/>
              </a:rPr>
              <a:t>Right to </a:t>
            </a:r>
            <a:r>
              <a:rPr lang="fr-FR" sz="2000" dirty="0" err="1">
                <a:latin typeface="Wigrum Medium" panose="02000000000000000000"/>
              </a:rPr>
              <a:t>understand</a:t>
            </a:r>
            <a:r>
              <a:rPr lang="fr-FR" sz="2000" dirty="0">
                <a:latin typeface="Wigrum Medium" panose="02000000000000000000"/>
              </a:rPr>
              <a:t> the </a:t>
            </a:r>
            <a:r>
              <a:rPr lang="fr-FR" sz="2000" dirty="0" err="1">
                <a:latin typeface="Wigrum Medium" panose="02000000000000000000"/>
              </a:rPr>
              <a:t>underlying</a:t>
            </a:r>
            <a:r>
              <a:rPr lang="fr-FR" sz="2000" dirty="0">
                <a:latin typeface="Wigrum Medium" panose="02000000000000000000"/>
              </a:rPr>
              <a:t> </a:t>
            </a:r>
            <a:r>
              <a:rPr lang="fr-FR" sz="2000" dirty="0" err="1">
                <a:latin typeface="Wigrum Medium" panose="02000000000000000000"/>
              </a:rPr>
              <a:t>algorithmic</a:t>
            </a:r>
            <a:r>
              <a:rPr lang="fr-FR" sz="2000" dirty="0">
                <a:latin typeface="Wigrum Medium" panose="02000000000000000000"/>
              </a:rPr>
              <a:t> </a:t>
            </a:r>
            <a:r>
              <a:rPr lang="fr-FR" sz="2000" dirty="0" err="1">
                <a:latin typeface="Wigrum Medium" panose="02000000000000000000"/>
              </a:rPr>
              <a:t>reasoning</a:t>
            </a:r>
            <a:endParaRPr lang="fr-FR" sz="2000" dirty="0">
              <a:latin typeface="Wigrum Medium" panose="02000000000000000000"/>
            </a:endParaRPr>
          </a:p>
          <a:p>
            <a:pPr marL="342900" indent="-342900">
              <a:buFont typeface="Arial" panose="020B0604020202020204" pitchFamily="34" charset="0"/>
              <a:buChar char="•"/>
            </a:pPr>
            <a:endParaRPr lang="fr-FR" sz="2000" b="1" dirty="0">
              <a:solidFill>
                <a:srgbClr val="0070C0"/>
              </a:solidFill>
              <a:latin typeface="Wigrum Medium" panose="02000000000000000000"/>
            </a:endParaRPr>
          </a:p>
          <a:p>
            <a:pPr marL="342900" indent="-342900">
              <a:buFont typeface="Arial" panose="020B0604020202020204" pitchFamily="34" charset="0"/>
              <a:buChar char="•"/>
            </a:pPr>
            <a:endParaRPr lang="fr-FR" sz="2000" b="1" dirty="0">
              <a:latin typeface="Wigrum Medium" panose="02000000000000000000"/>
            </a:endParaRPr>
          </a:p>
        </p:txBody>
      </p:sp>
      <p:pic>
        <p:nvPicPr>
          <p:cNvPr id="6" name="Image 5">
            <a:extLst>
              <a:ext uri="{FF2B5EF4-FFF2-40B4-BE49-F238E27FC236}">
                <a16:creationId xmlns:a16="http://schemas.microsoft.com/office/drawing/2014/main" id="{E06238CB-E151-4354-BCDC-A11CDAA4FC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9258" y="5736772"/>
            <a:ext cx="1121228" cy="1121228"/>
          </a:xfrm>
          <a:prstGeom prst="rect">
            <a:avLst/>
          </a:prstGeom>
        </p:spPr>
      </p:pic>
    </p:spTree>
    <p:extLst>
      <p:ext uri="{BB962C8B-B14F-4D97-AF65-F5344CB8AC3E}">
        <p14:creationId xmlns:p14="http://schemas.microsoft.com/office/powerpoint/2010/main" val="41194324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FBA772-9B25-4B86-BD8B-2F687B733894}"/>
              </a:ext>
            </a:extLst>
          </p:cNvPr>
          <p:cNvSpPr/>
          <p:nvPr/>
        </p:nvSpPr>
        <p:spPr>
          <a:xfrm>
            <a:off x="0" y="0"/>
            <a:ext cx="12192000" cy="6858000"/>
          </a:xfrm>
          <a:prstGeom prst="rect">
            <a:avLst/>
          </a:prstGeom>
          <a:ln w="304800"/>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sp>
        <p:nvSpPr>
          <p:cNvPr id="7" name="Rectangle 6">
            <a:extLst>
              <a:ext uri="{FF2B5EF4-FFF2-40B4-BE49-F238E27FC236}">
                <a16:creationId xmlns:a16="http://schemas.microsoft.com/office/drawing/2014/main" id="{82D82DC9-8DBB-40C9-8DC5-5659DA38E6CA}"/>
              </a:ext>
            </a:extLst>
          </p:cNvPr>
          <p:cNvSpPr/>
          <p:nvPr/>
        </p:nvSpPr>
        <p:spPr>
          <a:xfrm>
            <a:off x="-251012" y="458538"/>
            <a:ext cx="12694023" cy="1092766"/>
          </a:xfrm>
          <a:prstGeom prst="rect">
            <a:avLst/>
          </a:prstGeom>
          <a:solidFill>
            <a:srgbClr val="F9E8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3A360C50-F3E3-4C17-87E7-854F99750B1E}"/>
              </a:ext>
            </a:extLst>
          </p:cNvPr>
          <p:cNvSpPr>
            <a:spLocks noGrp="1"/>
          </p:cNvSpPr>
          <p:nvPr>
            <p:ph type="ctrTitle"/>
          </p:nvPr>
        </p:nvSpPr>
        <p:spPr>
          <a:xfrm>
            <a:off x="960810" y="555547"/>
            <a:ext cx="10270373" cy="834319"/>
          </a:xfrm>
        </p:spPr>
        <p:txBody>
          <a:bodyPr>
            <a:normAutofit/>
          </a:bodyPr>
          <a:lstStyle/>
          <a:p>
            <a:r>
              <a:rPr lang="fr-FR" sz="4400" b="1" dirty="0">
                <a:latin typeface="Wigrum Medium" panose="02000000000000000000" pitchFamily="50" charset="0"/>
              </a:rPr>
              <a:t>Major changes in the GDPR </a:t>
            </a:r>
          </a:p>
        </p:txBody>
      </p:sp>
      <p:sp>
        <p:nvSpPr>
          <p:cNvPr id="5" name="ZoneTexte 4">
            <a:extLst>
              <a:ext uri="{FF2B5EF4-FFF2-40B4-BE49-F238E27FC236}">
                <a16:creationId xmlns:a16="http://schemas.microsoft.com/office/drawing/2014/main" id="{606A65C1-2329-4C02-9FFC-EDAD526C1604}"/>
              </a:ext>
            </a:extLst>
          </p:cNvPr>
          <p:cNvSpPr txBox="1"/>
          <p:nvPr/>
        </p:nvSpPr>
        <p:spPr>
          <a:xfrm>
            <a:off x="358343" y="2054650"/>
            <a:ext cx="5379315" cy="2554545"/>
          </a:xfrm>
          <a:prstGeom prst="rect">
            <a:avLst/>
          </a:prstGeom>
          <a:noFill/>
        </p:spPr>
        <p:txBody>
          <a:bodyPr wrap="square" rtlCol="0">
            <a:spAutoFit/>
          </a:bodyPr>
          <a:lstStyle/>
          <a:p>
            <a:pPr marL="342900" indent="-342900">
              <a:buFont typeface="Arial" panose="020B0604020202020204" pitchFamily="34" charset="0"/>
              <a:buChar char="•"/>
            </a:pPr>
            <a:r>
              <a:rPr lang="fr-FR" sz="2000" dirty="0">
                <a:latin typeface="Wigrum Medium" panose="02000000000000000000"/>
              </a:rPr>
              <a:t>A </a:t>
            </a:r>
            <a:r>
              <a:rPr lang="fr-FR" sz="2000" dirty="0" err="1">
                <a:latin typeface="Wigrum Medium" panose="02000000000000000000"/>
              </a:rPr>
              <a:t>regulation</a:t>
            </a:r>
            <a:r>
              <a:rPr lang="fr-FR" sz="2000" dirty="0">
                <a:latin typeface="Wigrum Medium" panose="02000000000000000000"/>
              </a:rPr>
              <a:t> </a:t>
            </a:r>
            <a:r>
              <a:rPr lang="fr-FR" sz="2000" b="1" dirty="0" err="1">
                <a:solidFill>
                  <a:srgbClr val="0070C0"/>
                </a:solidFill>
                <a:latin typeface="Wigrum Medium" panose="02000000000000000000"/>
              </a:rPr>
              <a:t>harmonizing</a:t>
            </a:r>
            <a:r>
              <a:rPr lang="fr-FR" sz="2000" dirty="0">
                <a:latin typeface="Wigrum Medium" panose="02000000000000000000"/>
              </a:rPr>
              <a:t> EU </a:t>
            </a:r>
            <a:r>
              <a:rPr lang="fr-FR" sz="2000" dirty="0" err="1">
                <a:latin typeface="Wigrum Medium" panose="02000000000000000000"/>
              </a:rPr>
              <a:t>rules</a:t>
            </a:r>
            <a:r>
              <a:rPr lang="fr-FR" sz="2000" dirty="0">
                <a:latin typeface="Wigrum Medium" panose="02000000000000000000"/>
              </a:rPr>
              <a:t> </a:t>
            </a:r>
          </a:p>
          <a:p>
            <a:pPr marL="342900" indent="-342900">
              <a:buFont typeface="Arial" panose="020B0604020202020204" pitchFamily="34" charset="0"/>
              <a:buChar char="•"/>
            </a:pPr>
            <a:endParaRPr lang="fr-FR" sz="2000" dirty="0">
              <a:latin typeface="Wigrum Medium" panose="02000000000000000000"/>
            </a:endParaRPr>
          </a:p>
          <a:p>
            <a:pPr marL="342900" indent="-342900">
              <a:buFont typeface="Arial" panose="020B0604020202020204" pitchFamily="34" charset="0"/>
              <a:buChar char="•"/>
            </a:pPr>
            <a:endParaRPr lang="fr-FR" sz="2000" dirty="0">
              <a:latin typeface="Wigrum Medium" panose="02000000000000000000"/>
            </a:endParaRPr>
          </a:p>
          <a:p>
            <a:pPr marL="342900" indent="-342900">
              <a:buFont typeface="Arial" panose="020B0604020202020204" pitchFamily="34" charset="0"/>
              <a:buChar char="•"/>
            </a:pPr>
            <a:r>
              <a:rPr lang="fr-FR" sz="2000" dirty="0">
                <a:latin typeface="Wigrum Medium" panose="02000000000000000000"/>
              </a:rPr>
              <a:t>A </a:t>
            </a:r>
            <a:r>
              <a:rPr lang="fr-FR" sz="2000" dirty="0" err="1">
                <a:latin typeface="Wigrum Medium" panose="02000000000000000000"/>
              </a:rPr>
              <a:t>broader</a:t>
            </a:r>
            <a:r>
              <a:rPr lang="fr-FR" sz="2000" dirty="0">
                <a:latin typeface="Wigrum Medium" panose="02000000000000000000"/>
              </a:rPr>
              <a:t> </a:t>
            </a:r>
            <a:r>
              <a:rPr lang="fr-FR" sz="2000" b="1" dirty="0">
                <a:solidFill>
                  <a:srgbClr val="0070C0"/>
                </a:solidFill>
                <a:latin typeface="Wigrum Medium" panose="02000000000000000000"/>
              </a:rPr>
              <a:t>territorial scope </a:t>
            </a:r>
          </a:p>
          <a:p>
            <a:pPr marL="342900" indent="-342900">
              <a:buFont typeface="Arial" panose="020B0604020202020204" pitchFamily="34" charset="0"/>
              <a:buChar char="•"/>
            </a:pPr>
            <a:endParaRPr lang="fr-FR" sz="2000" dirty="0">
              <a:latin typeface="Wigrum Medium" panose="02000000000000000000"/>
            </a:endParaRPr>
          </a:p>
          <a:p>
            <a:pPr marL="342900" indent="-342900">
              <a:buFont typeface="Arial" panose="020B0604020202020204" pitchFamily="34" charset="0"/>
              <a:buChar char="•"/>
            </a:pPr>
            <a:endParaRPr lang="fr-FR" sz="2000" dirty="0">
              <a:latin typeface="Wigrum Medium" panose="02000000000000000000"/>
            </a:endParaRPr>
          </a:p>
          <a:p>
            <a:pPr marL="342900" indent="-342900">
              <a:buFont typeface="Arial" panose="020B0604020202020204" pitchFamily="34" charset="0"/>
              <a:buChar char="•"/>
            </a:pPr>
            <a:r>
              <a:rPr lang="fr-FR" sz="2000" dirty="0">
                <a:latin typeface="Wigrum Medium" panose="02000000000000000000"/>
              </a:rPr>
              <a:t>The ‘</a:t>
            </a:r>
            <a:r>
              <a:rPr lang="fr-FR" sz="2000" dirty="0">
                <a:solidFill>
                  <a:srgbClr val="0070C0"/>
                </a:solidFill>
                <a:latin typeface="Wigrum Medium" panose="02000000000000000000"/>
              </a:rPr>
              <a:t>’</a:t>
            </a:r>
            <a:r>
              <a:rPr lang="fr-FR" sz="2000" b="1" dirty="0" err="1">
                <a:solidFill>
                  <a:srgbClr val="0070C0"/>
                </a:solidFill>
                <a:latin typeface="Wigrum Medium" panose="02000000000000000000"/>
              </a:rPr>
              <a:t>accountability</a:t>
            </a:r>
            <a:r>
              <a:rPr lang="fr-FR" sz="2000" dirty="0">
                <a:latin typeface="Wigrum Medium" panose="02000000000000000000"/>
              </a:rPr>
              <a:t>’’: </a:t>
            </a:r>
            <a:r>
              <a:rPr lang="fr-FR" sz="2000" dirty="0" err="1">
                <a:latin typeface="Wigrum Medium" panose="02000000000000000000"/>
              </a:rPr>
              <a:t>upstream</a:t>
            </a:r>
            <a:r>
              <a:rPr lang="fr-FR" sz="2000" dirty="0">
                <a:latin typeface="Wigrum Medium" panose="02000000000000000000"/>
              </a:rPr>
              <a:t> </a:t>
            </a:r>
            <a:r>
              <a:rPr lang="fr-FR" sz="2000" dirty="0" err="1">
                <a:latin typeface="Wigrum Medium" panose="02000000000000000000"/>
              </a:rPr>
              <a:t>corporate</a:t>
            </a:r>
            <a:r>
              <a:rPr lang="fr-FR" sz="2000" dirty="0">
                <a:latin typeface="Wigrum Medium" panose="02000000000000000000"/>
              </a:rPr>
              <a:t> </a:t>
            </a:r>
            <a:r>
              <a:rPr lang="fr-FR" sz="2000" dirty="0" err="1">
                <a:latin typeface="Wigrum Medium" panose="02000000000000000000"/>
              </a:rPr>
              <a:t>accountability</a:t>
            </a:r>
            <a:r>
              <a:rPr lang="fr-FR" sz="2000" dirty="0">
                <a:latin typeface="Wigrum Medium" panose="02000000000000000000"/>
              </a:rPr>
              <a:t> </a:t>
            </a:r>
          </a:p>
        </p:txBody>
      </p:sp>
      <p:cxnSp>
        <p:nvCxnSpPr>
          <p:cNvPr id="8" name="Connecteur droit 7">
            <a:extLst>
              <a:ext uri="{FF2B5EF4-FFF2-40B4-BE49-F238E27FC236}">
                <a16:creationId xmlns:a16="http://schemas.microsoft.com/office/drawing/2014/main" id="{6F8C7B33-3C48-485B-AF3C-B1AAF2FB38EF}"/>
              </a:ext>
            </a:extLst>
          </p:cNvPr>
          <p:cNvCxnSpPr/>
          <p:nvPr/>
        </p:nvCxnSpPr>
        <p:spPr>
          <a:xfrm>
            <a:off x="6096000" y="1991638"/>
            <a:ext cx="0" cy="2680570"/>
          </a:xfrm>
          <a:prstGeom prst="line">
            <a:avLst/>
          </a:prstGeom>
        </p:spPr>
        <p:style>
          <a:lnRef idx="1">
            <a:schemeClr val="dk1"/>
          </a:lnRef>
          <a:fillRef idx="0">
            <a:schemeClr val="dk1"/>
          </a:fillRef>
          <a:effectRef idx="0">
            <a:schemeClr val="dk1"/>
          </a:effectRef>
          <a:fontRef idx="minor">
            <a:schemeClr val="tx1"/>
          </a:fontRef>
        </p:style>
      </p:cxnSp>
      <p:sp>
        <p:nvSpPr>
          <p:cNvPr id="10" name="ZoneTexte 9">
            <a:extLst>
              <a:ext uri="{FF2B5EF4-FFF2-40B4-BE49-F238E27FC236}">
                <a16:creationId xmlns:a16="http://schemas.microsoft.com/office/drawing/2014/main" id="{FC2B376A-0419-482B-AE0B-275D15340640}"/>
              </a:ext>
            </a:extLst>
          </p:cNvPr>
          <p:cNvSpPr txBox="1"/>
          <p:nvPr/>
        </p:nvSpPr>
        <p:spPr>
          <a:xfrm>
            <a:off x="6347013" y="1997839"/>
            <a:ext cx="5161679" cy="2862322"/>
          </a:xfrm>
          <a:prstGeom prst="rect">
            <a:avLst/>
          </a:prstGeom>
          <a:noFill/>
        </p:spPr>
        <p:txBody>
          <a:bodyPr wrap="square" rtlCol="0">
            <a:spAutoFit/>
          </a:bodyPr>
          <a:lstStyle/>
          <a:p>
            <a:pPr marL="285750" indent="-285750">
              <a:buFont typeface="Arial" panose="020B0604020202020204" pitchFamily="34" charset="0"/>
              <a:buChar char="•"/>
            </a:pPr>
            <a:r>
              <a:rPr lang="fr-FR" sz="2000" b="1" dirty="0">
                <a:solidFill>
                  <a:srgbClr val="0070C0"/>
                </a:solidFill>
                <a:latin typeface="Wigrum Medium" panose="02000000000000000000"/>
              </a:rPr>
              <a:t>New </a:t>
            </a:r>
            <a:r>
              <a:rPr lang="fr-FR" sz="2000" b="1" dirty="0" err="1">
                <a:solidFill>
                  <a:srgbClr val="0070C0"/>
                </a:solidFill>
                <a:latin typeface="Wigrum Medium" panose="02000000000000000000"/>
              </a:rPr>
              <a:t>definitions</a:t>
            </a:r>
            <a:r>
              <a:rPr lang="fr-FR" sz="2000" dirty="0">
                <a:latin typeface="Wigrum Medium" panose="02000000000000000000"/>
              </a:rPr>
              <a:t>: profiling, </a:t>
            </a:r>
            <a:r>
              <a:rPr lang="fr-FR" sz="2000" dirty="0" err="1">
                <a:latin typeface="Wigrum Medium" panose="02000000000000000000"/>
              </a:rPr>
              <a:t>personal</a:t>
            </a:r>
            <a:r>
              <a:rPr lang="fr-FR" sz="2000" dirty="0">
                <a:latin typeface="Wigrum Medium" panose="02000000000000000000"/>
              </a:rPr>
              <a:t> </a:t>
            </a:r>
            <a:r>
              <a:rPr lang="fr-FR" sz="2000" dirty="0" err="1">
                <a:latin typeface="Wigrum Medium" panose="02000000000000000000"/>
              </a:rPr>
              <a:t>health</a:t>
            </a:r>
            <a:r>
              <a:rPr lang="fr-FR" sz="2000" dirty="0">
                <a:latin typeface="Wigrum Medium" panose="02000000000000000000"/>
              </a:rPr>
              <a:t> data...</a:t>
            </a:r>
          </a:p>
          <a:p>
            <a:pPr marL="285750" indent="-285750">
              <a:buFont typeface="Arial" panose="020B0604020202020204" pitchFamily="34" charset="0"/>
              <a:buChar char="•"/>
            </a:pPr>
            <a:endParaRPr lang="fr-FR" sz="2000" dirty="0">
              <a:latin typeface="Wigrum Medium" panose="02000000000000000000"/>
            </a:endParaRPr>
          </a:p>
          <a:p>
            <a:pPr marL="285750" indent="-285750">
              <a:buFont typeface="Arial" panose="020B0604020202020204" pitchFamily="34" charset="0"/>
              <a:buChar char="•"/>
            </a:pPr>
            <a:endParaRPr lang="fr-FR" sz="2000" dirty="0">
              <a:latin typeface="Wigrum Medium" panose="02000000000000000000"/>
            </a:endParaRPr>
          </a:p>
          <a:p>
            <a:pPr marL="285750" indent="-285750">
              <a:buFont typeface="Arial" panose="020B0604020202020204" pitchFamily="34" charset="0"/>
              <a:buChar char="•"/>
            </a:pPr>
            <a:r>
              <a:rPr lang="fr-FR" sz="2000" b="1" dirty="0">
                <a:solidFill>
                  <a:srgbClr val="0070C0"/>
                </a:solidFill>
                <a:latin typeface="Wigrum Medium" panose="02000000000000000000"/>
              </a:rPr>
              <a:t>Joint </a:t>
            </a:r>
            <a:r>
              <a:rPr lang="fr-FR" sz="2000" b="1" dirty="0" err="1">
                <a:solidFill>
                  <a:srgbClr val="0070C0"/>
                </a:solidFill>
                <a:latin typeface="Wigrum Medium" panose="02000000000000000000"/>
              </a:rPr>
              <a:t>responsibility</a:t>
            </a:r>
            <a:r>
              <a:rPr lang="fr-FR" sz="2000" b="1" dirty="0">
                <a:solidFill>
                  <a:srgbClr val="0070C0"/>
                </a:solidFill>
                <a:latin typeface="Wigrum Medium" panose="02000000000000000000"/>
              </a:rPr>
              <a:t> </a:t>
            </a:r>
            <a:r>
              <a:rPr lang="fr-FR" sz="2000" dirty="0">
                <a:latin typeface="Wigrum Medium" panose="02000000000000000000"/>
              </a:rPr>
              <a:t>for data </a:t>
            </a:r>
            <a:r>
              <a:rPr lang="fr-FR" sz="2000" dirty="0" err="1">
                <a:latin typeface="Wigrum Medium" panose="02000000000000000000"/>
              </a:rPr>
              <a:t>controllers</a:t>
            </a:r>
            <a:r>
              <a:rPr lang="fr-FR" sz="2000" dirty="0">
                <a:latin typeface="Wigrum Medium" panose="02000000000000000000"/>
              </a:rPr>
              <a:t> and data processors</a:t>
            </a:r>
          </a:p>
          <a:p>
            <a:endParaRPr lang="fr-FR" sz="2000" dirty="0">
              <a:latin typeface="Wigrum Medium" panose="02000000000000000000"/>
            </a:endParaRPr>
          </a:p>
          <a:p>
            <a:pPr marL="285750" indent="-285750">
              <a:buFont typeface="Arial" panose="020B0604020202020204" pitchFamily="34" charset="0"/>
              <a:buChar char="•"/>
            </a:pPr>
            <a:r>
              <a:rPr lang="fr-FR" sz="2000" b="1" dirty="0" err="1">
                <a:solidFill>
                  <a:srgbClr val="0070C0"/>
                </a:solidFill>
                <a:latin typeface="Wigrum Medium" panose="02000000000000000000"/>
              </a:rPr>
              <a:t>Level</a:t>
            </a:r>
            <a:r>
              <a:rPr lang="fr-FR" sz="2000" b="1" dirty="0">
                <a:solidFill>
                  <a:srgbClr val="0070C0"/>
                </a:solidFill>
                <a:latin typeface="Wigrum Medium" panose="02000000000000000000"/>
              </a:rPr>
              <a:t> of sanctions</a:t>
            </a:r>
            <a:r>
              <a:rPr lang="fr-FR" sz="2000" dirty="0">
                <a:latin typeface="Wigrum Medium" panose="02000000000000000000"/>
              </a:rPr>
              <a:t>: up to 4% of global turnover or 20 million €</a:t>
            </a:r>
          </a:p>
        </p:txBody>
      </p:sp>
      <p:pic>
        <p:nvPicPr>
          <p:cNvPr id="6" name="Image 5">
            <a:extLst>
              <a:ext uri="{FF2B5EF4-FFF2-40B4-BE49-F238E27FC236}">
                <a16:creationId xmlns:a16="http://schemas.microsoft.com/office/drawing/2014/main" id="{846D83B6-17CC-4BCE-84E0-003DCA71D9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9258" y="5736772"/>
            <a:ext cx="1121228" cy="1121228"/>
          </a:xfrm>
          <a:prstGeom prst="rect">
            <a:avLst/>
          </a:prstGeom>
        </p:spPr>
      </p:pic>
    </p:spTree>
    <p:extLst>
      <p:ext uri="{BB962C8B-B14F-4D97-AF65-F5344CB8AC3E}">
        <p14:creationId xmlns:p14="http://schemas.microsoft.com/office/powerpoint/2010/main" val="23697074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FBA772-9B25-4B86-BD8B-2F687B733894}"/>
              </a:ext>
            </a:extLst>
          </p:cNvPr>
          <p:cNvSpPr/>
          <p:nvPr/>
        </p:nvSpPr>
        <p:spPr>
          <a:xfrm>
            <a:off x="0" y="0"/>
            <a:ext cx="12192000" cy="6858000"/>
          </a:xfrm>
          <a:prstGeom prst="rect">
            <a:avLst/>
          </a:prstGeom>
          <a:ln w="304800"/>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sp>
        <p:nvSpPr>
          <p:cNvPr id="7" name="Rectangle 6">
            <a:extLst>
              <a:ext uri="{FF2B5EF4-FFF2-40B4-BE49-F238E27FC236}">
                <a16:creationId xmlns:a16="http://schemas.microsoft.com/office/drawing/2014/main" id="{82D82DC9-8DBB-40C9-8DC5-5659DA38E6CA}"/>
              </a:ext>
            </a:extLst>
          </p:cNvPr>
          <p:cNvSpPr/>
          <p:nvPr/>
        </p:nvSpPr>
        <p:spPr>
          <a:xfrm>
            <a:off x="-251012" y="458538"/>
            <a:ext cx="12694023" cy="1092766"/>
          </a:xfrm>
          <a:prstGeom prst="rect">
            <a:avLst/>
          </a:prstGeom>
          <a:solidFill>
            <a:srgbClr val="F9E8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3A360C50-F3E3-4C17-87E7-854F99750B1E}"/>
              </a:ext>
            </a:extLst>
          </p:cNvPr>
          <p:cNvSpPr>
            <a:spLocks noGrp="1"/>
          </p:cNvSpPr>
          <p:nvPr>
            <p:ph type="ctrTitle"/>
          </p:nvPr>
        </p:nvSpPr>
        <p:spPr>
          <a:xfrm>
            <a:off x="960810" y="555547"/>
            <a:ext cx="10270373" cy="834319"/>
          </a:xfrm>
        </p:spPr>
        <p:txBody>
          <a:bodyPr>
            <a:normAutofit/>
          </a:bodyPr>
          <a:lstStyle/>
          <a:p>
            <a:r>
              <a:rPr lang="fr-FR" sz="4400" b="1" dirty="0">
                <a:latin typeface="Wigrum Medium" panose="02000000000000000000" pitchFamily="50" charset="0"/>
              </a:rPr>
              <a:t>How to </a:t>
            </a:r>
            <a:r>
              <a:rPr lang="fr-FR" sz="4400" b="1" dirty="0" err="1">
                <a:latin typeface="Wigrum Medium" panose="02000000000000000000" pitchFamily="50" charset="0"/>
              </a:rPr>
              <a:t>get</a:t>
            </a:r>
            <a:r>
              <a:rPr lang="fr-FR" sz="4400" b="1" dirty="0">
                <a:latin typeface="Wigrum Medium" panose="02000000000000000000" pitchFamily="50" charset="0"/>
              </a:rPr>
              <a:t> </a:t>
            </a:r>
            <a:r>
              <a:rPr lang="fr-FR" sz="4400" b="1" dirty="0" err="1">
                <a:latin typeface="Wigrum Medium" panose="02000000000000000000" pitchFamily="50" charset="0"/>
              </a:rPr>
              <a:t>ready</a:t>
            </a:r>
            <a:r>
              <a:rPr lang="fr-FR" sz="4400" b="1" dirty="0">
                <a:latin typeface="Wigrum Medium" panose="02000000000000000000" pitchFamily="50" charset="0"/>
              </a:rPr>
              <a:t>?  </a:t>
            </a:r>
          </a:p>
        </p:txBody>
      </p:sp>
      <p:sp>
        <p:nvSpPr>
          <p:cNvPr id="5" name="ZoneTexte 4">
            <a:extLst>
              <a:ext uri="{FF2B5EF4-FFF2-40B4-BE49-F238E27FC236}">
                <a16:creationId xmlns:a16="http://schemas.microsoft.com/office/drawing/2014/main" id="{606A65C1-2329-4C02-9FFC-EDAD526C1604}"/>
              </a:ext>
            </a:extLst>
          </p:cNvPr>
          <p:cNvSpPr txBox="1"/>
          <p:nvPr/>
        </p:nvSpPr>
        <p:spPr>
          <a:xfrm>
            <a:off x="960810" y="2004049"/>
            <a:ext cx="11573245" cy="4401205"/>
          </a:xfrm>
          <a:prstGeom prst="rect">
            <a:avLst/>
          </a:prstGeom>
          <a:noFill/>
        </p:spPr>
        <p:txBody>
          <a:bodyPr wrap="square" rtlCol="0">
            <a:spAutoFit/>
          </a:bodyPr>
          <a:lstStyle/>
          <a:p>
            <a:pPr marL="342900" indent="-342900">
              <a:buFont typeface="Arial" panose="020B0604020202020204" pitchFamily="34" charset="0"/>
              <a:buChar char="•"/>
            </a:pPr>
            <a:r>
              <a:rPr lang="fr-FR" sz="2000" dirty="0">
                <a:latin typeface="Wigrum Medium" panose="02000000000000000000"/>
              </a:rPr>
              <a:t>Appoint a </a:t>
            </a:r>
            <a:r>
              <a:rPr lang="fr-FR" sz="2000" b="1" dirty="0">
                <a:solidFill>
                  <a:srgbClr val="0070C0"/>
                </a:solidFill>
                <a:latin typeface="Wigrum Medium" panose="02000000000000000000"/>
              </a:rPr>
              <a:t>Data protection </a:t>
            </a:r>
            <a:r>
              <a:rPr lang="fr-FR" sz="2000" b="1" dirty="0" err="1">
                <a:solidFill>
                  <a:srgbClr val="0070C0"/>
                </a:solidFill>
                <a:latin typeface="Wigrum Medium" panose="02000000000000000000"/>
              </a:rPr>
              <a:t>Officer</a:t>
            </a:r>
            <a:r>
              <a:rPr lang="fr-FR" sz="2000" dirty="0">
                <a:solidFill>
                  <a:srgbClr val="0070C0"/>
                </a:solidFill>
                <a:latin typeface="Wigrum Medium" panose="02000000000000000000"/>
              </a:rPr>
              <a:t> </a:t>
            </a:r>
          </a:p>
          <a:p>
            <a:endParaRPr lang="fr-FR" sz="2000" dirty="0">
              <a:latin typeface="Wigrum Medium" panose="02000000000000000000"/>
            </a:endParaRPr>
          </a:p>
          <a:p>
            <a:pPr marL="342900" indent="-342900">
              <a:buFont typeface="Arial" panose="020B0604020202020204" pitchFamily="34" charset="0"/>
              <a:buChar char="•"/>
            </a:pPr>
            <a:r>
              <a:rPr lang="fr-FR" sz="2000" b="1" dirty="0" err="1">
                <a:solidFill>
                  <a:srgbClr val="0070C0"/>
                </a:solidFill>
                <a:latin typeface="Wigrum Medium" panose="02000000000000000000"/>
              </a:rPr>
              <a:t>Map</a:t>
            </a:r>
            <a:r>
              <a:rPr lang="fr-FR" sz="2000" dirty="0">
                <a:latin typeface="Wigrum Medium" panose="02000000000000000000"/>
              </a:rPr>
              <a:t> </a:t>
            </a:r>
            <a:r>
              <a:rPr lang="fr-FR" sz="2000" dirty="0" err="1">
                <a:latin typeface="Wigrum Medium" panose="02000000000000000000"/>
              </a:rPr>
              <a:t>your</a:t>
            </a:r>
            <a:r>
              <a:rPr lang="fr-FR" sz="2000" dirty="0">
                <a:latin typeface="Wigrum Medium" panose="02000000000000000000"/>
              </a:rPr>
              <a:t> data</a:t>
            </a:r>
          </a:p>
          <a:p>
            <a:pPr marL="342900" indent="-342900">
              <a:buFont typeface="Arial" panose="020B0604020202020204" pitchFamily="34" charset="0"/>
              <a:buChar char="•"/>
            </a:pPr>
            <a:endParaRPr lang="fr-FR" sz="2000" dirty="0">
              <a:latin typeface="Wigrum Medium" panose="02000000000000000000"/>
            </a:endParaRPr>
          </a:p>
          <a:p>
            <a:pPr marL="342900" indent="-342900">
              <a:buFont typeface="Arial" panose="020B0604020202020204" pitchFamily="34" charset="0"/>
              <a:buChar char="•"/>
            </a:pPr>
            <a:r>
              <a:rPr lang="fr-FR" sz="2000" dirty="0" err="1">
                <a:latin typeface="Wigrum Medium" panose="02000000000000000000"/>
              </a:rPr>
              <a:t>Perform</a:t>
            </a:r>
            <a:r>
              <a:rPr lang="fr-FR" sz="2000" dirty="0">
                <a:latin typeface="Wigrum Medium" panose="02000000000000000000"/>
              </a:rPr>
              <a:t> an </a:t>
            </a:r>
            <a:r>
              <a:rPr lang="fr-FR" sz="2000" b="1" dirty="0">
                <a:solidFill>
                  <a:srgbClr val="0070C0"/>
                </a:solidFill>
                <a:latin typeface="Wigrum Medium" panose="02000000000000000000"/>
              </a:rPr>
              <a:t>audit</a:t>
            </a:r>
          </a:p>
          <a:p>
            <a:pPr marL="342900" indent="-342900">
              <a:buFont typeface="Arial" panose="020B0604020202020204" pitchFamily="34" charset="0"/>
              <a:buChar char="•"/>
            </a:pPr>
            <a:endParaRPr lang="fr-FR" sz="2000" dirty="0">
              <a:latin typeface="Wigrum Medium" panose="02000000000000000000"/>
            </a:endParaRPr>
          </a:p>
          <a:p>
            <a:pPr marL="342900" indent="-342900">
              <a:buFont typeface="Arial" panose="020B0604020202020204" pitchFamily="34" charset="0"/>
              <a:buChar char="•"/>
            </a:pPr>
            <a:r>
              <a:rPr lang="fr-FR" sz="2000" dirty="0" err="1">
                <a:latin typeface="Wigrum Medium" panose="02000000000000000000"/>
              </a:rPr>
              <a:t>Establish</a:t>
            </a:r>
            <a:r>
              <a:rPr lang="fr-FR" sz="2000" dirty="0">
                <a:latin typeface="Wigrum Medium" panose="02000000000000000000"/>
              </a:rPr>
              <a:t> a </a:t>
            </a:r>
            <a:r>
              <a:rPr lang="fr-FR" sz="2000" b="1" dirty="0">
                <a:solidFill>
                  <a:srgbClr val="0070C0"/>
                </a:solidFill>
                <a:latin typeface="Wigrum Medium" panose="02000000000000000000"/>
              </a:rPr>
              <a:t>record of </a:t>
            </a:r>
            <a:r>
              <a:rPr lang="fr-FR" sz="2000" b="1" dirty="0" err="1">
                <a:solidFill>
                  <a:srgbClr val="0070C0"/>
                </a:solidFill>
                <a:latin typeface="Wigrum Medium" panose="02000000000000000000"/>
              </a:rPr>
              <a:t>processing</a:t>
            </a:r>
            <a:r>
              <a:rPr lang="fr-FR" sz="2000" b="1" dirty="0">
                <a:solidFill>
                  <a:srgbClr val="0070C0"/>
                </a:solidFill>
                <a:latin typeface="Wigrum Medium" panose="02000000000000000000"/>
              </a:rPr>
              <a:t> </a:t>
            </a:r>
            <a:r>
              <a:rPr lang="fr-FR" sz="2000" b="1" dirty="0" err="1">
                <a:solidFill>
                  <a:srgbClr val="0070C0"/>
                </a:solidFill>
                <a:latin typeface="Wigrum Medium" panose="02000000000000000000"/>
              </a:rPr>
              <a:t>activities</a:t>
            </a:r>
            <a:r>
              <a:rPr lang="fr-FR" sz="2000" dirty="0">
                <a:solidFill>
                  <a:srgbClr val="0070C0"/>
                </a:solidFill>
                <a:latin typeface="Wigrum Medium" panose="02000000000000000000"/>
              </a:rPr>
              <a:t> </a:t>
            </a:r>
          </a:p>
          <a:p>
            <a:pPr marL="342900" indent="-342900">
              <a:buFont typeface="Arial" panose="020B0604020202020204" pitchFamily="34" charset="0"/>
              <a:buChar char="•"/>
            </a:pPr>
            <a:endParaRPr lang="fr-FR" sz="2000" dirty="0">
              <a:solidFill>
                <a:srgbClr val="0070C0"/>
              </a:solidFill>
              <a:latin typeface="Wigrum Medium" panose="02000000000000000000"/>
            </a:endParaRPr>
          </a:p>
          <a:p>
            <a:pPr marL="285750" indent="-285750">
              <a:buFont typeface="Arial" panose="020B0604020202020204" pitchFamily="34" charset="0"/>
              <a:buChar char="•"/>
            </a:pPr>
            <a:r>
              <a:rPr lang="fr-FR" sz="2000" dirty="0">
                <a:latin typeface="Wigrum Medium" panose="02000000000000000000"/>
              </a:rPr>
              <a:t>Hold </a:t>
            </a:r>
            <a:r>
              <a:rPr lang="fr-FR" sz="2000" b="1" dirty="0" err="1">
                <a:solidFill>
                  <a:srgbClr val="0070C0"/>
                </a:solidFill>
                <a:latin typeface="Wigrum Medium" panose="02000000000000000000"/>
              </a:rPr>
              <a:t>internal</a:t>
            </a:r>
            <a:r>
              <a:rPr lang="fr-FR" sz="2000" b="1" dirty="0">
                <a:solidFill>
                  <a:srgbClr val="0070C0"/>
                </a:solidFill>
                <a:latin typeface="Wigrum Medium" panose="02000000000000000000"/>
              </a:rPr>
              <a:t> documentation </a:t>
            </a:r>
          </a:p>
          <a:p>
            <a:pPr marL="285750" indent="-285750">
              <a:buFont typeface="Arial" panose="020B0604020202020204" pitchFamily="34" charset="0"/>
              <a:buChar char="•"/>
            </a:pPr>
            <a:endParaRPr lang="fr-FR" sz="2000" dirty="0">
              <a:latin typeface="Wigrum Medium" panose="02000000000000000000"/>
            </a:endParaRPr>
          </a:p>
          <a:p>
            <a:pPr marL="285750" indent="-285750">
              <a:buFont typeface="Arial" panose="020B0604020202020204" pitchFamily="34" charset="0"/>
              <a:buChar char="•"/>
            </a:pPr>
            <a:r>
              <a:rPr lang="fr-FR" sz="2000" dirty="0">
                <a:latin typeface="Wigrum Medium" panose="02000000000000000000"/>
              </a:rPr>
              <a:t>If </a:t>
            </a:r>
            <a:r>
              <a:rPr lang="fr-FR" sz="2000" dirty="0" err="1">
                <a:latin typeface="Wigrum Medium" panose="02000000000000000000"/>
              </a:rPr>
              <a:t>necessary</a:t>
            </a:r>
            <a:r>
              <a:rPr lang="fr-FR" sz="2000" dirty="0">
                <a:latin typeface="Wigrum Medium" panose="02000000000000000000"/>
              </a:rPr>
              <a:t> carry out a </a:t>
            </a:r>
            <a:r>
              <a:rPr lang="fr-FR" sz="2000" i="1" dirty="0">
                <a:solidFill>
                  <a:srgbClr val="0070C0"/>
                </a:solidFill>
                <a:latin typeface="Wigrum Medium" panose="02000000000000000000"/>
              </a:rPr>
              <a:t>Data Protection Impact </a:t>
            </a:r>
            <a:r>
              <a:rPr lang="fr-FR" sz="2000" i="1" dirty="0" err="1">
                <a:solidFill>
                  <a:srgbClr val="0070C0"/>
                </a:solidFill>
                <a:latin typeface="Wigrum Medium" panose="02000000000000000000"/>
              </a:rPr>
              <a:t>Assessment</a:t>
            </a:r>
            <a:r>
              <a:rPr lang="fr-FR" sz="2000" dirty="0">
                <a:solidFill>
                  <a:srgbClr val="0070C0"/>
                </a:solidFill>
                <a:latin typeface="Wigrum Medium" panose="02000000000000000000"/>
              </a:rPr>
              <a:t> </a:t>
            </a:r>
          </a:p>
          <a:p>
            <a:pPr marL="285750" indent="-285750">
              <a:buFont typeface="Arial" panose="020B0604020202020204" pitchFamily="34" charset="0"/>
              <a:buChar char="•"/>
            </a:pPr>
            <a:endParaRPr lang="fr-FR" sz="2000" dirty="0">
              <a:latin typeface="Wigrum Medium" panose="02000000000000000000"/>
            </a:endParaRPr>
          </a:p>
          <a:p>
            <a:pPr marL="285750" indent="-285750">
              <a:buFont typeface="Arial" panose="020B0604020202020204" pitchFamily="34" charset="0"/>
              <a:buChar char="•"/>
            </a:pPr>
            <a:r>
              <a:rPr lang="fr-FR" sz="2000" b="1" dirty="0" err="1">
                <a:solidFill>
                  <a:srgbClr val="0070C0"/>
                </a:solidFill>
                <a:latin typeface="Wigrum Medium" panose="02000000000000000000"/>
              </a:rPr>
              <a:t>Review</a:t>
            </a:r>
            <a:r>
              <a:rPr lang="fr-FR" sz="2000" dirty="0">
                <a:latin typeface="Wigrum Medium" panose="02000000000000000000"/>
              </a:rPr>
              <a:t> </a:t>
            </a:r>
            <a:r>
              <a:rPr lang="fr-FR" sz="2000" dirty="0" err="1">
                <a:latin typeface="Wigrum Medium" panose="02000000000000000000"/>
              </a:rPr>
              <a:t>contractual</a:t>
            </a:r>
            <a:r>
              <a:rPr lang="fr-FR" sz="2000" dirty="0">
                <a:latin typeface="Wigrum Medium" panose="02000000000000000000"/>
              </a:rPr>
              <a:t> clauses (</a:t>
            </a:r>
            <a:r>
              <a:rPr lang="fr-FR" sz="2000" dirty="0" err="1">
                <a:latin typeface="Wigrum Medium" panose="02000000000000000000"/>
              </a:rPr>
              <a:t>employees</a:t>
            </a:r>
            <a:r>
              <a:rPr lang="fr-FR" sz="2000" dirty="0">
                <a:latin typeface="Wigrum Medium" panose="02000000000000000000"/>
              </a:rPr>
              <a:t>, </a:t>
            </a:r>
            <a:r>
              <a:rPr lang="fr-FR" sz="2000" dirty="0" err="1">
                <a:latin typeface="Wigrum Medium" panose="02000000000000000000"/>
              </a:rPr>
              <a:t>contractors</a:t>
            </a:r>
            <a:r>
              <a:rPr lang="fr-FR" sz="2000" dirty="0">
                <a:latin typeface="Wigrum Medium" panose="02000000000000000000"/>
              </a:rPr>
              <a:t>)</a:t>
            </a:r>
          </a:p>
          <a:p>
            <a:pPr marL="342900" indent="-342900">
              <a:buFont typeface="Arial" panose="020B0604020202020204" pitchFamily="34" charset="0"/>
              <a:buChar char="•"/>
            </a:pPr>
            <a:endParaRPr lang="fr-FR" sz="2000" dirty="0">
              <a:solidFill>
                <a:srgbClr val="0070C0"/>
              </a:solidFill>
              <a:latin typeface="Wigrum Medium" panose="02000000000000000000"/>
            </a:endParaRPr>
          </a:p>
        </p:txBody>
      </p:sp>
      <p:pic>
        <p:nvPicPr>
          <p:cNvPr id="6" name="Image 5">
            <a:extLst>
              <a:ext uri="{FF2B5EF4-FFF2-40B4-BE49-F238E27FC236}">
                <a16:creationId xmlns:a16="http://schemas.microsoft.com/office/drawing/2014/main" id="{04062528-6C73-43B5-A931-C5268A27AE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9258" y="5736772"/>
            <a:ext cx="1121228" cy="1121228"/>
          </a:xfrm>
          <a:prstGeom prst="rect">
            <a:avLst/>
          </a:prstGeom>
        </p:spPr>
      </p:pic>
    </p:spTree>
    <p:extLst>
      <p:ext uri="{BB962C8B-B14F-4D97-AF65-F5344CB8AC3E}">
        <p14:creationId xmlns:p14="http://schemas.microsoft.com/office/powerpoint/2010/main" val="1885231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FBA772-9B25-4B86-BD8B-2F687B733894}"/>
              </a:ext>
            </a:extLst>
          </p:cNvPr>
          <p:cNvSpPr/>
          <p:nvPr/>
        </p:nvSpPr>
        <p:spPr>
          <a:xfrm>
            <a:off x="141514" y="0"/>
            <a:ext cx="12192000" cy="6858000"/>
          </a:xfrm>
          <a:prstGeom prst="rect">
            <a:avLst/>
          </a:prstGeom>
          <a:ln w="304800"/>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sp>
        <p:nvSpPr>
          <p:cNvPr id="7" name="Rectangle 6">
            <a:extLst>
              <a:ext uri="{FF2B5EF4-FFF2-40B4-BE49-F238E27FC236}">
                <a16:creationId xmlns:a16="http://schemas.microsoft.com/office/drawing/2014/main" id="{82D82DC9-8DBB-40C9-8DC5-5659DA38E6CA}"/>
              </a:ext>
            </a:extLst>
          </p:cNvPr>
          <p:cNvSpPr/>
          <p:nvPr/>
        </p:nvSpPr>
        <p:spPr>
          <a:xfrm>
            <a:off x="-251012" y="458538"/>
            <a:ext cx="12694023" cy="1092766"/>
          </a:xfrm>
          <a:prstGeom prst="rect">
            <a:avLst/>
          </a:prstGeom>
          <a:solidFill>
            <a:srgbClr val="F9E8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3A360C50-F3E3-4C17-87E7-854F99750B1E}"/>
              </a:ext>
            </a:extLst>
          </p:cNvPr>
          <p:cNvSpPr>
            <a:spLocks noGrp="1"/>
          </p:cNvSpPr>
          <p:nvPr>
            <p:ph type="ctrTitle"/>
          </p:nvPr>
        </p:nvSpPr>
        <p:spPr>
          <a:xfrm>
            <a:off x="960810" y="555547"/>
            <a:ext cx="10270373" cy="834319"/>
          </a:xfrm>
        </p:spPr>
        <p:txBody>
          <a:bodyPr>
            <a:normAutofit/>
          </a:bodyPr>
          <a:lstStyle/>
          <a:p>
            <a:r>
              <a:rPr lang="fr-FR" sz="4400" b="1" dirty="0">
                <a:latin typeface="Wigrum Medium" panose="02000000000000000000" pitchFamily="50" charset="0"/>
              </a:rPr>
              <a:t>How to </a:t>
            </a:r>
            <a:r>
              <a:rPr lang="fr-FR" sz="4400" b="1" dirty="0" err="1">
                <a:latin typeface="Wigrum Medium" panose="02000000000000000000" pitchFamily="50" charset="0"/>
              </a:rPr>
              <a:t>get</a:t>
            </a:r>
            <a:r>
              <a:rPr lang="fr-FR" sz="4400" b="1" dirty="0">
                <a:latin typeface="Wigrum Medium" panose="02000000000000000000" pitchFamily="50" charset="0"/>
              </a:rPr>
              <a:t> </a:t>
            </a:r>
            <a:r>
              <a:rPr lang="fr-FR" sz="4400" b="1" dirty="0" err="1">
                <a:latin typeface="Wigrum Medium" panose="02000000000000000000" pitchFamily="50" charset="0"/>
              </a:rPr>
              <a:t>ready</a:t>
            </a:r>
            <a:r>
              <a:rPr lang="fr-FR" sz="4400" b="1" dirty="0">
                <a:latin typeface="Wigrum Medium" panose="02000000000000000000" pitchFamily="50" charset="0"/>
              </a:rPr>
              <a:t>?  </a:t>
            </a:r>
          </a:p>
        </p:txBody>
      </p:sp>
      <p:sp>
        <p:nvSpPr>
          <p:cNvPr id="5" name="ZoneTexte 4">
            <a:extLst>
              <a:ext uri="{FF2B5EF4-FFF2-40B4-BE49-F238E27FC236}">
                <a16:creationId xmlns:a16="http://schemas.microsoft.com/office/drawing/2014/main" id="{606A65C1-2329-4C02-9FFC-EDAD526C1604}"/>
              </a:ext>
            </a:extLst>
          </p:cNvPr>
          <p:cNvSpPr txBox="1"/>
          <p:nvPr/>
        </p:nvSpPr>
        <p:spPr>
          <a:xfrm>
            <a:off x="1414786" y="2353549"/>
            <a:ext cx="9060865" cy="3477875"/>
          </a:xfrm>
          <a:prstGeom prst="rect">
            <a:avLst/>
          </a:prstGeom>
          <a:noFill/>
        </p:spPr>
        <p:txBody>
          <a:bodyPr wrap="square" rtlCol="0">
            <a:spAutoFit/>
          </a:bodyPr>
          <a:lstStyle/>
          <a:p>
            <a:pPr marL="342900" indent="-342900">
              <a:buFont typeface="Arial" panose="020B0604020202020204" pitchFamily="34" charset="0"/>
              <a:buChar char="•"/>
            </a:pPr>
            <a:r>
              <a:rPr lang="fr-FR" sz="2000" dirty="0">
                <a:latin typeface="Wigrum Medium" panose="02000000000000000000"/>
              </a:rPr>
              <a:t>Know how to</a:t>
            </a:r>
            <a:r>
              <a:rPr lang="fr-FR" sz="2000" b="1" dirty="0">
                <a:latin typeface="Wigrum Medium" panose="02000000000000000000"/>
              </a:rPr>
              <a:t> </a:t>
            </a:r>
            <a:r>
              <a:rPr lang="fr-FR" sz="2000" b="1" dirty="0" err="1">
                <a:latin typeface="Wigrum Medium" panose="02000000000000000000"/>
              </a:rPr>
              <a:t>respond</a:t>
            </a:r>
            <a:r>
              <a:rPr lang="fr-FR" sz="2000" b="1" dirty="0">
                <a:latin typeface="Wigrum Medium" panose="02000000000000000000"/>
              </a:rPr>
              <a:t> to </a:t>
            </a:r>
            <a:r>
              <a:rPr lang="fr-FR" sz="2000" b="1" dirty="0">
                <a:solidFill>
                  <a:srgbClr val="0070C0"/>
                </a:solidFill>
                <a:latin typeface="Wigrum Medium" panose="02000000000000000000"/>
              </a:rPr>
              <a:t>data </a:t>
            </a:r>
            <a:r>
              <a:rPr lang="fr-FR" sz="2000" b="1" dirty="0" err="1">
                <a:solidFill>
                  <a:srgbClr val="0070C0"/>
                </a:solidFill>
                <a:latin typeface="Wigrum Medium" panose="02000000000000000000"/>
              </a:rPr>
              <a:t>leaks</a:t>
            </a:r>
            <a:endParaRPr lang="fr-FR" sz="2000" dirty="0">
              <a:solidFill>
                <a:srgbClr val="0070C0"/>
              </a:solidFill>
              <a:latin typeface="Wigrum Medium" panose="02000000000000000000"/>
            </a:endParaRPr>
          </a:p>
          <a:p>
            <a:pPr marL="342900" indent="-342900">
              <a:buFont typeface="Arial" panose="020B0604020202020204" pitchFamily="34" charset="0"/>
              <a:buChar char="•"/>
            </a:pPr>
            <a:endParaRPr lang="fr-FR" sz="2000" dirty="0">
              <a:latin typeface="Wigrum Medium" panose="02000000000000000000"/>
            </a:endParaRPr>
          </a:p>
          <a:p>
            <a:pPr marL="342900" indent="-342900">
              <a:buFont typeface="Arial" panose="020B0604020202020204" pitchFamily="34" charset="0"/>
              <a:buChar char="•"/>
            </a:pPr>
            <a:r>
              <a:rPr lang="fr-FR" sz="2000" dirty="0">
                <a:latin typeface="Wigrum Medium" panose="02000000000000000000"/>
              </a:rPr>
              <a:t>Manage</a:t>
            </a:r>
            <a:r>
              <a:rPr lang="fr-FR" sz="2000" b="1" dirty="0">
                <a:latin typeface="Wigrum Medium" panose="02000000000000000000"/>
              </a:rPr>
              <a:t> </a:t>
            </a:r>
            <a:r>
              <a:rPr lang="fr-FR" sz="2000" b="1" dirty="0">
                <a:solidFill>
                  <a:srgbClr val="0070C0"/>
                </a:solidFill>
                <a:latin typeface="Wigrum Medium" panose="02000000000000000000"/>
              </a:rPr>
              <a:t>data </a:t>
            </a:r>
            <a:r>
              <a:rPr lang="fr-FR" sz="2000" b="1" dirty="0" err="1">
                <a:solidFill>
                  <a:srgbClr val="0070C0"/>
                </a:solidFill>
                <a:latin typeface="Wigrum Medium" panose="02000000000000000000"/>
              </a:rPr>
              <a:t>subjects</a:t>
            </a:r>
            <a:r>
              <a:rPr lang="fr-FR" sz="2000" b="1" dirty="0">
                <a:solidFill>
                  <a:srgbClr val="0070C0"/>
                </a:solidFill>
                <a:latin typeface="Wigrum Medium" panose="02000000000000000000"/>
              </a:rPr>
              <a:t>’ </a:t>
            </a:r>
            <a:r>
              <a:rPr lang="fr-FR" sz="2000" b="1" dirty="0" err="1">
                <a:solidFill>
                  <a:srgbClr val="0070C0"/>
                </a:solidFill>
                <a:latin typeface="Wigrum Medium" panose="02000000000000000000"/>
              </a:rPr>
              <a:t>requests</a:t>
            </a:r>
            <a:r>
              <a:rPr lang="fr-FR" sz="2000" b="1" dirty="0">
                <a:solidFill>
                  <a:srgbClr val="0070C0"/>
                </a:solidFill>
                <a:latin typeface="Wigrum Medium" panose="02000000000000000000"/>
              </a:rPr>
              <a:t> </a:t>
            </a:r>
          </a:p>
          <a:p>
            <a:pPr marL="342900" indent="-342900">
              <a:buFont typeface="Arial" panose="020B0604020202020204" pitchFamily="34" charset="0"/>
              <a:buChar char="•"/>
            </a:pPr>
            <a:endParaRPr lang="fr-FR" sz="2000" b="1" dirty="0">
              <a:latin typeface="Wigrum Medium" panose="02000000000000000000"/>
            </a:endParaRPr>
          </a:p>
          <a:p>
            <a:pPr marL="285750" indent="-285750">
              <a:buFont typeface="Arial" panose="020B0604020202020204" pitchFamily="34" charset="0"/>
              <a:buChar char="•"/>
            </a:pPr>
            <a:r>
              <a:rPr lang="fr-FR" sz="2000" dirty="0">
                <a:latin typeface="Wigrum Medium" panose="02000000000000000000"/>
              </a:rPr>
              <a:t>Follow a </a:t>
            </a:r>
            <a:r>
              <a:rPr lang="fr-FR" sz="2000" b="1" dirty="0" err="1">
                <a:solidFill>
                  <a:srgbClr val="0070C0"/>
                </a:solidFill>
                <a:latin typeface="Wigrum Medium" panose="02000000000000000000"/>
              </a:rPr>
              <a:t>retention</a:t>
            </a:r>
            <a:r>
              <a:rPr lang="fr-FR" sz="2000" dirty="0">
                <a:latin typeface="Wigrum Medium" panose="02000000000000000000"/>
              </a:rPr>
              <a:t> and </a:t>
            </a:r>
            <a:r>
              <a:rPr lang="fr-FR" sz="2000" b="1" dirty="0" err="1">
                <a:latin typeface="Wigrum Medium" panose="02000000000000000000"/>
              </a:rPr>
              <a:t>archiving</a:t>
            </a:r>
            <a:r>
              <a:rPr lang="fr-FR" sz="2000" b="1" dirty="0">
                <a:latin typeface="Wigrum Medium" panose="02000000000000000000"/>
              </a:rPr>
              <a:t> </a:t>
            </a:r>
            <a:r>
              <a:rPr lang="fr-FR" sz="2000" b="1" dirty="0" err="1">
                <a:latin typeface="Wigrum Medium" panose="02000000000000000000"/>
              </a:rPr>
              <a:t>policy</a:t>
            </a:r>
            <a:r>
              <a:rPr lang="fr-FR" sz="2000" b="1" dirty="0">
                <a:latin typeface="Wigrum Medium" panose="02000000000000000000"/>
              </a:rPr>
              <a:t> </a:t>
            </a:r>
          </a:p>
          <a:p>
            <a:pPr marL="285750" indent="-285750">
              <a:buFont typeface="Arial" panose="020B0604020202020204" pitchFamily="34" charset="0"/>
              <a:buChar char="•"/>
            </a:pPr>
            <a:endParaRPr lang="fr-FR" sz="2000" dirty="0">
              <a:latin typeface="Wigrum Medium" panose="02000000000000000000"/>
            </a:endParaRPr>
          </a:p>
          <a:p>
            <a:pPr marL="285750" indent="-285750">
              <a:buFont typeface="Arial" panose="020B0604020202020204" pitchFamily="34" charset="0"/>
              <a:buChar char="•"/>
            </a:pPr>
            <a:r>
              <a:rPr lang="fr-FR" sz="2000" dirty="0" err="1">
                <a:latin typeface="Wigrum Medium" panose="02000000000000000000"/>
              </a:rPr>
              <a:t>Comply</a:t>
            </a:r>
            <a:r>
              <a:rPr lang="fr-FR" sz="2000" dirty="0">
                <a:latin typeface="Wigrum Medium" panose="02000000000000000000"/>
              </a:rPr>
              <a:t> </a:t>
            </a:r>
            <a:r>
              <a:rPr lang="fr-FR" sz="2000" dirty="0" err="1">
                <a:latin typeface="Wigrum Medium" panose="02000000000000000000"/>
              </a:rPr>
              <a:t>with</a:t>
            </a:r>
            <a:r>
              <a:rPr lang="fr-FR" sz="2000" dirty="0">
                <a:latin typeface="Wigrum Medium" panose="02000000000000000000"/>
              </a:rPr>
              <a:t> </a:t>
            </a:r>
            <a:r>
              <a:rPr lang="fr-FR" sz="2000" b="1" dirty="0">
                <a:solidFill>
                  <a:srgbClr val="0070C0"/>
                </a:solidFill>
                <a:latin typeface="Wigrum Medium" panose="02000000000000000000"/>
              </a:rPr>
              <a:t>codes of </a:t>
            </a:r>
            <a:r>
              <a:rPr lang="fr-FR" sz="2000" b="1" dirty="0" err="1">
                <a:solidFill>
                  <a:srgbClr val="0070C0"/>
                </a:solidFill>
                <a:latin typeface="Wigrum Medium" panose="02000000000000000000"/>
              </a:rPr>
              <a:t>conduct</a:t>
            </a:r>
            <a:r>
              <a:rPr lang="fr-FR" sz="2000" b="1" dirty="0">
                <a:solidFill>
                  <a:srgbClr val="0070C0"/>
                </a:solidFill>
                <a:latin typeface="Wigrum Medium" panose="02000000000000000000"/>
              </a:rPr>
              <a:t> </a:t>
            </a:r>
            <a:r>
              <a:rPr lang="fr-FR" sz="2000" dirty="0">
                <a:latin typeface="Wigrum Medium" panose="02000000000000000000"/>
              </a:rPr>
              <a:t>/ certifications</a:t>
            </a:r>
          </a:p>
          <a:p>
            <a:pPr marL="285750" indent="-285750">
              <a:buFont typeface="Arial" panose="020B0604020202020204" pitchFamily="34" charset="0"/>
              <a:buChar char="•"/>
            </a:pPr>
            <a:endParaRPr lang="fr-FR" sz="2000" dirty="0">
              <a:latin typeface="Wigrum Medium" panose="02000000000000000000"/>
            </a:endParaRPr>
          </a:p>
          <a:p>
            <a:pPr marL="285750" indent="-285750">
              <a:buFont typeface="Arial" panose="020B0604020202020204" pitchFamily="34" charset="0"/>
              <a:buChar char="•"/>
            </a:pPr>
            <a:r>
              <a:rPr lang="fr-FR" sz="2000" b="1" dirty="0" err="1">
                <a:solidFill>
                  <a:srgbClr val="0070C0"/>
                </a:solidFill>
                <a:latin typeface="Wigrum Medium" panose="02000000000000000000"/>
              </a:rPr>
              <a:t>Educate</a:t>
            </a:r>
            <a:r>
              <a:rPr lang="fr-FR" sz="2000" dirty="0">
                <a:latin typeface="Wigrum Medium" panose="02000000000000000000"/>
              </a:rPr>
              <a:t> and train </a:t>
            </a:r>
            <a:r>
              <a:rPr lang="fr-FR" sz="2000" dirty="0" err="1">
                <a:latin typeface="Wigrum Medium" panose="02000000000000000000"/>
              </a:rPr>
              <a:t>your</a:t>
            </a:r>
            <a:r>
              <a:rPr lang="fr-FR" sz="2000" dirty="0">
                <a:latin typeface="Wigrum Medium" panose="02000000000000000000"/>
              </a:rPr>
              <a:t> </a:t>
            </a:r>
            <a:r>
              <a:rPr lang="fr-FR" sz="2000" dirty="0" err="1">
                <a:latin typeface="Wigrum Medium" panose="02000000000000000000"/>
              </a:rPr>
              <a:t>organization</a:t>
            </a:r>
            <a:r>
              <a:rPr lang="fr-FR" sz="2000" dirty="0">
                <a:latin typeface="Wigrum Medium" panose="02000000000000000000"/>
              </a:rPr>
              <a:t> </a:t>
            </a:r>
          </a:p>
          <a:p>
            <a:pPr marL="342900" indent="-342900">
              <a:buFont typeface="Arial" panose="020B0604020202020204" pitchFamily="34" charset="0"/>
              <a:buChar char="•"/>
            </a:pPr>
            <a:endParaRPr lang="fr-FR" sz="2000" b="1" dirty="0">
              <a:latin typeface="Wigrum Medium" panose="02000000000000000000"/>
            </a:endParaRPr>
          </a:p>
          <a:p>
            <a:r>
              <a:rPr lang="fr-FR" sz="2000" dirty="0">
                <a:latin typeface="Wigrum Medium" panose="02000000000000000000"/>
              </a:rPr>
              <a:t> </a:t>
            </a:r>
          </a:p>
        </p:txBody>
      </p:sp>
      <p:pic>
        <p:nvPicPr>
          <p:cNvPr id="6" name="Image 5">
            <a:extLst>
              <a:ext uri="{FF2B5EF4-FFF2-40B4-BE49-F238E27FC236}">
                <a16:creationId xmlns:a16="http://schemas.microsoft.com/office/drawing/2014/main" id="{50DCD74E-AB37-49A8-ADB9-71915034C5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9258" y="5736772"/>
            <a:ext cx="1121228" cy="1121228"/>
          </a:xfrm>
          <a:prstGeom prst="rect">
            <a:avLst/>
          </a:prstGeom>
        </p:spPr>
      </p:pic>
    </p:spTree>
    <p:extLst>
      <p:ext uri="{BB962C8B-B14F-4D97-AF65-F5344CB8AC3E}">
        <p14:creationId xmlns:p14="http://schemas.microsoft.com/office/powerpoint/2010/main" val="2215221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FBA772-9B25-4B86-BD8B-2F687B733894}"/>
              </a:ext>
            </a:extLst>
          </p:cNvPr>
          <p:cNvSpPr/>
          <p:nvPr/>
        </p:nvSpPr>
        <p:spPr>
          <a:xfrm>
            <a:off x="0" y="0"/>
            <a:ext cx="12192000" cy="6858000"/>
          </a:xfrm>
          <a:prstGeom prst="rect">
            <a:avLst/>
          </a:prstGeom>
          <a:ln w="304800"/>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7" name="Rectangle 6">
            <a:extLst>
              <a:ext uri="{FF2B5EF4-FFF2-40B4-BE49-F238E27FC236}">
                <a16:creationId xmlns:a16="http://schemas.microsoft.com/office/drawing/2014/main" id="{82D82DC9-8DBB-40C9-8DC5-5659DA38E6CA}"/>
              </a:ext>
            </a:extLst>
          </p:cNvPr>
          <p:cNvSpPr/>
          <p:nvPr/>
        </p:nvSpPr>
        <p:spPr>
          <a:xfrm>
            <a:off x="-251012" y="458538"/>
            <a:ext cx="12694023" cy="1092766"/>
          </a:xfrm>
          <a:prstGeom prst="rect">
            <a:avLst/>
          </a:prstGeom>
          <a:solidFill>
            <a:srgbClr val="F9E8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3A360C50-F3E3-4C17-87E7-854F99750B1E}"/>
              </a:ext>
            </a:extLst>
          </p:cNvPr>
          <p:cNvSpPr>
            <a:spLocks noGrp="1"/>
          </p:cNvSpPr>
          <p:nvPr>
            <p:ph type="ctrTitle"/>
          </p:nvPr>
        </p:nvSpPr>
        <p:spPr>
          <a:xfrm>
            <a:off x="960810" y="555547"/>
            <a:ext cx="10270373" cy="834319"/>
          </a:xfrm>
        </p:spPr>
        <p:txBody>
          <a:bodyPr>
            <a:normAutofit/>
          </a:bodyPr>
          <a:lstStyle/>
          <a:p>
            <a:r>
              <a:rPr lang="fr-FR" sz="4400" b="1" dirty="0">
                <a:latin typeface="Wigrum Medium" panose="02000000000000000000" pitchFamily="50" charset="0"/>
              </a:rPr>
              <a:t>Data </a:t>
            </a:r>
            <a:r>
              <a:rPr lang="fr-FR" sz="4400" b="1" dirty="0" err="1">
                <a:latin typeface="Wigrum Medium" panose="02000000000000000000" pitchFamily="50" charset="0"/>
              </a:rPr>
              <a:t>controllers</a:t>
            </a:r>
            <a:r>
              <a:rPr lang="fr-FR" sz="4400" b="1" dirty="0">
                <a:latin typeface="Wigrum Medium" panose="02000000000000000000" pitchFamily="50" charset="0"/>
              </a:rPr>
              <a:t>’ obligations</a:t>
            </a:r>
          </a:p>
        </p:txBody>
      </p:sp>
      <p:sp>
        <p:nvSpPr>
          <p:cNvPr id="5" name="ZoneTexte 4">
            <a:extLst>
              <a:ext uri="{FF2B5EF4-FFF2-40B4-BE49-F238E27FC236}">
                <a16:creationId xmlns:a16="http://schemas.microsoft.com/office/drawing/2014/main" id="{606A65C1-2329-4C02-9FFC-EDAD526C1604}"/>
              </a:ext>
            </a:extLst>
          </p:cNvPr>
          <p:cNvSpPr txBox="1"/>
          <p:nvPr/>
        </p:nvSpPr>
        <p:spPr>
          <a:xfrm>
            <a:off x="667628" y="2047398"/>
            <a:ext cx="11305309" cy="3170099"/>
          </a:xfrm>
          <a:prstGeom prst="rect">
            <a:avLst/>
          </a:prstGeom>
          <a:noFill/>
        </p:spPr>
        <p:txBody>
          <a:bodyPr wrap="square" rtlCol="0">
            <a:spAutoFit/>
          </a:bodyPr>
          <a:lstStyle/>
          <a:p>
            <a:pPr marL="342900" indent="-342900">
              <a:buFont typeface="Arial" panose="020B0604020202020204" pitchFamily="34" charset="0"/>
              <a:buChar char="•"/>
            </a:pPr>
            <a:r>
              <a:rPr lang="fr-FR" sz="2000" dirty="0" err="1">
                <a:latin typeface="Wigrum Medium" panose="02000000000000000000"/>
              </a:rPr>
              <a:t>Provide</a:t>
            </a:r>
            <a:r>
              <a:rPr lang="fr-FR" sz="2000" dirty="0">
                <a:latin typeface="Wigrum Medium" panose="02000000000000000000"/>
              </a:rPr>
              <a:t> </a:t>
            </a:r>
            <a:r>
              <a:rPr lang="fr-FR" sz="2000" b="1" dirty="0" err="1">
                <a:solidFill>
                  <a:srgbClr val="0070C0"/>
                </a:solidFill>
                <a:latin typeface="Wigrum Medium" panose="02000000000000000000"/>
              </a:rPr>
              <a:t>comprehensive</a:t>
            </a:r>
            <a:r>
              <a:rPr lang="fr-FR" sz="2000" b="1" dirty="0">
                <a:solidFill>
                  <a:srgbClr val="0070C0"/>
                </a:solidFill>
                <a:latin typeface="Wigrum Medium" panose="02000000000000000000"/>
              </a:rPr>
              <a:t> </a:t>
            </a:r>
            <a:r>
              <a:rPr lang="fr-FR" sz="2000" b="1" dirty="0" err="1">
                <a:solidFill>
                  <a:srgbClr val="0070C0"/>
                </a:solidFill>
                <a:latin typeface="Wigrum Medium" panose="02000000000000000000"/>
              </a:rPr>
              <a:t>Privacy</a:t>
            </a:r>
            <a:r>
              <a:rPr lang="fr-FR" sz="2000" b="1" dirty="0">
                <a:solidFill>
                  <a:srgbClr val="0070C0"/>
                </a:solidFill>
                <a:latin typeface="Wigrum Medium" panose="02000000000000000000"/>
              </a:rPr>
              <a:t> Notices</a:t>
            </a:r>
          </a:p>
          <a:p>
            <a:pPr marL="342900" indent="-342900">
              <a:buFont typeface="Arial" panose="020B0604020202020204" pitchFamily="34" charset="0"/>
              <a:buChar char="•"/>
            </a:pPr>
            <a:endParaRPr lang="fr-FR" sz="2000" dirty="0">
              <a:latin typeface="Wigrum Medium" panose="02000000000000000000"/>
            </a:endParaRPr>
          </a:p>
          <a:p>
            <a:pPr marL="342900" indent="-342900">
              <a:buFont typeface="Arial" panose="020B0604020202020204" pitchFamily="34" charset="0"/>
              <a:buChar char="•"/>
            </a:pPr>
            <a:endParaRPr lang="fr-FR" sz="2000" dirty="0">
              <a:latin typeface="Wigrum Medium" panose="02000000000000000000"/>
            </a:endParaRPr>
          </a:p>
          <a:p>
            <a:pPr marL="342900" indent="-342900">
              <a:buFont typeface="Arial" panose="020B0604020202020204" pitchFamily="34" charset="0"/>
              <a:buChar char="•"/>
            </a:pPr>
            <a:r>
              <a:rPr lang="fr-FR" sz="2000" dirty="0">
                <a:latin typeface="Wigrum Medium" panose="02000000000000000000"/>
              </a:rPr>
              <a:t>International </a:t>
            </a:r>
            <a:r>
              <a:rPr lang="fr-FR" sz="2000" dirty="0" err="1">
                <a:latin typeface="Wigrum Medium" panose="02000000000000000000"/>
              </a:rPr>
              <a:t>transfers</a:t>
            </a:r>
            <a:r>
              <a:rPr lang="fr-FR" sz="2000" dirty="0">
                <a:latin typeface="Wigrum Medium" panose="02000000000000000000"/>
              </a:rPr>
              <a:t> if </a:t>
            </a:r>
            <a:r>
              <a:rPr lang="fr-FR" sz="2000" dirty="0" err="1">
                <a:latin typeface="Wigrum Medium" panose="02000000000000000000"/>
              </a:rPr>
              <a:t>adequate</a:t>
            </a:r>
            <a:r>
              <a:rPr lang="fr-FR" sz="2000" dirty="0">
                <a:latin typeface="Wigrum Medium" panose="02000000000000000000"/>
              </a:rPr>
              <a:t> </a:t>
            </a:r>
            <a:r>
              <a:rPr lang="fr-FR" sz="2000" dirty="0" err="1">
                <a:latin typeface="Wigrum Medium" panose="02000000000000000000"/>
              </a:rPr>
              <a:t>level</a:t>
            </a:r>
            <a:r>
              <a:rPr lang="fr-FR" sz="2000" dirty="0">
                <a:latin typeface="Wigrum Medium" panose="02000000000000000000"/>
              </a:rPr>
              <a:t> of protection </a:t>
            </a:r>
          </a:p>
          <a:p>
            <a:pPr marL="342900" indent="-342900">
              <a:buFont typeface="Arial" panose="020B0604020202020204" pitchFamily="34" charset="0"/>
              <a:buChar char="•"/>
            </a:pPr>
            <a:endParaRPr lang="fr-FR" sz="2000" dirty="0">
              <a:latin typeface="Wigrum Medium" panose="02000000000000000000"/>
            </a:endParaRPr>
          </a:p>
          <a:p>
            <a:pPr marL="342900" indent="-342900">
              <a:buFont typeface="Arial" panose="020B0604020202020204" pitchFamily="34" charset="0"/>
              <a:buChar char="•"/>
            </a:pPr>
            <a:endParaRPr lang="fr-FR" sz="2000" dirty="0">
              <a:latin typeface="Wigrum Medium" panose="02000000000000000000"/>
            </a:endParaRPr>
          </a:p>
          <a:p>
            <a:pPr marL="342900" indent="-342900">
              <a:buFont typeface="Arial" panose="020B0604020202020204" pitchFamily="34" charset="0"/>
              <a:buChar char="•"/>
            </a:pPr>
            <a:r>
              <a:rPr lang="fr-FR" sz="2000" dirty="0" err="1">
                <a:latin typeface="Wigrum Medium" panose="02000000000000000000"/>
              </a:rPr>
              <a:t>Establish</a:t>
            </a:r>
            <a:r>
              <a:rPr lang="fr-FR" sz="2000" dirty="0">
                <a:latin typeface="Wigrum Medium" panose="02000000000000000000"/>
              </a:rPr>
              <a:t> </a:t>
            </a:r>
            <a:r>
              <a:rPr lang="fr-FR" sz="2000" b="1" dirty="0" err="1">
                <a:solidFill>
                  <a:srgbClr val="0070C0"/>
                </a:solidFill>
                <a:latin typeface="Wigrum Medium" panose="02000000000000000000"/>
              </a:rPr>
              <a:t>Privacy</a:t>
            </a:r>
            <a:r>
              <a:rPr lang="fr-FR" sz="2000" b="1" dirty="0">
                <a:solidFill>
                  <a:srgbClr val="0070C0"/>
                </a:solidFill>
                <a:latin typeface="Wigrum Medium" panose="02000000000000000000"/>
              </a:rPr>
              <a:t> by design </a:t>
            </a:r>
            <a:r>
              <a:rPr lang="fr-FR" sz="2000" dirty="0">
                <a:latin typeface="Wigrum Medium" panose="02000000000000000000"/>
              </a:rPr>
              <a:t>and </a:t>
            </a:r>
            <a:r>
              <a:rPr lang="fr-FR" sz="2000" b="1" dirty="0">
                <a:latin typeface="Wigrum Medium" panose="02000000000000000000"/>
              </a:rPr>
              <a:t>by default</a:t>
            </a:r>
          </a:p>
          <a:p>
            <a:pPr marL="342900" indent="-342900">
              <a:buFont typeface="Arial" panose="020B0604020202020204" pitchFamily="34" charset="0"/>
              <a:buChar char="•"/>
            </a:pPr>
            <a:endParaRPr lang="fr-FR" sz="2000" dirty="0">
              <a:latin typeface="Wigrum Medium" panose="02000000000000000000"/>
            </a:endParaRPr>
          </a:p>
          <a:p>
            <a:pPr marL="342900" indent="-342900">
              <a:buFont typeface="Arial" panose="020B0604020202020204" pitchFamily="34" charset="0"/>
              <a:buChar char="•"/>
            </a:pPr>
            <a:endParaRPr lang="fr-FR" sz="2000" dirty="0">
              <a:latin typeface="Wigrum Medium" panose="02000000000000000000"/>
            </a:endParaRPr>
          </a:p>
          <a:p>
            <a:pPr marL="342900" indent="-342900">
              <a:buFont typeface="Arial" panose="020B0604020202020204" pitchFamily="34" charset="0"/>
              <a:buChar char="•"/>
            </a:pPr>
            <a:r>
              <a:rPr lang="fr-FR" sz="2000" dirty="0" err="1">
                <a:latin typeface="Wigrum Medium" panose="02000000000000000000"/>
              </a:rPr>
              <a:t>Notify</a:t>
            </a:r>
            <a:r>
              <a:rPr lang="fr-FR" sz="2000" dirty="0">
                <a:latin typeface="Wigrum Medium" panose="02000000000000000000"/>
              </a:rPr>
              <a:t> </a:t>
            </a:r>
            <a:r>
              <a:rPr lang="fr-FR" sz="2000" dirty="0" err="1">
                <a:latin typeface="Wigrum Medium" panose="02000000000000000000"/>
              </a:rPr>
              <a:t>any</a:t>
            </a:r>
            <a:r>
              <a:rPr lang="fr-FR" sz="2000" dirty="0">
                <a:latin typeface="Wigrum Medium" panose="02000000000000000000"/>
              </a:rPr>
              <a:t> </a:t>
            </a:r>
            <a:r>
              <a:rPr lang="fr-FR" sz="2000" b="1" dirty="0">
                <a:solidFill>
                  <a:srgbClr val="0070C0"/>
                </a:solidFill>
                <a:latin typeface="Wigrum Medium" panose="02000000000000000000"/>
              </a:rPr>
              <a:t>data </a:t>
            </a:r>
            <a:r>
              <a:rPr lang="fr-FR" sz="2000" b="1" dirty="0" err="1">
                <a:solidFill>
                  <a:srgbClr val="0070C0"/>
                </a:solidFill>
                <a:latin typeface="Wigrum Medium" panose="02000000000000000000"/>
              </a:rPr>
              <a:t>breaches</a:t>
            </a:r>
            <a:endParaRPr lang="fr-FR" sz="2000" b="1" dirty="0">
              <a:solidFill>
                <a:srgbClr val="0070C0"/>
              </a:solidFill>
              <a:latin typeface="Wigrum Medium" panose="02000000000000000000"/>
            </a:endParaRPr>
          </a:p>
        </p:txBody>
      </p:sp>
      <p:pic>
        <p:nvPicPr>
          <p:cNvPr id="3" name="Image 2">
            <a:extLst>
              <a:ext uri="{FF2B5EF4-FFF2-40B4-BE49-F238E27FC236}">
                <a16:creationId xmlns:a16="http://schemas.microsoft.com/office/drawing/2014/main" id="{480F1ACE-3EFA-4A3B-B270-F64C432A93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9258" y="5736772"/>
            <a:ext cx="1121228" cy="1121228"/>
          </a:xfrm>
          <a:prstGeom prst="rect">
            <a:avLst/>
          </a:prstGeom>
        </p:spPr>
      </p:pic>
    </p:spTree>
    <p:extLst>
      <p:ext uri="{BB962C8B-B14F-4D97-AF65-F5344CB8AC3E}">
        <p14:creationId xmlns:p14="http://schemas.microsoft.com/office/powerpoint/2010/main" val="12726293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FBA772-9B25-4B86-BD8B-2F687B733894}"/>
              </a:ext>
            </a:extLst>
          </p:cNvPr>
          <p:cNvSpPr/>
          <p:nvPr/>
        </p:nvSpPr>
        <p:spPr>
          <a:xfrm>
            <a:off x="0" y="0"/>
            <a:ext cx="12192000" cy="6858000"/>
          </a:xfrm>
          <a:prstGeom prst="rect">
            <a:avLst/>
          </a:prstGeom>
          <a:ln w="304800"/>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7" name="Rectangle 6">
            <a:extLst>
              <a:ext uri="{FF2B5EF4-FFF2-40B4-BE49-F238E27FC236}">
                <a16:creationId xmlns:a16="http://schemas.microsoft.com/office/drawing/2014/main" id="{82D82DC9-8DBB-40C9-8DC5-5659DA38E6CA}"/>
              </a:ext>
            </a:extLst>
          </p:cNvPr>
          <p:cNvSpPr/>
          <p:nvPr/>
        </p:nvSpPr>
        <p:spPr>
          <a:xfrm>
            <a:off x="-251012" y="458538"/>
            <a:ext cx="12694023" cy="1092766"/>
          </a:xfrm>
          <a:prstGeom prst="rect">
            <a:avLst/>
          </a:prstGeom>
          <a:solidFill>
            <a:srgbClr val="F9E8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3A360C50-F3E3-4C17-87E7-854F99750B1E}"/>
              </a:ext>
            </a:extLst>
          </p:cNvPr>
          <p:cNvSpPr>
            <a:spLocks noGrp="1"/>
          </p:cNvSpPr>
          <p:nvPr>
            <p:ph type="ctrTitle"/>
          </p:nvPr>
        </p:nvSpPr>
        <p:spPr>
          <a:xfrm>
            <a:off x="960810" y="555547"/>
            <a:ext cx="10270373" cy="834319"/>
          </a:xfrm>
        </p:spPr>
        <p:txBody>
          <a:bodyPr>
            <a:noAutofit/>
          </a:bodyPr>
          <a:lstStyle/>
          <a:p>
            <a:r>
              <a:rPr lang="fr-FR" sz="3600" b="1" dirty="0">
                <a:latin typeface="Wigrum Medium" panose="02000000000000000000" pitchFamily="50" charset="0"/>
              </a:rPr>
              <a:t>Follow </a:t>
            </a:r>
            <a:r>
              <a:rPr lang="fr-FR" sz="3600" b="1" dirty="0" err="1">
                <a:latin typeface="Wigrum Medium" panose="02000000000000000000" pitchFamily="50" charset="0"/>
              </a:rPr>
              <a:t>European</a:t>
            </a:r>
            <a:r>
              <a:rPr lang="fr-FR" sz="3600" b="1" dirty="0">
                <a:latin typeface="Wigrum Medium" panose="02000000000000000000" pitchFamily="50" charset="0"/>
              </a:rPr>
              <a:t> guidelines and opinions </a:t>
            </a:r>
          </a:p>
        </p:txBody>
      </p:sp>
      <p:sp>
        <p:nvSpPr>
          <p:cNvPr id="5" name="ZoneTexte 4">
            <a:extLst>
              <a:ext uri="{FF2B5EF4-FFF2-40B4-BE49-F238E27FC236}">
                <a16:creationId xmlns:a16="http://schemas.microsoft.com/office/drawing/2014/main" id="{606A65C1-2329-4C02-9FFC-EDAD526C1604}"/>
              </a:ext>
            </a:extLst>
          </p:cNvPr>
          <p:cNvSpPr txBox="1"/>
          <p:nvPr/>
        </p:nvSpPr>
        <p:spPr>
          <a:xfrm>
            <a:off x="1258544" y="1932105"/>
            <a:ext cx="9674904" cy="4185761"/>
          </a:xfrm>
          <a:prstGeom prst="rect">
            <a:avLst/>
          </a:prstGeom>
          <a:noFill/>
        </p:spPr>
        <p:txBody>
          <a:bodyPr wrap="square" rtlCol="0">
            <a:spAutoFit/>
          </a:bodyPr>
          <a:lstStyle/>
          <a:p>
            <a:pPr marL="342900" indent="-342900">
              <a:buFont typeface="Arial" panose="020B0604020202020204" pitchFamily="34" charset="0"/>
              <a:buChar char="•"/>
            </a:pPr>
            <a:r>
              <a:rPr lang="fr-FR" sz="2000" dirty="0">
                <a:latin typeface="Wigrum Medium" panose="02000000000000000000"/>
              </a:rPr>
              <a:t>Guidelines 05/2020 on</a:t>
            </a:r>
            <a:r>
              <a:rPr lang="fr-FR" sz="2000" b="1" dirty="0">
                <a:latin typeface="Wigrum Medium" panose="02000000000000000000"/>
              </a:rPr>
              <a:t> </a:t>
            </a:r>
            <a:r>
              <a:rPr lang="fr-FR" sz="2000" b="1" dirty="0">
                <a:solidFill>
                  <a:srgbClr val="0070C0"/>
                </a:solidFill>
                <a:latin typeface="Wigrum Medium" panose="02000000000000000000"/>
              </a:rPr>
              <a:t>Consent</a:t>
            </a:r>
            <a:r>
              <a:rPr lang="fr-FR" sz="2000" dirty="0">
                <a:latin typeface="Wigrum Medium" panose="02000000000000000000"/>
              </a:rPr>
              <a:t> (WP259)</a:t>
            </a:r>
          </a:p>
          <a:p>
            <a:endParaRPr lang="fr-FR" sz="1100" dirty="0">
              <a:latin typeface="Wigrum Medium" panose="02000000000000000000"/>
            </a:endParaRPr>
          </a:p>
          <a:p>
            <a:pPr marL="342900" indent="-342900">
              <a:buFont typeface="Arial" panose="020B0604020202020204" pitchFamily="34" charset="0"/>
              <a:buChar char="•"/>
            </a:pPr>
            <a:r>
              <a:rPr lang="fr-FR" sz="2000" dirty="0">
                <a:latin typeface="Wigrum Medium" panose="02000000000000000000"/>
              </a:rPr>
              <a:t>Guidelines 04/2020 on the use of </a:t>
            </a:r>
            <a:r>
              <a:rPr lang="fr-FR" sz="2000" b="1" dirty="0">
                <a:solidFill>
                  <a:srgbClr val="0070C0"/>
                </a:solidFill>
                <a:latin typeface="Wigrum Medium" panose="02000000000000000000"/>
              </a:rPr>
              <a:t>location data </a:t>
            </a:r>
            <a:r>
              <a:rPr lang="fr-FR" sz="2000" b="1" dirty="0">
                <a:latin typeface="Wigrum Medium" panose="02000000000000000000"/>
              </a:rPr>
              <a:t>and contact tracing </a:t>
            </a:r>
            <a:r>
              <a:rPr lang="fr-FR" sz="2000" b="1" dirty="0" err="1">
                <a:latin typeface="Wigrum Medium" panose="02000000000000000000"/>
              </a:rPr>
              <a:t>tools</a:t>
            </a:r>
            <a:r>
              <a:rPr lang="fr-FR" sz="2000" b="1" dirty="0">
                <a:latin typeface="Wigrum Medium" panose="02000000000000000000"/>
              </a:rPr>
              <a:t> </a:t>
            </a:r>
            <a:r>
              <a:rPr lang="fr-FR" sz="2000" dirty="0">
                <a:latin typeface="Wigrum Medium" panose="02000000000000000000"/>
              </a:rPr>
              <a:t>in the </a:t>
            </a:r>
            <a:r>
              <a:rPr lang="fr-FR" sz="2000" dirty="0" err="1">
                <a:latin typeface="Wigrum Medium" panose="02000000000000000000"/>
              </a:rPr>
              <a:t>context</a:t>
            </a:r>
            <a:r>
              <a:rPr lang="fr-FR" sz="2000" dirty="0">
                <a:latin typeface="Wigrum Medium" panose="02000000000000000000"/>
              </a:rPr>
              <a:t> of the </a:t>
            </a:r>
            <a:r>
              <a:rPr lang="fr-FR" sz="2000" dirty="0" err="1">
                <a:latin typeface="Wigrum Medium" panose="02000000000000000000"/>
              </a:rPr>
              <a:t>Covid</a:t>
            </a:r>
            <a:r>
              <a:rPr lang="fr-FR" sz="2000" dirty="0">
                <a:latin typeface="Wigrum Medium" panose="02000000000000000000"/>
              </a:rPr>
              <a:t> 19 </a:t>
            </a:r>
            <a:r>
              <a:rPr lang="fr-FR" sz="2000" dirty="0" err="1">
                <a:latin typeface="Wigrum Medium" panose="02000000000000000000"/>
              </a:rPr>
              <a:t>outbreak</a:t>
            </a:r>
            <a:endParaRPr lang="fr-FR" sz="2000" dirty="0">
              <a:latin typeface="Wigrum Medium" panose="02000000000000000000"/>
            </a:endParaRPr>
          </a:p>
          <a:p>
            <a:pPr marL="342900" indent="-342900">
              <a:buFont typeface="Arial" panose="020B0604020202020204" pitchFamily="34" charset="0"/>
              <a:buChar char="•"/>
            </a:pPr>
            <a:endParaRPr lang="fr-FR" sz="1100" dirty="0">
              <a:latin typeface="Wigrum Medium" panose="02000000000000000000"/>
            </a:endParaRPr>
          </a:p>
          <a:p>
            <a:pPr marL="342900" indent="-342900">
              <a:buFont typeface="Arial" panose="020B0604020202020204" pitchFamily="34" charset="0"/>
              <a:buChar char="•"/>
            </a:pPr>
            <a:r>
              <a:rPr lang="fr-FR" sz="2000" dirty="0">
                <a:latin typeface="Wigrum Medium" panose="02000000000000000000"/>
              </a:rPr>
              <a:t>Guidelines 1/2020 on </a:t>
            </a:r>
            <a:r>
              <a:rPr lang="fr-FR" sz="2000" dirty="0" err="1">
                <a:latin typeface="Wigrum Medium" panose="02000000000000000000"/>
              </a:rPr>
              <a:t>processing</a:t>
            </a:r>
            <a:r>
              <a:rPr lang="fr-FR" sz="2000" dirty="0">
                <a:latin typeface="Wigrum Medium" panose="02000000000000000000"/>
              </a:rPr>
              <a:t> </a:t>
            </a:r>
            <a:r>
              <a:rPr lang="fr-FR" sz="2000" dirty="0" err="1">
                <a:latin typeface="Wigrum Medium" panose="02000000000000000000"/>
              </a:rPr>
              <a:t>personnal</a:t>
            </a:r>
            <a:r>
              <a:rPr lang="fr-FR" sz="2000" dirty="0">
                <a:latin typeface="Wigrum Medium" panose="02000000000000000000"/>
              </a:rPr>
              <a:t> data in the </a:t>
            </a:r>
            <a:r>
              <a:rPr lang="fr-FR" sz="2000" dirty="0" err="1">
                <a:latin typeface="Wigrum Medium" panose="02000000000000000000"/>
              </a:rPr>
              <a:t>context</a:t>
            </a:r>
            <a:r>
              <a:rPr lang="fr-FR" sz="2000" dirty="0">
                <a:latin typeface="Wigrum Medium" panose="02000000000000000000"/>
              </a:rPr>
              <a:t> of </a:t>
            </a:r>
            <a:r>
              <a:rPr lang="fr-FR" sz="2000" b="1" dirty="0" err="1">
                <a:solidFill>
                  <a:srgbClr val="0070C0"/>
                </a:solidFill>
                <a:latin typeface="Wigrum Medium" panose="02000000000000000000"/>
              </a:rPr>
              <a:t>connected</a:t>
            </a:r>
            <a:r>
              <a:rPr lang="fr-FR" sz="2000" b="1" dirty="0">
                <a:solidFill>
                  <a:srgbClr val="0070C0"/>
                </a:solidFill>
                <a:latin typeface="Wigrum Medium" panose="02000000000000000000"/>
              </a:rPr>
              <a:t> </a:t>
            </a:r>
            <a:r>
              <a:rPr lang="fr-FR" sz="2000" b="1" dirty="0" err="1">
                <a:solidFill>
                  <a:srgbClr val="0070C0"/>
                </a:solidFill>
                <a:latin typeface="Wigrum Medium" panose="02000000000000000000"/>
              </a:rPr>
              <a:t>vehicles</a:t>
            </a:r>
            <a:r>
              <a:rPr lang="fr-FR" sz="2000" dirty="0">
                <a:solidFill>
                  <a:srgbClr val="0070C0"/>
                </a:solidFill>
                <a:latin typeface="Wigrum Medium" panose="02000000000000000000"/>
              </a:rPr>
              <a:t> </a:t>
            </a:r>
          </a:p>
          <a:p>
            <a:pPr marL="342900" indent="-342900">
              <a:buFont typeface="Arial" panose="020B0604020202020204" pitchFamily="34" charset="0"/>
              <a:buChar char="•"/>
            </a:pPr>
            <a:endParaRPr lang="fr-FR" sz="1100" dirty="0">
              <a:solidFill>
                <a:srgbClr val="0070C0"/>
              </a:solidFill>
              <a:latin typeface="Wigrum Medium" panose="02000000000000000000"/>
            </a:endParaRPr>
          </a:p>
          <a:p>
            <a:pPr marL="342900" indent="-342900">
              <a:buFont typeface="Arial" panose="020B0604020202020204" pitchFamily="34" charset="0"/>
              <a:buChar char="•"/>
            </a:pPr>
            <a:r>
              <a:rPr lang="fr-FR" sz="2000" dirty="0">
                <a:latin typeface="Wigrum Medium" panose="02000000000000000000"/>
              </a:rPr>
              <a:t>Guidelines 3/2019 on </a:t>
            </a:r>
            <a:r>
              <a:rPr lang="fr-FR" sz="2000" dirty="0" err="1">
                <a:latin typeface="Wigrum Medium" panose="02000000000000000000"/>
              </a:rPr>
              <a:t>processing</a:t>
            </a:r>
            <a:r>
              <a:rPr lang="fr-FR" sz="2000" dirty="0">
                <a:latin typeface="Wigrum Medium" panose="02000000000000000000"/>
              </a:rPr>
              <a:t> of </a:t>
            </a:r>
            <a:r>
              <a:rPr lang="fr-FR" sz="2000" dirty="0" err="1">
                <a:latin typeface="Wigrum Medium" panose="02000000000000000000"/>
              </a:rPr>
              <a:t>personal</a:t>
            </a:r>
            <a:r>
              <a:rPr lang="fr-FR" sz="2000" dirty="0">
                <a:latin typeface="Wigrum Medium" panose="02000000000000000000"/>
              </a:rPr>
              <a:t> data </a:t>
            </a:r>
            <a:r>
              <a:rPr lang="fr-FR" sz="2000" dirty="0" err="1">
                <a:latin typeface="Wigrum Medium" panose="02000000000000000000"/>
              </a:rPr>
              <a:t>through</a:t>
            </a:r>
            <a:r>
              <a:rPr lang="fr-FR" sz="2000" dirty="0">
                <a:latin typeface="Wigrum Medium" panose="02000000000000000000"/>
              </a:rPr>
              <a:t> </a:t>
            </a:r>
            <a:r>
              <a:rPr lang="fr-FR" sz="2000" b="1" dirty="0" err="1">
                <a:solidFill>
                  <a:srgbClr val="0070C0"/>
                </a:solidFill>
                <a:latin typeface="Wigrum Medium" panose="02000000000000000000"/>
              </a:rPr>
              <a:t>video</a:t>
            </a:r>
            <a:r>
              <a:rPr lang="fr-FR" sz="2000" b="1" dirty="0">
                <a:solidFill>
                  <a:srgbClr val="0070C0"/>
                </a:solidFill>
                <a:latin typeface="Wigrum Medium" panose="02000000000000000000"/>
              </a:rPr>
              <a:t> </a:t>
            </a:r>
            <a:r>
              <a:rPr lang="fr-FR" sz="2000" b="1" dirty="0" err="1">
                <a:solidFill>
                  <a:srgbClr val="0070C0"/>
                </a:solidFill>
                <a:latin typeface="Wigrum Medium" panose="02000000000000000000"/>
              </a:rPr>
              <a:t>devices</a:t>
            </a:r>
            <a:endParaRPr lang="fr-FR" sz="2000" b="1" dirty="0">
              <a:solidFill>
                <a:srgbClr val="0070C0"/>
              </a:solidFill>
              <a:latin typeface="Wigrum Medium" panose="02000000000000000000"/>
            </a:endParaRPr>
          </a:p>
          <a:p>
            <a:pPr marL="342900" indent="-342900">
              <a:buFont typeface="Arial" panose="020B0604020202020204" pitchFamily="34" charset="0"/>
              <a:buChar char="•"/>
            </a:pPr>
            <a:endParaRPr lang="fr-FR" sz="1100" b="1" dirty="0">
              <a:latin typeface="Wigrum Medium" panose="02000000000000000000"/>
            </a:endParaRPr>
          </a:p>
          <a:p>
            <a:pPr marL="342900" indent="-342900">
              <a:buFont typeface="Arial" panose="020B0604020202020204" pitchFamily="34" charset="0"/>
              <a:buChar char="•"/>
            </a:pPr>
            <a:r>
              <a:rPr lang="fr-FR" sz="2000" dirty="0">
                <a:latin typeface="Wigrum Medium" panose="02000000000000000000"/>
              </a:rPr>
              <a:t>Guidelines on </a:t>
            </a:r>
            <a:r>
              <a:rPr lang="fr-FR" sz="2000" b="1" dirty="0" err="1">
                <a:solidFill>
                  <a:srgbClr val="0070C0"/>
                </a:solidFill>
                <a:latin typeface="Wigrum Medium" panose="02000000000000000000"/>
              </a:rPr>
              <a:t>Personal</a:t>
            </a:r>
            <a:r>
              <a:rPr lang="fr-FR" sz="2000" b="1" dirty="0">
                <a:solidFill>
                  <a:srgbClr val="0070C0"/>
                </a:solidFill>
                <a:latin typeface="Wigrum Medium" panose="02000000000000000000"/>
              </a:rPr>
              <a:t> data </a:t>
            </a:r>
            <a:r>
              <a:rPr lang="fr-FR" sz="2000" b="1" dirty="0" err="1">
                <a:solidFill>
                  <a:srgbClr val="0070C0"/>
                </a:solidFill>
                <a:latin typeface="Wigrum Medium" panose="02000000000000000000"/>
              </a:rPr>
              <a:t>breach</a:t>
            </a:r>
            <a:r>
              <a:rPr lang="fr-FR" sz="2000" b="1" dirty="0">
                <a:solidFill>
                  <a:srgbClr val="0070C0"/>
                </a:solidFill>
                <a:latin typeface="Wigrum Medium" panose="02000000000000000000"/>
              </a:rPr>
              <a:t> </a:t>
            </a:r>
            <a:r>
              <a:rPr lang="fr-FR" sz="2000" b="1" dirty="0">
                <a:latin typeface="Wigrum Medium" panose="02000000000000000000"/>
              </a:rPr>
              <a:t>notification</a:t>
            </a:r>
            <a:r>
              <a:rPr lang="fr-FR" sz="2000" dirty="0">
                <a:latin typeface="Wigrum Medium" panose="02000000000000000000"/>
              </a:rPr>
              <a:t> (WP250)</a:t>
            </a:r>
          </a:p>
          <a:p>
            <a:endParaRPr lang="fr-FR" sz="1100" dirty="0">
              <a:latin typeface="Wigrum Medium" panose="02000000000000000000"/>
            </a:endParaRPr>
          </a:p>
          <a:p>
            <a:pPr marL="342900" indent="-342900">
              <a:buFont typeface="Arial" panose="020B0604020202020204" pitchFamily="34" charset="0"/>
              <a:buChar char="•"/>
            </a:pPr>
            <a:r>
              <a:rPr lang="fr-FR" sz="2000" dirty="0">
                <a:latin typeface="Wigrum Medium" panose="02000000000000000000"/>
              </a:rPr>
              <a:t>Guidelines on </a:t>
            </a:r>
            <a:r>
              <a:rPr lang="fr-FR" sz="2000" b="1" dirty="0" err="1">
                <a:solidFill>
                  <a:srgbClr val="0070C0"/>
                </a:solidFill>
                <a:latin typeface="Wigrum Medium" panose="02000000000000000000"/>
              </a:rPr>
              <a:t>Automated</a:t>
            </a:r>
            <a:r>
              <a:rPr lang="fr-FR" sz="2000" b="1" dirty="0">
                <a:solidFill>
                  <a:srgbClr val="0070C0"/>
                </a:solidFill>
                <a:latin typeface="Wigrum Medium" panose="02000000000000000000"/>
              </a:rPr>
              <a:t> </a:t>
            </a:r>
            <a:r>
              <a:rPr lang="fr-FR" sz="2000" b="1" dirty="0" err="1">
                <a:solidFill>
                  <a:srgbClr val="0070C0"/>
                </a:solidFill>
                <a:latin typeface="Wigrum Medium" panose="02000000000000000000"/>
              </a:rPr>
              <a:t>individual</a:t>
            </a:r>
            <a:r>
              <a:rPr lang="fr-FR" sz="2000" b="1" dirty="0">
                <a:solidFill>
                  <a:srgbClr val="0070C0"/>
                </a:solidFill>
                <a:latin typeface="Wigrum Medium" panose="02000000000000000000"/>
              </a:rPr>
              <a:t> </a:t>
            </a:r>
            <a:r>
              <a:rPr lang="fr-FR" sz="2000" b="1" dirty="0" err="1">
                <a:solidFill>
                  <a:srgbClr val="0070C0"/>
                </a:solidFill>
                <a:latin typeface="Wigrum Medium" panose="02000000000000000000"/>
              </a:rPr>
              <a:t>decision-making</a:t>
            </a:r>
            <a:r>
              <a:rPr lang="fr-FR" sz="2000" b="1" dirty="0">
                <a:solidFill>
                  <a:srgbClr val="0070C0"/>
                </a:solidFill>
                <a:latin typeface="Wigrum Medium" panose="02000000000000000000"/>
              </a:rPr>
              <a:t> and Profiling</a:t>
            </a:r>
            <a:r>
              <a:rPr lang="fr-FR" sz="2000" dirty="0">
                <a:solidFill>
                  <a:srgbClr val="0070C0"/>
                </a:solidFill>
                <a:latin typeface="Wigrum Medium" panose="02000000000000000000"/>
              </a:rPr>
              <a:t> </a:t>
            </a:r>
            <a:r>
              <a:rPr lang="fr-FR" sz="2000" dirty="0">
                <a:latin typeface="Wigrum Medium" panose="02000000000000000000"/>
              </a:rPr>
              <a:t>(WP251)</a:t>
            </a:r>
          </a:p>
          <a:p>
            <a:endParaRPr lang="fr-FR" sz="1100" dirty="0">
              <a:latin typeface="Wigrum Medium" panose="02000000000000000000"/>
            </a:endParaRPr>
          </a:p>
          <a:p>
            <a:pPr marL="342900" indent="-342900">
              <a:buFont typeface="Arial" panose="020B0604020202020204" pitchFamily="34" charset="0"/>
              <a:buChar char="•"/>
            </a:pPr>
            <a:r>
              <a:rPr lang="fr-FR" sz="2000" dirty="0">
                <a:latin typeface="Wigrum Medium" panose="02000000000000000000"/>
              </a:rPr>
              <a:t>Guidelines on </a:t>
            </a:r>
            <a:r>
              <a:rPr lang="fr-FR" sz="2000" b="1" dirty="0" err="1">
                <a:solidFill>
                  <a:srgbClr val="0070C0"/>
                </a:solidFill>
                <a:latin typeface="Wigrum Medium" panose="02000000000000000000"/>
              </a:rPr>
              <a:t>Transparency</a:t>
            </a:r>
            <a:r>
              <a:rPr lang="fr-FR" sz="2000" dirty="0">
                <a:latin typeface="Wigrum Medium" panose="02000000000000000000"/>
              </a:rPr>
              <a:t> (WP260)</a:t>
            </a:r>
          </a:p>
        </p:txBody>
      </p:sp>
      <p:pic>
        <p:nvPicPr>
          <p:cNvPr id="6" name="Image 5">
            <a:extLst>
              <a:ext uri="{FF2B5EF4-FFF2-40B4-BE49-F238E27FC236}">
                <a16:creationId xmlns:a16="http://schemas.microsoft.com/office/drawing/2014/main" id="{01206315-8996-43B6-809C-A9832AE6CC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9258" y="5736772"/>
            <a:ext cx="1121228" cy="1121228"/>
          </a:xfrm>
          <a:prstGeom prst="rect">
            <a:avLst/>
          </a:prstGeom>
        </p:spPr>
      </p:pic>
    </p:spTree>
    <p:extLst>
      <p:ext uri="{BB962C8B-B14F-4D97-AF65-F5344CB8AC3E}">
        <p14:creationId xmlns:p14="http://schemas.microsoft.com/office/powerpoint/2010/main" val="3426893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FBA772-9B25-4B86-BD8B-2F687B733894}"/>
              </a:ext>
            </a:extLst>
          </p:cNvPr>
          <p:cNvSpPr/>
          <p:nvPr/>
        </p:nvSpPr>
        <p:spPr>
          <a:xfrm>
            <a:off x="0" y="0"/>
            <a:ext cx="12192000" cy="6858000"/>
          </a:xfrm>
          <a:prstGeom prst="rect">
            <a:avLst/>
          </a:prstGeom>
          <a:ln w="304800"/>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sp>
        <p:nvSpPr>
          <p:cNvPr id="7" name="Rectangle 6">
            <a:extLst>
              <a:ext uri="{FF2B5EF4-FFF2-40B4-BE49-F238E27FC236}">
                <a16:creationId xmlns:a16="http://schemas.microsoft.com/office/drawing/2014/main" id="{82D82DC9-8DBB-40C9-8DC5-5659DA38E6CA}"/>
              </a:ext>
            </a:extLst>
          </p:cNvPr>
          <p:cNvSpPr/>
          <p:nvPr/>
        </p:nvSpPr>
        <p:spPr>
          <a:xfrm>
            <a:off x="-251012" y="458538"/>
            <a:ext cx="12694023" cy="1092766"/>
          </a:xfrm>
          <a:prstGeom prst="rect">
            <a:avLst/>
          </a:prstGeom>
          <a:solidFill>
            <a:srgbClr val="F9E8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3A360C50-F3E3-4C17-87E7-854F99750B1E}"/>
              </a:ext>
            </a:extLst>
          </p:cNvPr>
          <p:cNvSpPr>
            <a:spLocks noGrp="1"/>
          </p:cNvSpPr>
          <p:nvPr>
            <p:ph type="ctrTitle"/>
          </p:nvPr>
        </p:nvSpPr>
        <p:spPr>
          <a:xfrm>
            <a:off x="960810" y="555547"/>
            <a:ext cx="10270373" cy="834319"/>
          </a:xfrm>
        </p:spPr>
        <p:txBody>
          <a:bodyPr>
            <a:normAutofit/>
          </a:bodyPr>
          <a:lstStyle/>
          <a:p>
            <a:r>
              <a:rPr lang="fr-FR" sz="4400" b="1" dirty="0">
                <a:latin typeface="Wigrum Medium" panose="02000000000000000000" pitchFamily="50" charset="0"/>
              </a:rPr>
              <a:t>GDPR </a:t>
            </a:r>
            <a:r>
              <a:rPr lang="fr-FR" sz="4400" b="1" dirty="0" err="1">
                <a:latin typeface="Wigrum Medium" panose="02000000000000000000" pitchFamily="50" charset="0"/>
              </a:rPr>
              <a:t>is</a:t>
            </a:r>
            <a:r>
              <a:rPr lang="fr-FR" sz="4400" b="1" dirty="0">
                <a:latin typeface="Wigrum Medium" panose="02000000000000000000" pitchFamily="50" charset="0"/>
              </a:rPr>
              <a:t> an </a:t>
            </a:r>
            <a:r>
              <a:rPr lang="fr-FR" sz="4400" b="1" dirty="0" err="1">
                <a:latin typeface="Wigrum Medium" panose="02000000000000000000" pitchFamily="50" charset="0"/>
              </a:rPr>
              <a:t>opportunity</a:t>
            </a:r>
            <a:r>
              <a:rPr lang="fr-FR" sz="4400" b="1" dirty="0">
                <a:latin typeface="Wigrum Medium" panose="02000000000000000000" pitchFamily="50" charset="0"/>
              </a:rPr>
              <a:t>  </a:t>
            </a:r>
          </a:p>
        </p:txBody>
      </p:sp>
      <p:sp>
        <p:nvSpPr>
          <p:cNvPr id="5" name="ZoneTexte 4">
            <a:extLst>
              <a:ext uri="{FF2B5EF4-FFF2-40B4-BE49-F238E27FC236}">
                <a16:creationId xmlns:a16="http://schemas.microsoft.com/office/drawing/2014/main" id="{606A65C1-2329-4C02-9FFC-EDAD526C1604}"/>
              </a:ext>
            </a:extLst>
          </p:cNvPr>
          <p:cNvSpPr txBox="1"/>
          <p:nvPr/>
        </p:nvSpPr>
        <p:spPr>
          <a:xfrm>
            <a:off x="358343" y="2362427"/>
            <a:ext cx="5379315" cy="2554545"/>
          </a:xfrm>
          <a:prstGeom prst="rect">
            <a:avLst/>
          </a:prstGeom>
          <a:noFill/>
        </p:spPr>
        <p:txBody>
          <a:bodyPr wrap="square" rtlCol="0">
            <a:spAutoFit/>
          </a:bodyPr>
          <a:lstStyle/>
          <a:p>
            <a:pPr marL="342900" indent="-342900">
              <a:buFont typeface="Arial" panose="020B0604020202020204" pitchFamily="34" charset="0"/>
              <a:buChar char="•"/>
            </a:pPr>
            <a:r>
              <a:rPr lang="fr-FR" sz="2000" dirty="0">
                <a:latin typeface="Wigrum Medium" panose="02000000000000000000"/>
              </a:rPr>
              <a:t>A </a:t>
            </a:r>
            <a:r>
              <a:rPr lang="fr-FR" sz="2000" dirty="0" err="1">
                <a:latin typeface="Wigrum Medium" panose="02000000000000000000"/>
              </a:rPr>
              <a:t>competitive</a:t>
            </a:r>
            <a:r>
              <a:rPr lang="fr-FR" sz="2000" dirty="0">
                <a:latin typeface="Wigrum Medium" panose="02000000000000000000"/>
              </a:rPr>
              <a:t> </a:t>
            </a:r>
            <a:r>
              <a:rPr lang="fr-FR" sz="2000" dirty="0" err="1">
                <a:latin typeface="Wigrum Medium" panose="02000000000000000000"/>
              </a:rPr>
              <a:t>advantage</a:t>
            </a:r>
            <a:endParaRPr lang="fr-FR" sz="2000" dirty="0">
              <a:latin typeface="Wigrum Medium" panose="02000000000000000000"/>
            </a:endParaRPr>
          </a:p>
          <a:p>
            <a:pPr marL="342900" indent="-342900">
              <a:buFont typeface="Arial" panose="020B0604020202020204" pitchFamily="34" charset="0"/>
              <a:buChar char="•"/>
            </a:pPr>
            <a:endParaRPr lang="fr-FR" sz="2000" i="1" dirty="0">
              <a:latin typeface="Wigrum Medium" panose="02000000000000000000"/>
            </a:endParaRPr>
          </a:p>
          <a:p>
            <a:pPr marL="342900" indent="-342900">
              <a:buFont typeface="Arial" panose="020B0604020202020204" pitchFamily="34" charset="0"/>
              <a:buChar char="•"/>
            </a:pPr>
            <a:r>
              <a:rPr lang="fr-FR" sz="2000" dirty="0">
                <a:latin typeface="Wigrum Medium" panose="02000000000000000000"/>
              </a:rPr>
              <a:t>Watch out how </a:t>
            </a:r>
            <a:r>
              <a:rPr lang="fr-FR" sz="2000" dirty="0" err="1">
                <a:latin typeface="Wigrum Medium" panose="02000000000000000000"/>
              </a:rPr>
              <a:t>you</a:t>
            </a:r>
            <a:r>
              <a:rPr lang="fr-FR" sz="2000" dirty="0">
                <a:latin typeface="Wigrum Medium" panose="02000000000000000000"/>
              </a:rPr>
              <a:t> </a:t>
            </a:r>
            <a:r>
              <a:rPr lang="fr-FR" sz="2000" dirty="0" err="1">
                <a:latin typeface="Wigrum Medium" panose="02000000000000000000"/>
              </a:rPr>
              <a:t>communicate</a:t>
            </a:r>
            <a:r>
              <a:rPr lang="fr-FR" sz="2000" dirty="0">
                <a:latin typeface="Wigrum Medium" panose="02000000000000000000"/>
              </a:rPr>
              <a:t> </a:t>
            </a:r>
          </a:p>
          <a:p>
            <a:pPr marL="342900" indent="-342900">
              <a:buFont typeface="Arial" panose="020B0604020202020204" pitchFamily="34" charset="0"/>
              <a:buChar char="•"/>
            </a:pPr>
            <a:endParaRPr lang="fr-FR" sz="2000" dirty="0">
              <a:latin typeface="Wigrum Medium" panose="02000000000000000000"/>
            </a:endParaRPr>
          </a:p>
          <a:p>
            <a:pPr marL="342900" indent="-342900">
              <a:buFont typeface="Arial" panose="020B0604020202020204" pitchFamily="34" charset="0"/>
              <a:buChar char="•"/>
            </a:pPr>
            <a:r>
              <a:rPr lang="fr-FR" sz="2000" dirty="0" err="1">
                <a:latin typeface="Wigrum Medium" panose="02000000000000000000"/>
              </a:rPr>
              <a:t>Ethics</a:t>
            </a:r>
            <a:r>
              <a:rPr lang="fr-FR" sz="2000" dirty="0">
                <a:latin typeface="Wigrum Medium" panose="02000000000000000000"/>
              </a:rPr>
              <a:t> by design</a:t>
            </a:r>
          </a:p>
          <a:p>
            <a:pPr marL="342900" indent="-342900">
              <a:buFont typeface="Arial" panose="020B0604020202020204" pitchFamily="34" charset="0"/>
              <a:buChar char="•"/>
            </a:pPr>
            <a:endParaRPr lang="fr-FR" sz="2000" dirty="0">
              <a:latin typeface="Wigrum Medium" panose="02000000000000000000"/>
            </a:endParaRPr>
          </a:p>
          <a:p>
            <a:pPr marL="342900" indent="-342900">
              <a:buFont typeface="Arial" panose="020B0604020202020204" pitchFamily="34" charset="0"/>
              <a:buChar char="•"/>
            </a:pPr>
            <a:r>
              <a:rPr lang="fr-FR" sz="2000" dirty="0">
                <a:latin typeface="Wigrum Medium" panose="02000000000000000000"/>
              </a:rPr>
              <a:t>Lead by </a:t>
            </a:r>
            <a:r>
              <a:rPr lang="fr-FR" sz="2000" dirty="0" err="1">
                <a:latin typeface="Wigrum Medium" panose="02000000000000000000"/>
              </a:rPr>
              <a:t>example</a:t>
            </a:r>
            <a:endParaRPr lang="fr-FR" sz="2000" dirty="0">
              <a:latin typeface="Wigrum Medium" panose="02000000000000000000"/>
            </a:endParaRPr>
          </a:p>
          <a:p>
            <a:r>
              <a:rPr lang="fr-FR" sz="2000" dirty="0">
                <a:latin typeface="Wigrum Medium" panose="02000000000000000000"/>
              </a:rPr>
              <a:t> </a:t>
            </a:r>
          </a:p>
        </p:txBody>
      </p:sp>
      <p:cxnSp>
        <p:nvCxnSpPr>
          <p:cNvPr id="8" name="Connecteur droit 7">
            <a:extLst>
              <a:ext uri="{FF2B5EF4-FFF2-40B4-BE49-F238E27FC236}">
                <a16:creationId xmlns:a16="http://schemas.microsoft.com/office/drawing/2014/main" id="{6F8C7B33-3C48-485B-AF3C-B1AAF2FB38EF}"/>
              </a:ext>
            </a:extLst>
          </p:cNvPr>
          <p:cNvCxnSpPr/>
          <p:nvPr/>
        </p:nvCxnSpPr>
        <p:spPr>
          <a:xfrm>
            <a:off x="6096000" y="1991638"/>
            <a:ext cx="0" cy="2680570"/>
          </a:xfrm>
          <a:prstGeom prst="line">
            <a:avLst/>
          </a:prstGeom>
        </p:spPr>
        <p:style>
          <a:lnRef idx="1">
            <a:schemeClr val="dk1"/>
          </a:lnRef>
          <a:fillRef idx="0">
            <a:schemeClr val="dk1"/>
          </a:fillRef>
          <a:effectRef idx="0">
            <a:schemeClr val="dk1"/>
          </a:effectRef>
          <a:fontRef idx="minor">
            <a:schemeClr val="tx1"/>
          </a:fontRef>
        </p:style>
      </p:cxnSp>
      <p:sp>
        <p:nvSpPr>
          <p:cNvPr id="10" name="ZoneTexte 9">
            <a:extLst>
              <a:ext uri="{FF2B5EF4-FFF2-40B4-BE49-F238E27FC236}">
                <a16:creationId xmlns:a16="http://schemas.microsoft.com/office/drawing/2014/main" id="{FC2B376A-0419-482B-AE0B-275D15340640}"/>
              </a:ext>
            </a:extLst>
          </p:cNvPr>
          <p:cNvSpPr txBox="1"/>
          <p:nvPr/>
        </p:nvSpPr>
        <p:spPr>
          <a:xfrm>
            <a:off x="6454343" y="2083119"/>
            <a:ext cx="5161679" cy="2554545"/>
          </a:xfrm>
          <a:prstGeom prst="rect">
            <a:avLst/>
          </a:prstGeom>
          <a:noFill/>
        </p:spPr>
        <p:txBody>
          <a:bodyPr wrap="square" rtlCol="0">
            <a:spAutoFit/>
          </a:bodyPr>
          <a:lstStyle/>
          <a:p>
            <a:endParaRPr lang="fr-FR" sz="2000" dirty="0">
              <a:latin typeface="Wigrum Medium" panose="02000000000000000000"/>
            </a:endParaRPr>
          </a:p>
          <a:p>
            <a:pPr marL="342900" indent="-342900">
              <a:buFont typeface="Arial" panose="020B0604020202020204" pitchFamily="34" charset="0"/>
              <a:buChar char="•"/>
            </a:pPr>
            <a:r>
              <a:rPr lang="fr-FR" sz="2000" dirty="0">
                <a:latin typeface="Wigrum Medium" panose="02000000000000000000"/>
              </a:rPr>
              <a:t>Data </a:t>
            </a:r>
            <a:r>
              <a:rPr lang="fr-FR" sz="2000" dirty="0" err="1">
                <a:latin typeface="Wigrum Medium" panose="02000000000000000000"/>
              </a:rPr>
              <a:t>minimization</a:t>
            </a:r>
            <a:endParaRPr lang="fr-FR" sz="2000" dirty="0">
              <a:latin typeface="Wigrum Medium" panose="02000000000000000000"/>
            </a:endParaRPr>
          </a:p>
          <a:p>
            <a:pPr marL="342900" indent="-342900">
              <a:buFont typeface="Arial" panose="020B0604020202020204" pitchFamily="34" charset="0"/>
              <a:buChar char="•"/>
            </a:pPr>
            <a:endParaRPr lang="fr-FR" sz="2000" dirty="0">
              <a:latin typeface="Wigrum Medium" panose="02000000000000000000"/>
            </a:endParaRPr>
          </a:p>
          <a:p>
            <a:pPr marL="342900" indent="-342900">
              <a:buFont typeface="Arial" panose="020B0604020202020204" pitchFamily="34" charset="0"/>
              <a:buChar char="•"/>
            </a:pPr>
            <a:r>
              <a:rPr lang="fr-FR" sz="2000" dirty="0">
                <a:latin typeface="Wigrum Medium" panose="02000000000000000000"/>
              </a:rPr>
              <a:t>Profiling / </a:t>
            </a:r>
            <a:r>
              <a:rPr lang="fr-FR" sz="2000" dirty="0" err="1">
                <a:latin typeface="Wigrum Medium" panose="02000000000000000000"/>
              </a:rPr>
              <a:t>Scoring</a:t>
            </a:r>
            <a:r>
              <a:rPr lang="fr-FR" sz="2000" dirty="0">
                <a:latin typeface="Wigrum Medium" panose="02000000000000000000"/>
              </a:rPr>
              <a:t> ( coach, talent)</a:t>
            </a:r>
          </a:p>
          <a:p>
            <a:pPr marL="342900" indent="-342900">
              <a:buFont typeface="Arial" panose="020B0604020202020204" pitchFamily="34" charset="0"/>
              <a:buChar char="•"/>
            </a:pPr>
            <a:endParaRPr lang="fr-FR" sz="2000" dirty="0">
              <a:latin typeface="Wigrum Medium" panose="02000000000000000000"/>
            </a:endParaRPr>
          </a:p>
          <a:p>
            <a:pPr marL="342900" indent="-342900">
              <a:buFont typeface="Arial" panose="020B0604020202020204" pitchFamily="34" charset="0"/>
              <a:buChar char="•"/>
            </a:pPr>
            <a:r>
              <a:rPr lang="fr-FR" sz="2000" dirty="0">
                <a:latin typeface="Wigrum Medium" panose="02000000000000000000"/>
              </a:rPr>
              <a:t>Free comment Sections</a:t>
            </a:r>
          </a:p>
          <a:p>
            <a:pPr marL="342900" indent="-342900">
              <a:buFont typeface="Arial" panose="020B0604020202020204" pitchFamily="34" charset="0"/>
              <a:buChar char="•"/>
            </a:pPr>
            <a:endParaRPr lang="fr-FR" sz="2000" dirty="0">
              <a:latin typeface="Wigrum Medium" panose="02000000000000000000"/>
            </a:endParaRPr>
          </a:p>
          <a:p>
            <a:pPr marL="342900" indent="-342900">
              <a:buFont typeface="Arial" panose="020B0604020202020204" pitchFamily="34" charset="0"/>
              <a:buChar char="•"/>
            </a:pPr>
            <a:r>
              <a:rPr lang="fr-FR" sz="2000" dirty="0" err="1">
                <a:latin typeface="Wigrum Medium" panose="02000000000000000000"/>
              </a:rPr>
              <a:t>Build</a:t>
            </a:r>
            <a:r>
              <a:rPr lang="fr-FR" sz="2000" dirty="0">
                <a:latin typeface="Wigrum Medium" panose="02000000000000000000"/>
              </a:rPr>
              <a:t> confidence</a:t>
            </a:r>
          </a:p>
        </p:txBody>
      </p:sp>
      <p:pic>
        <p:nvPicPr>
          <p:cNvPr id="6" name="Image 5">
            <a:extLst>
              <a:ext uri="{FF2B5EF4-FFF2-40B4-BE49-F238E27FC236}">
                <a16:creationId xmlns:a16="http://schemas.microsoft.com/office/drawing/2014/main" id="{86A30E2E-5C89-4482-97D5-37E38021B2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9258" y="5736772"/>
            <a:ext cx="1121228" cy="1121228"/>
          </a:xfrm>
          <a:prstGeom prst="rect">
            <a:avLst/>
          </a:prstGeom>
        </p:spPr>
      </p:pic>
    </p:spTree>
    <p:extLst>
      <p:ext uri="{BB962C8B-B14F-4D97-AF65-F5344CB8AC3E}">
        <p14:creationId xmlns:p14="http://schemas.microsoft.com/office/powerpoint/2010/main" val="10676141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me 8">
            <a:extLst>
              <a:ext uri="{FF2B5EF4-FFF2-40B4-BE49-F238E27FC236}">
                <a16:creationId xmlns:a16="http://schemas.microsoft.com/office/drawing/2014/main" id="{039A04DE-661C-47DC-9BA6-C933DD2D495B}"/>
              </a:ext>
            </a:extLst>
          </p:cNvPr>
          <p:cNvGraphicFramePr/>
          <p:nvPr/>
        </p:nvGraphicFramePr>
        <p:xfrm>
          <a:off x="1201479" y="719665"/>
          <a:ext cx="10271051" cy="44371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Flèche : gauche 12">
            <a:extLst>
              <a:ext uri="{FF2B5EF4-FFF2-40B4-BE49-F238E27FC236}">
                <a16:creationId xmlns:a16="http://schemas.microsoft.com/office/drawing/2014/main" id="{11AE688A-820E-4AE4-9637-B0A3E0FFF5E6}"/>
              </a:ext>
            </a:extLst>
          </p:cNvPr>
          <p:cNvSpPr/>
          <p:nvPr/>
        </p:nvSpPr>
        <p:spPr>
          <a:xfrm>
            <a:off x="1275907" y="3607517"/>
            <a:ext cx="4912242" cy="992737"/>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b="1" dirty="0" err="1"/>
              <a:t>Transparency</a:t>
            </a:r>
            <a:endParaRPr lang="fr-FR" b="1" dirty="0"/>
          </a:p>
        </p:txBody>
      </p:sp>
      <p:sp>
        <p:nvSpPr>
          <p:cNvPr id="14" name="Flèche : gauche 13">
            <a:extLst>
              <a:ext uri="{FF2B5EF4-FFF2-40B4-BE49-F238E27FC236}">
                <a16:creationId xmlns:a16="http://schemas.microsoft.com/office/drawing/2014/main" id="{E55D77F8-4474-47F2-94C5-2D1DEC3D4877}"/>
              </a:ext>
            </a:extLst>
          </p:cNvPr>
          <p:cNvSpPr/>
          <p:nvPr/>
        </p:nvSpPr>
        <p:spPr>
          <a:xfrm>
            <a:off x="1201479" y="2467099"/>
            <a:ext cx="4986670" cy="1048502"/>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b="1" dirty="0" err="1"/>
              <a:t>Purpose</a:t>
            </a:r>
            <a:r>
              <a:rPr lang="fr-FR" b="1" dirty="0"/>
              <a:t> limitation</a:t>
            </a:r>
          </a:p>
        </p:txBody>
      </p:sp>
      <p:sp>
        <p:nvSpPr>
          <p:cNvPr id="15" name="Flèche : gauche 14">
            <a:extLst>
              <a:ext uri="{FF2B5EF4-FFF2-40B4-BE49-F238E27FC236}">
                <a16:creationId xmlns:a16="http://schemas.microsoft.com/office/drawing/2014/main" id="{87210071-447B-4BDC-A64F-EA530C388119}"/>
              </a:ext>
            </a:extLst>
          </p:cNvPr>
          <p:cNvSpPr/>
          <p:nvPr/>
        </p:nvSpPr>
        <p:spPr>
          <a:xfrm>
            <a:off x="1252870" y="1073889"/>
            <a:ext cx="4869711" cy="1166554"/>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b="1" dirty="0"/>
              <a:t>Data minimisation and </a:t>
            </a:r>
            <a:r>
              <a:rPr lang="fr-FR" b="1" dirty="0" err="1"/>
              <a:t>accuracy</a:t>
            </a:r>
            <a:r>
              <a:rPr lang="fr-FR" b="1" dirty="0"/>
              <a:t>  </a:t>
            </a:r>
          </a:p>
        </p:txBody>
      </p:sp>
      <p:sp>
        <p:nvSpPr>
          <p:cNvPr id="16" name="Flèche : gauche 15">
            <a:extLst>
              <a:ext uri="{FF2B5EF4-FFF2-40B4-BE49-F238E27FC236}">
                <a16:creationId xmlns:a16="http://schemas.microsoft.com/office/drawing/2014/main" id="{5D740451-A0FE-4DDF-87BB-A088242FE354}"/>
              </a:ext>
            </a:extLst>
          </p:cNvPr>
          <p:cNvSpPr/>
          <p:nvPr/>
        </p:nvSpPr>
        <p:spPr>
          <a:xfrm>
            <a:off x="1210339" y="4831971"/>
            <a:ext cx="4912242" cy="984573"/>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b="1" dirty="0" err="1"/>
              <a:t>Retention</a:t>
            </a:r>
            <a:r>
              <a:rPr lang="fr-FR" b="1" dirty="0"/>
              <a:t> limitation</a:t>
            </a:r>
          </a:p>
        </p:txBody>
      </p:sp>
      <p:sp>
        <p:nvSpPr>
          <p:cNvPr id="17" name="Flèche : gauche 16">
            <a:extLst>
              <a:ext uri="{FF2B5EF4-FFF2-40B4-BE49-F238E27FC236}">
                <a16:creationId xmlns:a16="http://schemas.microsoft.com/office/drawing/2014/main" id="{69F4F79E-906E-431D-AE2B-1C831ECC0893}"/>
              </a:ext>
            </a:extLst>
          </p:cNvPr>
          <p:cNvSpPr/>
          <p:nvPr/>
        </p:nvSpPr>
        <p:spPr>
          <a:xfrm>
            <a:off x="1327298" y="5816544"/>
            <a:ext cx="4912242" cy="984573"/>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b="1" dirty="0" err="1"/>
              <a:t>Individual</a:t>
            </a:r>
            <a:r>
              <a:rPr lang="fr-FR" b="1" dirty="0"/>
              <a:t> </a:t>
            </a:r>
            <a:r>
              <a:rPr lang="fr-FR" b="1" dirty="0" err="1"/>
              <a:t>rights</a:t>
            </a:r>
            <a:endParaRPr lang="fr-FR" b="1" dirty="0"/>
          </a:p>
        </p:txBody>
      </p:sp>
      <p:sp>
        <p:nvSpPr>
          <p:cNvPr id="19" name="Flèche : droite 18">
            <a:extLst>
              <a:ext uri="{FF2B5EF4-FFF2-40B4-BE49-F238E27FC236}">
                <a16:creationId xmlns:a16="http://schemas.microsoft.com/office/drawing/2014/main" id="{6BB73BFA-5CA7-4478-B0A1-CE53E15915F0}"/>
              </a:ext>
            </a:extLst>
          </p:cNvPr>
          <p:cNvSpPr/>
          <p:nvPr/>
        </p:nvSpPr>
        <p:spPr>
          <a:xfrm>
            <a:off x="6764965" y="1073889"/>
            <a:ext cx="5075274" cy="118218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t>Large data and complex sets required to train, test and deploy AI systems</a:t>
            </a:r>
            <a:endParaRPr lang="fr-FR" b="1" dirty="0"/>
          </a:p>
        </p:txBody>
      </p:sp>
      <p:sp>
        <p:nvSpPr>
          <p:cNvPr id="20" name="Flèche : droite 19">
            <a:extLst>
              <a:ext uri="{FF2B5EF4-FFF2-40B4-BE49-F238E27FC236}">
                <a16:creationId xmlns:a16="http://schemas.microsoft.com/office/drawing/2014/main" id="{6783C869-8548-42CF-BAB3-8B499407442A}"/>
              </a:ext>
            </a:extLst>
          </p:cNvPr>
          <p:cNvSpPr/>
          <p:nvPr/>
        </p:nvSpPr>
        <p:spPr>
          <a:xfrm>
            <a:off x="6809267" y="2467099"/>
            <a:ext cx="5075274" cy="1077393"/>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b="1" dirty="0" err="1"/>
              <a:t>Unforseen</a:t>
            </a:r>
            <a:r>
              <a:rPr lang="fr-FR" b="1" dirty="0"/>
              <a:t> </a:t>
            </a:r>
            <a:r>
              <a:rPr lang="fr-FR" b="1" dirty="0" err="1"/>
              <a:t>purposes</a:t>
            </a:r>
            <a:r>
              <a:rPr lang="fr-FR" b="1" dirty="0"/>
              <a:t> </a:t>
            </a:r>
            <a:r>
              <a:rPr lang="fr-FR" b="1" dirty="0" err="1"/>
              <a:t>beyond</a:t>
            </a:r>
            <a:r>
              <a:rPr lang="fr-FR" b="1" dirty="0"/>
              <a:t> original scope</a:t>
            </a:r>
          </a:p>
        </p:txBody>
      </p:sp>
      <p:sp>
        <p:nvSpPr>
          <p:cNvPr id="21" name="Flèche : droite 20">
            <a:extLst>
              <a:ext uri="{FF2B5EF4-FFF2-40B4-BE49-F238E27FC236}">
                <a16:creationId xmlns:a16="http://schemas.microsoft.com/office/drawing/2014/main" id="{3D0A7DA1-F2CD-48B9-B4D0-0E44AE962AA4}"/>
              </a:ext>
            </a:extLst>
          </p:cNvPr>
          <p:cNvSpPr/>
          <p:nvPr/>
        </p:nvSpPr>
        <p:spPr>
          <a:xfrm>
            <a:off x="6853569" y="3607516"/>
            <a:ext cx="5030972" cy="99273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t>Black Box</a:t>
            </a:r>
            <a:endParaRPr lang="fr-FR" b="1" dirty="0"/>
          </a:p>
        </p:txBody>
      </p:sp>
      <p:sp>
        <p:nvSpPr>
          <p:cNvPr id="22" name="Flèche : droite 21">
            <a:extLst>
              <a:ext uri="{FF2B5EF4-FFF2-40B4-BE49-F238E27FC236}">
                <a16:creationId xmlns:a16="http://schemas.microsoft.com/office/drawing/2014/main" id="{45D1E544-41DA-4FD6-A6F3-E6521E0D3E82}"/>
              </a:ext>
            </a:extLst>
          </p:cNvPr>
          <p:cNvSpPr/>
          <p:nvPr/>
        </p:nvSpPr>
        <p:spPr>
          <a:xfrm>
            <a:off x="6938186" y="4766613"/>
            <a:ext cx="4986670" cy="99273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b="1" dirty="0" err="1"/>
              <a:t>Needs</a:t>
            </a:r>
            <a:r>
              <a:rPr lang="fr-FR" b="1" dirty="0"/>
              <a:t> to </a:t>
            </a:r>
            <a:r>
              <a:rPr lang="fr-FR" b="1" dirty="0" err="1"/>
              <a:t>retain</a:t>
            </a:r>
            <a:r>
              <a:rPr lang="fr-FR" b="1" dirty="0"/>
              <a:t> data for AI training, </a:t>
            </a:r>
            <a:r>
              <a:rPr lang="fr-FR" b="1" dirty="0" err="1"/>
              <a:t>deployment</a:t>
            </a:r>
            <a:r>
              <a:rPr lang="fr-FR" b="1" dirty="0"/>
              <a:t>, </a:t>
            </a:r>
            <a:r>
              <a:rPr lang="fr-FR" b="1" dirty="0" err="1"/>
              <a:t>oversight</a:t>
            </a:r>
            <a:endParaRPr lang="fr-FR" b="1" dirty="0"/>
          </a:p>
        </p:txBody>
      </p:sp>
      <p:sp>
        <p:nvSpPr>
          <p:cNvPr id="23" name="Flèche : droite 22">
            <a:extLst>
              <a:ext uri="{FF2B5EF4-FFF2-40B4-BE49-F238E27FC236}">
                <a16:creationId xmlns:a16="http://schemas.microsoft.com/office/drawing/2014/main" id="{B678201D-E754-4DE4-93A2-606DE46028D4}"/>
              </a:ext>
            </a:extLst>
          </p:cNvPr>
          <p:cNvSpPr/>
          <p:nvPr/>
        </p:nvSpPr>
        <p:spPr>
          <a:xfrm>
            <a:off x="7027233" y="5759350"/>
            <a:ext cx="4986670" cy="1074023"/>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b="1" dirty="0" err="1"/>
              <a:t>Cannot</a:t>
            </a:r>
            <a:r>
              <a:rPr lang="fr-FR" b="1" dirty="0"/>
              <a:t> </a:t>
            </a:r>
            <a:r>
              <a:rPr lang="fr-FR" b="1" dirty="0" err="1"/>
              <a:t>always</a:t>
            </a:r>
            <a:r>
              <a:rPr lang="fr-FR" b="1" dirty="0"/>
              <a:t> </a:t>
            </a:r>
            <a:r>
              <a:rPr lang="fr-FR" b="1" dirty="0" err="1"/>
              <a:t>facilitate</a:t>
            </a:r>
            <a:r>
              <a:rPr lang="fr-FR" b="1" dirty="0"/>
              <a:t> </a:t>
            </a:r>
            <a:r>
              <a:rPr lang="fr-FR" b="1" dirty="0" err="1"/>
              <a:t>access</a:t>
            </a:r>
            <a:r>
              <a:rPr lang="fr-FR" b="1" dirty="0"/>
              <a:t>, correction or </a:t>
            </a:r>
            <a:r>
              <a:rPr lang="fr-FR" b="1" dirty="0" err="1"/>
              <a:t>explanation</a:t>
            </a:r>
            <a:r>
              <a:rPr lang="fr-FR" b="1" dirty="0"/>
              <a:t> of the </a:t>
            </a:r>
            <a:r>
              <a:rPr lang="fr-FR" b="1" dirty="0" err="1"/>
              <a:t>logic</a:t>
            </a:r>
            <a:r>
              <a:rPr lang="fr-FR" b="1" dirty="0"/>
              <a:t> </a:t>
            </a:r>
            <a:r>
              <a:rPr lang="fr-FR" b="1" dirty="0" err="1"/>
              <a:t>involved</a:t>
            </a:r>
            <a:endParaRPr lang="fr-FR" b="1" dirty="0"/>
          </a:p>
        </p:txBody>
      </p:sp>
      <p:pic>
        <p:nvPicPr>
          <p:cNvPr id="18" name="Image 17">
            <a:extLst>
              <a:ext uri="{FF2B5EF4-FFF2-40B4-BE49-F238E27FC236}">
                <a16:creationId xmlns:a16="http://schemas.microsoft.com/office/drawing/2014/main" id="{456B1B75-4C45-489B-94CA-3CFDF60A011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727362" y="6475464"/>
            <a:ext cx="464638" cy="464638"/>
          </a:xfrm>
          <a:prstGeom prst="rect">
            <a:avLst/>
          </a:prstGeom>
        </p:spPr>
      </p:pic>
      <p:sp>
        <p:nvSpPr>
          <p:cNvPr id="25" name="Rectangle 24">
            <a:extLst>
              <a:ext uri="{FF2B5EF4-FFF2-40B4-BE49-F238E27FC236}">
                <a16:creationId xmlns:a16="http://schemas.microsoft.com/office/drawing/2014/main" id="{D6F78317-C502-4A33-9C5E-C5373E7B1C99}"/>
              </a:ext>
            </a:extLst>
          </p:cNvPr>
          <p:cNvSpPr/>
          <p:nvPr/>
        </p:nvSpPr>
        <p:spPr>
          <a:xfrm>
            <a:off x="-107472" y="-3040"/>
            <a:ext cx="12694023" cy="985013"/>
          </a:xfrm>
          <a:prstGeom prst="rect">
            <a:avLst/>
          </a:prstGeom>
          <a:solidFill>
            <a:srgbClr val="F9E8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Titre 1">
            <a:extLst>
              <a:ext uri="{FF2B5EF4-FFF2-40B4-BE49-F238E27FC236}">
                <a16:creationId xmlns:a16="http://schemas.microsoft.com/office/drawing/2014/main" id="{80975034-A028-4C64-A8A6-3A50D95A271D}"/>
              </a:ext>
            </a:extLst>
          </p:cNvPr>
          <p:cNvSpPr txBox="1">
            <a:spLocks/>
          </p:cNvSpPr>
          <p:nvPr/>
        </p:nvSpPr>
        <p:spPr>
          <a:xfrm>
            <a:off x="1104350" y="93970"/>
            <a:ext cx="10270373" cy="7520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b="1" dirty="0">
                <a:latin typeface="Wigrum Medium" panose="02000000000000000000" pitchFamily="50" charset="0"/>
              </a:rPr>
              <a:t>Tension </a:t>
            </a:r>
            <a:r>
              <a:rPr lang="fr-FR" b="1" dirty="0" err="1">
                <a:latin typeface="Wigrum Medium" panose="02000000000000000000" pitchFamily="50" charset="0"/>
              </a:rPr>
              <a:t>between</a:t>
            </a:r>
            <a:r>
              <a:rPr lang="fr-FR" b="1" dirty="0">
                <a:latin typeface="Wigrum Medium" panose="02000000000000000000" pitchFamily="50" charset="0"/>
              </a:rPr>
              <a:t> AI &amp; GDPR</a:t>
            </a:r>
          </a:p>
        </p:txBody>
      </p:sp>
    </p:spTree>
    <p:extLst>
      <p:ext uri="{BB962C8B-B14F-4D97-AF65-F5344CB8AC3E}">
        <p14:creationId xmlns:p14="http://schemas.microsoft.com/office/powerpoint/2010/main" val="32125152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FBA772-9B25-4B86-BD8B-2F687B733894}"/>
              </a:ext>
            </a:extLst>
          </p:cNvPr>
          <p:cNvSpPr/>
          <p:nvPr/>
        </p:nvSpPr>
        <p:spPr>
          <a:xfrm>
            <a:off x="0" y="0"/>
            <a:ext cx="12192000" cy="6858000"/>
          </a:xfrm>
          <a:prstGeom prst="rect">
            <a:avLst/>
          </a:prstGeom>
          <a:ln w="304800"/>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pic>
        <p:nvPicPr>
          <p:cNvPr id="6" name="Image 5">
            <a:extLst>
              <a:ext uri="{FF2B5EF4-FFF2-40B4-BE49-F238E27FC236}">
                <a16:creationId xmlns:a16="http://schemas.microsoft.com/office/drawing/2014/main" id="{0112C92C-32EB-4D65-B99B-EFCF8E9975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6470" y="4445229"/>
            <a:ext cx="3710229" cy="2624333"/>
          </a:xfrm>
          <a:prstGeom prst="rect">
            <a:avLst/>
          </a:prstGeom>
        </p:spPr>
      </p:pic>
      <p:sp>
        <p:nvSpPr>
          <p:cNvPr id="7" name="Rectangle 6">
            <a:extLst>
              <a:ext uri="{FF2B5EF4-FFF2-40B4-BE49-F238E27FC236}">
                <a16:creationId xmlns:a16="http://schemas.microsoft.com/office/drawing/2014/main" id="{82D82DC9-8DBB-40C9-8DC5-5659DA38E6CA}"/>
              </a:ext>
            </a:extLst>
          </p:cNvPr>
          <p:cNvSpPr/>
          <p:nvPr/>
        </p:nvSpPr>
        <p:spPr>
          <a:xfrm>
            <a:off x="-251015" y="2065099"/>
            <a:ext cx="12694023" cy="2387600"/>
          </a:xfrm>
          <a:prstGeom prst="rect">
            <a:avLst/>
          </a:prstGeom>
          <a:solidFill>
            <a:srgbClr val="F9E8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3A360C50-F3E3-4C17-87E7-854F99750B1E}"/>
              </a:ext>
            </a:extLst>
          </p:cNvPr>
          <p:cNvSpPr>
            <a:spLocks noGrp="1"/>
          </p:cNvSpPr>
          <p:nvPr>
            <p:ph type="ctrTitle"/>
          </p:nvPr>
        </p:nvSpPr>
        <p:spPr>
          <a:xfrm>
            <a:off x="1183560" y="2488223"/>
            <a:ext cx="10205421" cy="2387600"/>
          </a:xfrm>
        </p:spPr>
        <p:txBody>
          <a:bodyPr>
            <a:noAutofit/>
          </a:bodyPr>
          <a:lstStyle/>
          <a:p>
            <a:r>
              <a:rPr lang="fr-FR" sz="4000" dirty="0">
                <a:latin typeface="Wigrum Medium" panose="02000000000000000000" pitchFamily="50" charset="0"/>
              </a:rPr>
              <a:t>Adrien Basdevant</a:t>
            </a:r>
            <a:br>
              <a:rPr lang="fr-FR" sz="4000" dirty="0">
                <a:latin typeface="Wigrum Medium" panose="02000000000000000000" pitchFamily="50" charset="0"/>
              </a:rPr>
            </a:br>
            <a:br>
              <a:rPr lang="fr-FR" sz="2400" dirty="0">
                <a:latin typeface="Wigrum Medium" panose="02000000000000000000" pitchFamily="50" charset="0"/>
              </a:rPr>
            </a:br>
            <a:r>
              <a:rPr lang="fr-FR" sz="2400" dirty="0" err="1">
                <a:solidFill>
                  <a:schemeClr val="bg1"/>
                </a:solidFill>
                <a:latin typeface="Wigrum Medium" panose="02000000000000000000" pitchFamily="50" charset="0"/>
                <a:hlinkClick r:id="rId3"/>
              </a:rPr>
              <a:t>ab@basdevant.tech</a:t>
            </a:r>
            <a:br>
              <a:rPr lang="fr-FR" sz="2400" dirty="0">
                <a:solidFill>
                  <a:schemeClr val="bg1"/>
                </a:solidFill>
                <a:latin typeface="Wigrum Medium" panose="02000000000000000000" pitchFamily="50" charset="0"/>
              </a:rPr>
            </a:br>
            <a:r>
              <a:rPr lang="fr-FR" sz="2400" dirty="0">
                <a:solidFill>
                  <a:schemeClr val="bg1"/>
                </a:solidFill>
                <a:latin typeface="Wigrum Medium" panose="02000000000000000000" pitchFamily="50" charset="0"/>
              </a:rPr>
              <a:t>2 rue </a:t>
            </a:r>
            <a:r>
              <a:rPr lang="fr-FR" sz="2400">
                <a:solidFill>
                  <a:schemeClr val="bg1"/>
                </a:solidFill>
                <a:latin typeface="Wigrum Medium" panose="02000000000000000000" pitchFamily="50" charset="0"/>
              </a:rPr>
              <a:t>des Haudriettes, 75003 </a:t>
            </a:r>
            <a:r>
              <a:rPr lang="fr-FR" sz="2400" dirty="0">
                <a:solidFill>
                  <a:schemeClr val="bg1"/>
                </a:solidFill>
                <a:latin typeface="Wigrum Medium" panose="02000000000000000000" pitchFamily="50" charset="0"/>
              </a:rPr>
              <a:t>Paris</a:t>
            </a:r>
            <a:br>
              <a:rPr lang="fr-FR" sz="3200" dirty="0">
                <a:latin typeface="Wigrum Medium" panose="02000000000000000000" pitchFamily="50" charset="0"/>
              </a:rPr>
            </a:br>
            <a:r>
              <a:rPr lang="fr-FR" sz="2000" dirty="0">
                <a:latin typeface="Wigrum Medium" panose="02000000000000000000" pitchFamily="50" charset="0"/>
              </a:rPr>
              <a:t>www.basdevant.tech</a:t>
            </a:r>
            <a:br>
              <a:rPr lang="fr-FR" sz="2000" dirty="0">
                <a:latin typeface="Wigrum Medium" panose="02000000000000000000" pitchFamily="50" charset="0"/>
              </a:rPr>
            </a:br>
            <a:r>
              <a:rPr lang="fr-FR" sz="2000" dirty="0">
                <a:latin typeface="Wigrum Medium" panose="02000000000000000000" pitchFamily="50" charset="0"/>
              </a:rPr>
              <a:t>www.coupdata.fr</a:t>
            </a:r>
            <a:br>
              <a:rPr lang="fr-FR" sz="2400" dirty="0">
                <a:latin typeface="Wigrum Medium" panose="02000000000000000000" pitchFamily="50" charset="0"/>
              </a:rPr>
            </a:br>
            <a:endParaRPr lang="fr-FR" sz="3600" dirty="0">
              <a:latin typeface="Wigrum Medium" panose="02000000000000000000" pitchFamily="50" charset="0"/>
            </a:endParaRPr>
          </a:p>
        </p:txBody>
      </p:sp>
    </p:spTree>
    <p:extLst>
      <p:ext uri="{BB962C8B-B14F-4D97-AF65-F5344CB8AC3E}">
        <p14:creationId xmlns:p14="http://schemas.microsoft.com/office/powerpoint/2010/main" val="951128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E305B54-6716-470E-AD4D-CD5FCE5502F6}"/>
              </a:ext>
            </a:extLst>
          </p:cNvPr>
          <p:cNvSpPr/>
          <p:nvPr/>
        </p:nvSpPr>
        <p:spPr>
          <a:xfrm>
            <a:off x="0" y="0"/>
            <a:ext cx="12192000" cy="6858000"/>
          </a:xfrm>
          <a:prstGeom prst="rect">
            <a:avLst/>
          </a:prstGeom>
          <a:ln w="304800"/>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pic>
        <p:nvPicPr>
          <p:cNvPr id="6" name="Image 5">
            <a:extLst>
              <a:ext uri="{FF2B5EF4-FFF2-40B4-BE49-F238E27FC236}">
                <a16:creationId xmlns:a16="http://schemas.microsoft.com/office/drawing/2014/main" id="{87A30C87-34E3-4801-8E21-CDE5D09EE9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9258" y="5736772"/>
            <a:ext cx="1121228" cy="1121228"/>
          </a:xfrm>
          <a:prstGeom prst="rect">
            <a:avLst/>
          </a:prstGeom>
        </p:spPr>
      </p:pic>
      <p:sp>
        <p:nvSpPr>
          <p:cNvPr id="7" name="Rectangle 6">
            <a:extLst>
              <a:ext uri="{FF2B5EF4-FFF2-40B4-BE49-F238E27FC236}">
                <a16:creationId xmlns:a16="http://schemas.microsoft.com/office/drawing/2014/main" id="{40C1B304-C4A6-48DA-8F3C-919D14395E63}"/>
              </a:ext>
            </a:extLst>
          </p:cNvPr>
          <p:cNvSpPr/>
          <p:nvPr/>
        </p:nvSpPr>
        <p:spPr>
          <a:xfrm>
            <a:off x="-251012" y="454366"/>
            <a:ext cx="12694023" cy="1121228"/>
          </a:xfrm>
          <a:prstGeom prst="rect">
            <a:avLst/>
          </a:prstGeom>
          <a:solidFill>
            <a:srgbClr val="F9E8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B61A034C-8605-4262-8548-CDBE5F29754D}"/>
              </a:ext>
            </a:extLst>
          </p:cNvPr>
          <p:cNvSpPr>
            <a:spLocks noGrp="1"/>
          </p:cNvSpPr>
          <p:nvPr>
            <p:ph type="title"/>
          </p:nvPr>
        </p:nvSpPr>
        <p:spPr>
          <a:xfrm>
            <a:off x="698241" y="352198"/>
            <a:ext cx="10515600" cy="1325563"/>
          </a:xfrm>
        </p:spPr>
        <p:txBody>
          <a:bodyPr/>
          <a:lstStyle/>
          <a:p>
            <a:pPr algn="ctr"/>
            <a:r>
              <a:rPr lang="fr-FR" b="1">
                <a:latin typeface="Wigrum Medium" panose="02000000000000000000" pitchFamily="50" charset="0"/>
              </a:rPr>
              <a:t>« Data </a:t>
            </a:r>
            <a:r>
              <a:rPr lang="fr-FR" b="1" err="1">
                <a:latin typeface="Wigrum Medium" panose="02000000000000000000" pitchFamily="50" charset="0"/>
              </a:rPr>
              <a:t>is</a:t>
            </a:r>
            <a:r>
              <a:rPr lang="fr-FR" b="1">
                <a:latin typeface="Wigrum Medium" panose="02000000000000000000" pitchFamily="50" charset="0"/>
              </a:rPr>
              <a:t> the new </a:t>
            </a:r>
            <a:r>
              <a:rPr lang="fr-FR" b="1" err="1">
                <a:latin typeface="Wigrum Medium" panose="02000000000000000000" pitchFamily="50" charset="0"/>
              </a:rPr>
              <a:t>oil</a:t>
            </a:r>
            <a:r>
              <a:rPr lang="fr-FR" b="1">
                <a:latin typeface="Wigrum Medium" panose="02000000000000000000" pitchFamily="50" charset="0"/>
              </a:rPr>
              <a:t> »</a:t>
            </a:r>
          </a:p>
        </p:txBody>
      </p:sp>
      <p:pic>
        <p:nvPicPr>
          <p:cNvPr id="1030" name="Picture 6" descr="Related image">
            <a:extLst>
              <a:ext uri="{FF2B5EF4-FFF2-40B4-BE49-F238E27FC236}">
                <a16:creationId xmlns:a16="http://schemas.microsoft.com/office/drawing/2014/main" id="{F08C6911-6509-41F9-8C3D-1C27C7A886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9867" y="1677761"/>
            <a:ext cx="8747870" cy="492796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6A5B7494-CC34-44D6-914F-FF5BB3C721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68959" y="5180239"/>
            <a:ext cx="2219471" cy="1420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5150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72E282B4-E60F-4953-BB84-7EC04F13A86E}"/>
              </a:ext>
            </a:extLst>
          </p:cNvPr>
          <p:cNvSpPr/>
          <p:nvPr/>
        </p:nvSpPr>
        <p:spPr>
          <a:xfrm>
            <a:off x="0" y="0"/>
            <a:ext cx="12192000" cy="6858000"/>
          </a:xfrm>
          <a:prstGeom prst="rect">
            <a:avLst/>
          </a:prstGeom>
          <a:ln w="304800"/>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pic>
        <p:nvPicPr>
          <p:cNvPr id="6" name="Image 5">
            <a:extLst>
              <a:ext uri="{FF2B5EF4-FFF2-40B4-BE49-F238E27FC236}">
                <a16:creationId xmlns:a16="http://schemas.microsoft.com/office/drawing/2014/main" id="{87A30C87-34E3-4801-8E21-CDE5D09EE9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9258" y="5736772"/>
            <a:ext cx="1121228" cy="1121228"/>
          </a:xfrm>
          <a:prstGeom prst="rect">
            <a:avLst/>
          </a:prstGeom>
        </p:spPr>
      </p:pic>
      <p:sp>
        <p:nvSpPr>
          <p:cNvPr id="7" name="Rectangle 6">
            <a:extLst>
              <a:ext uri="{FF2B5EF4-FFF2-40B4-BE49-F238E27FC236}">
                <a16:creationId xmlns:a16="http://schemas.microsoft.com/office/drawing/2014/main" id="{40C1B304-C4A6-48DA-8F3C-919D14395E63}"/>
              </a:ext>
            </a:extLst>
          </p:cNvPr>
          <p:cNvSpPr/>
          <p:nvPr/>
        </p:nvSpPr>
        <p:spPr>
          <a:xfrm>
            <a:off x="-251012" y="454366"/>
            <a:ext cx="12694023" cy="1121228"/>
          </a:xfrm>
          <a:prstGeom prst="rect">
            <a:avLst/>
          </a:prstGeom>
          <a:solidFill>
            <a:srgbClr val="F9E8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B61A034C-8605-4262-8548-CDBE5F29754D}"/>
              </a:ext>
            </a:extLst>
          </p:cNvPr>
          <p:cNvSpPr>
            <a:spLocks noGrp="1"/>
          </p:cNvSpPr>
          <p:nvPr>
            <p:ph type="title"/>
          </p:nvPr>
        </p:nvSpPr>
        <p:spPr>
          <a:xfrm>
            <a:off x="698241" y="352198"/>
            <a:ext cx="10515600" cy="1325563"/>
          </a:xfrm>
        </p:spPr>
        <p:txBody>
          <a:bodyPr/>
          <a:lstStyle/>
          <a:p>
            <a:pPr algn="ctr"/>
            <a:r>
              <a:rPr lang="fr-FR" b="1">
                <a:latin typeface="Wigrum Medium" panose="02000000000000000000" pitchFamily="50" charset="0"/>
              </a:rPr>
              <a:t>Data </a:t>
            </a:r>
            <a:r>
              <a:rPr lang="fr-FR" b="1" err="1">
                <a:latin typeface="Wigrum Medium" panose="02000000000000000000" pitchFamily="50" charset="0"/>
              </a:rPr>
              <a:t>is</a:t>
            </a:r>
            <a:r>
              <a:rPr lang="fr-FR" b="1">
                <a:latin typeface="Wigrum Medium" panose="02000000000000000000" pitchFamily="50" charset="0"/>
              </a:rPr>
              <a:t> </a:t>
            </a:r>
            <a:r>
              <a:rPr lang="fr-FR" b="1">
                <a:solidFill>
                  <a:srgbClr val="FF0000"/>
                </a:solidFill>
                <a:latin typeface="Wigrum Medium" panose="02000000000000000000" pitchFamily="50" charset="0"/>
              </a:rPr>
              <a:t>NOT</a:t>
            </a:r>
            <a:r>
              <a:rPr lang="fr-FR" b="1">
                <a:latin typeface="Wigrum Medium" panose="02000000000000000000" pitchFamily="50" charset="0"/>
              </a:rPr>
              <a:t> the new </a:t>
            </a:r>
            <a:r>
              <a:rPr lang="fr-FR" b="1" err="1">
                <a:latin typeface="Wigrum Medium" panose="02000000000000000000" pitchFamily="50" charset="0"/>
              </a:rPr>
              <a:t>oil</a:t>
            </a:r>
            <a:endParaRPr lang="fr-FR" b="1">
              <a:latin typeface="Wigrum Medium" panose="02000000000000000000" pitchFamily="50" charset="0"/>
            </a:endParaRPr>
          </a:p>
        </p:txBody>
      </p:sp>
      <p:pic>
        <p:nvPicPr>
          <p:cNvPr id="1030" name="Picture 6" descr="Related image">
            <a:extLst>
              <a:ext uri="{FF2B5EF4-FFF2-40B4-BE49-F238E27FC236}">
                <a16:creationId xmlns:a16="http://schemas.microsoft.com/office/drawing/2014/main" id="{F08C6911-6509-41F9-8C3D-1C27C7A886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9867" y="1677761"/>
            <a:ext cx="8747870" cy="492796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6A5B7494-CC34-44D6-914F-FF5BB3C721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68959" y="5180239"/>
            <a:ext cx="2219471" cy="1420462"/>
          </a:xfrm>
          <a:prstGeom prst="rect">
            <a:avLst/>
          </a:prstGeom>
          <a:noFill/>
          <a:extLst>
            <a:ext uri="{909E8E84-426E-40DD-AFC4-6F175D3DCCD1}">
              <a14:hiddenFill xmlns:a14="http://schemas.microsoft.com/office/drawing/2010/main">
                <a:solidFill>
                  <a:srgbClr val="FFFFFF"/>
                </a:solidFill>
              </a14:hiddenFill>
            </a:ext>
          </a:extLst>
        </p:spPr>
      </p:pic>
      <p:cxnSp>
        <p:nvCxnSpPr>
          <p:cNvPr id="4" name="Connecteur droit 3">
            <a:extLst>
              <a:ext uri="{FF2B5EF4-FFF2-40B4-BE49-F238E27FC236}">
                <a16:creationId xmlns:a16="http://schemas.microsoft.com/office/drawing/2014/main" id="{66314C43-5F8C-4924-8E80-C5496028BC36}"/>
              </a:ext>
            </a:extLst>
          </p:cNvPr>
          <p:cNvCxnSpPr>
            <a:cxnSpLocks/>
          </p:cNvCxnSpPr>
          <p:nvPr/>
        </p:nvCxnSpPr>
        <p:spPr>
          <a:xfrm flipV="1">
            <a:off x="1534263" y="1655514"/>
            <a:ext cx="9394995" cy="499878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necteur droit 9">
            <a:extLst>
              <a:ext uri="{FF2B5EF4-FFF2-40B4-BE49-F238E27FC236}">
                <a16:creationId xmlns:a16="http://schemas.microsoft.com/office/drawing/2014/main" id="{6B7270C5-64B4-43DD-8C0A-AA4B29CAA083}"/>
              </a:ext>
            </a:extLst>
          </p:cNvPr>
          <p:cNvCxnSpPr>
            <a:cxnSpLocks/>
          </p:cNvCxnSpPr>
          <p:nvPr/>
        </p:nvCxnSpPr>
        <p:spPr>
          <a:xfrm>
            <a:off x="1635760" y="1655514"/>
            <a:ext cx="9293498" cy="494518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4468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0B89920-3807-4957-91B3-1A937AA62E87}"/>
              </a:ext>
            </a:extLst>
          </p:cNvPr>
          <p:cNvSpPr/>
          <p:nvPr/>
        </p:nvSpPr>
        <p:spPr>
          <a:xfrm>
            <a:off x="0" y="0"/>
            <a:ext cx="12192000" cy="6858000"/>
          </a:xfrm>
          <a:prstGeom prst="rect">
            <a:avLst/>
          </a:prstGeom>
          <a:ln w="304800"/>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pic>
        <p:nvPicPr>
          <p:cNvPr id="6" name="Image 5">
            <a:extLst>
              <a:ext uri="{FF2B5EF4-FFF2-40B4-BE49-F238E27FC236}">
                <a16:creationId xmlns:a16="http://schemas.microsoft.com/office/drawing/2014/main" id="{87A30C87-34E3-4801-8E21-CDE5D09EE9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9258" y="5736772"/>
            <a:ext cx="1121228" cy="1121228"/>
          </a:xfrm>
          <a:prstGeom prst="rect">
            <a:avLst/>
          </a:prstGeom>
        </p:spPr>
      </p:pic>
      <p:sp>
        <p:nvSpPr>
          <p:cNvPr id="7" name="Rectangle 6">
            <a:extLst>
              <a:ext uri="{FF2B5EF4-FFF2-40B4-BE49-F238E27FC236}">
                <a16:creationId xmlns:a16="http://schemas.microsoft.com/office/drawing/2014/main" id="{40C1B304-C4A6-48DA-8F3C-919D14395E63}"/>
              </a:ext>
            </a:extLst>
          </p:cNvPr>
          <p:cNvSpPr/>
          <p:nvPr/>
        </p:nvSpPr>
        <p:spPr>
          <a:xfrm>
            <a:off x="-251012" y="454366"/>
            <a:ext cx="12694023" cy="1121228"/>
          </a:xfrm>
          <a:prstGeom prst="rect">
            <a:avLst/>
          </a:prstGeom>
          <a:solidFill>
            <a:srgbClr val="F9E8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B61A034C-8605-4262-8548-CDBE5F29754D}"/>
              </a:ext>
            </a:extLst>
          </p:cNvPr>
          <p:cNvSpPr>
            <a:spLocks noGrp="1"/>
          </p:cNvSpPr>
          <p:nvPr>
            <p:ph type="title"/>
          </p:nvPr>
        </p:nvSpPr>
        <p:spPr>
          <a:xfrm>
            <a:off x="698241" y="352198"/>
            <a:ext cx="10515600" cy="1325563"/>
          </a:xfrm>
        </p:spPr>
        <p:txBody>
          <a:bodyPr/>
          <a:lstStyle/>
          <a:p>
            <a:pPr algn="ctr"/>
            <a:r>
              <a:rPr lang="fr-FR" b="1" err="1">
                <a:latin typeface="Wigrum Medium" panose="02000000000000000000" pitchFamily="50" charset="0"/>
              </a:rPr>
              <a:t>What</a:t>
            </a:r>
            <a:r>
              <a:rPr lang="fr-FR" b="1">
                <a:latin typeface="Wigrum Medium" panose="02000000000000000000" pitchFamily="50" charset="0"/>
              </a:rPr>
              <a:t> </a:t>
            </a:r>
            <a:r>
              <a:rPr lang="fr-FR" b="1" err="1">
                <a:latin typeface="Wigrum Medium" panose="02000000000000000000" pitchFamily="50" charset="0"/>
              </a:rPr>
              <a:t>is</a:t>
            </a:r>
            <a:r>
              <a:rPr lang="fr-FR" b="1">
                <a:latin typeface="Wigrum Medium" panose="02000000000000000000" pitchFamily="50" charset="0"/>
              </a:rPr>
              <a:t> « data »?</a:t>
            </a:r>
          </a:p>
        </p:txBody>
      </p:sp>
      <p:sp>
        <p:nvSpPr>
          <p:cNvPr id="27" name="Ellipse 26">
            <a:extLst>
              <a:ext uri="{FF2B5EF4-FFF2-40B4-BE49-F238E27FC236}">
                <a16:creationId xmlns:a16="http://schemas.microsoft.com/office/drawing/2014/main" id="{A5E1AAC9-EAD3-4454-A05E-7DCEDB2A2263}"/>
              </a:ext>
            </a:extLst>
          </p:cNvPr>
          <p:cNvSpPr/>
          <p:nvPr/>
        </p:nvSpPr>
        <p:spPr>
          <a:xfrm>
            <a:off x="1157978" y="1742536"/>
            <a:ext cx="4111063" cy="3793900"/>
          </a:xfrm>
          <a:prstGeom prst="ellipse">
            <a:avLst/>
          </a:prstGeom>
          <a:ln w="28575"/>
        </p:spPr>
        <p:style>
          <a:lnRef idx="2">
            <a:schemeClr val="accent6"/>
          </a:lnRef>
          <a:fillRef idx="1">
            <a:schemeClr val="lt1"/>
          </a:fillRef>
          <a:effectRef idx="0">
            <a:schemeClr val="accent6"/>
          </a:effectRef>
          <a:fontRef idx="minor">
            <a:schemeClr val="dk1"/>
          </a:fontRef>
        </p:style>
        <p:txBody>
          <a:bodyPr rtlCol="0" anchor="ctr"/>
          <a:lstStyle>
            <a:defPPr>
              <a:defRPr lang="fr-FR"/>
            </a:defPPr>
            <a:lvl1pPr algn="l" rtl="0" fontAlgn="base">
              <a:spcBef>
                <a:spcPct val="0"/>
              </a:spcBef>
              <a:spcAft>
                <a:spcPct val="0"/>
              </a:spcAft>
              <a:defRPr kern="1200">
                <a:solidFill>
                  <a:schemeClr val="dk1"/>
                </a:solidFill>
                <a:latin typeface="+mn-lt"/>
                <a:ea typeface="+mn-ea"/>
                <a:cs typeface="+mn-cs"/>
              </a:defRPr>
            </a:lvl1pPr>
            <a:lvl2pPr marL="497754" algn="l" rtl="0" fontAlgn="base">
              <a:spcBef>
                <a:spcPct val="0"/>
              </a:spcBef>
              <a:spcAft>
                <a:spcPct val="0"/>
              </a:spcAft>
              <a:defRPr kern="1200">
                <a:solidFill>
                  <a:schemeClr val="dk1"/>
                </a:solidFill>
                <a:latin typeface="+mn-lt"/>
                <a:ea typeface="+mn-ea"/>
                <a:cs typeface="+mn-cs"/>
              </a:defRPr>
            </a:lvl2pPr>
            <a:lvl3pPr marL="995507" algn="l" rtl="0" fontAlgn="base">
              <a:spcBef>
                <a:spcPct val="0"/>
              </a:spcBef>
              <a:spcAft>
                <a:spcPct val="0"/>
              </a:spcAft>
              <a:defRPr kern="1200">
                <a:solidFill>
                  <a:schemeClr val="dk1"/>
                </a:solidFill>
                <a:latin typeface="+mn-lt"/>
                <a:ea typeface="+mn-ea"/>
                <a:cs typeface="+mn-cs"/>
              </a:defRPr>
            </a:lvl3pPr>
            <a:lvl4pPr marL="1493261" algn="l" rtl="0" fontAlgn="base">
              <a:spcBef>
                <a:spcPct val="0"/>
              </a:spcBef>
              <a:spcAft>
                <a:spcPct val="0"/>
              </a:spcAft>
              <a:defRPr kern="1200">
                <a:solidFill>
                  <a:schemeClr val="dk1"/>
                </a:solidFill>
                <a:latin typeface="+mn-lt"/>
                <a:ea typeface="+mn-ea"/>
                <a:cs typeface="+mn-cs"/>
              </a:defRPr>
            </a:lvl4pPr>
            <a:lvl5pPr marL="1991015" algn="l" rtl="0" fontAlgn="base">
              <a:spcBef>
                <a:spcPct val="0"/>
              </a:spcBef>
              <a:spcAft>
                <a:spcPct val="0"/>
              </a:spcAft>
              <a:defRPr kern="1200">
                <a:solidFill>
                  <a:schemeClr val="dk1"/>
                </a:solidFill>
                <a:latin typeface="+mn-lt"/>
                <a:ea typeface="+mn-ea"/>
                <a:cs typeface="+mn-cs"/>
              </a:defRPr>
            </a:lvl5pPr>
            <a:lvl6pPr marL="2488768" algn="l" defTabSz="995507" rtl="0" eaLnBrk="1" latinLnBrk="0" hangingPunct="1">
              <a:defRPr kern="1200">
                <a:solidFill>
                  <a:schemeClr val="dk1"/>
                </a:solidFill>
                <a:latin typeface="+mn-lt"/>
                <a:ea typeface="+mn-ea"/>
                <a:cs typeface="+mn-cs"/>
              </a:defRPr>
            </a:lvl6pPr>
            <a:lvl7pPr marL="2986522" algn="l" defTabSz="995507" rtl="0" eaLnBrk="1" latinLnBrk="0" hangingPunct="1">
              <a:defRPr kern="1200">
                <a:solidFill>
                  <a:schemeClr val="dk1"/>
                </a:solidFill>
                <a:latin typeface="+mn-lt"/>
                <a:ea typeface="+mn-ea"/>
                <a:cs typeface="+mn-cs"/>
              </a:defRPr>
            </a:lvl7pPr>
            <a:lvl8pPr marL="3484275" algn="l" defTabSz="995507" rtl="0" eaLnBrk="1" latinLnBrk="0" hangingPunct="1">
              <a:defRPr kern="1200">
                <a:solidFill>
                  <a:schemeClr val="dk1"/>
                </a:solidFill>
                <a:latin typeface="+mn-lt"/>
                <a:ea typeface="+mn-ea"/>
                <a:cs typeface="+mn-cs"/>
              </a:defRPr>
            </a:lvl8pPr>
            <a:lvl9pPr marL="3982029" algn="l" defTabSz="995507" rtl="0" eaLnBrk="1" latinLnBrk="0" hangingPunct="1">
              <a:defRPr kern="1200">
                <a:solidFill>
                  <a:schemeClr val="dk1"/>
                </a:solidFill>
                <a:latin typeface="+mn-lt"/>
                <a:ea typeface="+mn-ea"/>
                <a:cs typeface="+mn-cs"/>
              </a:defRPr>
            </a:lvl9pPr>
          </a:lstStyle>
          <a:p>
            <a:pPr algn="ctr"/>
            <a:endParaRPr lang="fr-FR"/>
          </a:p>
        </p:txBody>
      </p:sp>
      <p:sp>
        <p:nvSpPr>
          <p:cNvPr id="28" name="Ellipse 27">
            <a:extLst>
              <a:ext uri="{FF2B5EF4-FFF2-40B4-BE49-F238E27FC236}">
                <a16:creationId xmlns:a16="http://schemas.microsoft.com/office/drawing/2014/main" id="{330B8FEA-D634-4ACD-8A73-DC7A6E6FA909}"/>
              </a:ext>
            </a:extLst>
          </p:cNvPr>
          <p:cNvSpPr/>
          <p:nvPr/>
        </p:nvSpPr>
        <p:spPr>
          <a:xfrm>
            <a:off x="6477345" y="1651925"/>
            <a:ext cx="4111062" cy="3748928"/>
          </a:xfrm>
          <a:prstGeom prst="ellipse">
            <a:avLst/>
          </a:prstGeom>
          <a:ln w="38100"/>
        </p:spPr>
        <p:style>
          <a:lnRef idx="2">
            <a:schemeClr val="accent5"/>
          </a:lnRef>
          <a:fillRef idx="1">
            <a:schemeClr val="lt1"/>
          </a:fillRef>
          <a:effectRef idx="0">
            <a:schemeClr val="accent5"/>
          </a:effectRef>
          <a:fontRef idx="minor">
            <a:schemeClr val="dk1"/>
          </a:fontRef>
        </p:style>
        <p:txBody>
          <a:bodyPr rtlCol="0" anchor="ctr"/>
          <a:lstStyle>
            <a:defPPr>
              <a:defRPr lang="fr-FR"/>
            </a:defPPr>
            <a:lvl1pPr algn="l" rtl="0" fontAlgn="base">
              <a:spcBef>
                <a:spcPct val="0"/>
              </a:spcBef>
              <a:spcAft>
                <a:spcPct val="0"/>
              </a:spcAft>
              <a:defRPr kern="1200">
                <a:solidFill>
                  <a:schemeClr val="dk1"/>
                </a:solidFill>
                <a:latin typeface="+mn-lt"/>
                <a:ea typeface="+mn-ea"/>
                <a:cs typeface="+mn-cs"/>
              </a:defRPr>
            </a:lvl1pPr>
            <a:lvl2pPr marL="497754" algn="l" rtl="0" fontAlgn="base">
              <a:spcBef>
                <a:spcPct val="0"/>
              </a:spcBef>
              <a:spcAft>
                <a:spcPct val="0"/>
              </a:spcAft>
              <a:defRPr kern="1200">
                <a:solidFill>
                  <a:schemeClr val="dk1"/>
                </a:solidFill>
                <a:latin typeface="+mn-lt"/>
                <a:ea typeface="+mn-ea"/>
                <a:cs typeface="+mn-cs"/>
              </a:defRPr>
            </a:lvl2pPr>
            <a:lvl3pPr marL="995507" algn="l" rtl="0" fontAlgn="base">
              <a:spcBef>
                <a:spcPct val="0"/>
              </a:spcBef>
              <a:spcAft>
                <a:spcPct val="0"/>
              </a:spcAft>
              <a:defRPr kern="1200">
                <a:solidFill>
                  <a:schemeClr val="dk1"/>
                </a:solidFill>
                <a:latin typeface="+mn-lt"/>
                <a:ea typeface="+mn-ea"/>
                <a:cs typeface="+mn-cs"/>
              </a:defRPr>
            </a:lvl3pPr>
            <a:lvl4pPr marL="1493261" algn="l" rtl="0" fontAlgn="base">
              <a:spcBef>
                <a:spcPct val="0"/>
              </a:spcBef>
              <a:spcAft>
                <a:spcPct val="0"/>
              </a:spcAft>
              <a:defRPr kern="1200">
                <a:solidFill>
                  <a:schemeClr val="dk1"/>
                </a:solidFill>
                <a:latin typeface="+mn-lt"/>
                <a:ea typeface="+mn-ea"/>
                <a:cs typeface="+mn-cs"/>
              </a:defRPr>
            </a:lvl4pPr>
            <a:lvl5pPr marL="1991015" algn="l" rtl="0" fontAlgn="base">
              <a:spcBef>
                <a:spcPct val="0"/>
              </a:spcBef>
              <a:spcAft>
                <a:spcPct val="0"/>
              </a:spcAft>
              <a:defRPr kern="1200">
                <a:solidFill>
                  <a:schemeClr val="dk1"/>
                </a:solidFill>
                <a:latin typeface="+mn-lt"/>
                <a:ea typeface="+mn-ea"/>
                <a:cs typeface="+mn-cs"/>
              </a:defRPr>
            </a:lvl5pPr>
            <a:lvl6pPr marL="2488768" algn="l" defTabSz="995507" rtl="0" eaLnBrk="1" latinLnBrk="0" hangingPunct="1">
              <a:defRPr kern="1200">
                <a:solidFill>
                  <a:schemeClr val="dk1"/>
                </a:solidFill>
                <a:latin typeface="+mn-lt"/>
                <a:ea typeface="+mn-ea"/>
                <a:cs typeface="+mn-cs"/>
              </a:defRPr>
            </a:lvl6pPr>
            <a:lvl7pPr marL="2986522" algn="l" defTabSz="995507" rtl="0" eaLnBrk="1" latinLnBrk="0" hangingPunct="1">
              <a:defRPr kern="1200">
                <a:solidFill>
                  <a:schemeClr val="dk1"/>
                </a:solidFill>
                <a:latin typeface="+mn-lt"/>
                <a:ea typeface="+mn-ea"/>
                <a:cs typeface="+mn-cs"/>
              </a:defRPr>
            </a:lvl7pPr>
            <a:lvl8pPr marL="3484275" algn="l" defTabSz="995507" rtl="0" eaLnBrk="1" latinLnBrk="0" hangingPunct="1">
              <a:defRPr kern="1200">
                <a:solidFill>
                  <a:schemeClr val="dk1"/>
                </a:solidFill>
                <a:latin typeface="+mn-lt"/>
                <a:ea typeface="+mn-ea"/>
                <a:cs typeface="+mn-cs"/>
              </a:defRPr>
            </a:lvl8pPr>
            <a:lvl9pPr marL="3982029" algn="l" defTabSz="995507" rtl="0" eaLnBrk="1" latinLnBrk="0" hangingPunct="1">
              <a:defRPr kern="1200">
                <a:solidFill>
                  <a:schemeClr val="dk1"/>
                </a:solidFill>
                <a:latin typeface="+mn-lt"/>
                <a:ea typeface="+mn-ea"/>
                <a:cs typeface="+mn-cs"/>
              </a:defRPr>
            </a:lvl9pPr>
          </a:lstStyle>
          <a:p>
            <a:pPr algn="ctr"/>
            <a:endParaRPr lang="fr-FR"/>
          </a:p>
        </p:txBody>
      </p:sp>
      <p:sp>
        <p:nvSpPr>
          <p:cNvPr id="29" name="Non égal 28">
            <a:extLst>
              <a:ext uri="{FF2B5EF4-FFF2-40B4-BE49-F238E27FC236}">
                <a16:creationId xmlns:a16="http://schemas.microsoft.com/office/drawing/2014/main" id="{CD8D65C1-E0D0-46D7-9CCA-839F0B25CC13}"/>
              </a:ext>
            </a:extLst>
          </p:cNvPr>
          <p:cNvSpPr/>
          <p:nvPr/>
        </p:nvSpPr>
        <p:spPr>
          <a:xfrm>
            <a:off x="5346899" y="3166349"/>
            <a:ext cx="1080120" cy="720080"/>
          </a:xfrm>
          <a:prstGeom prst="mathNotEqual">
            <a:avLst/>
          </a:prstGeom>
          <a:solidFill>
            <a:srgbClr val="00B0F0"/>
          </a:solidFill>
          <a:ln>
            <a:noFill/>
          </a:ln>
        </p:spPr>
        <p:style>
          <a:lnRef idx="0">
            <a:scrgbClr r="0" g="0" b="0"/>
          </a:lnRef>
          <a:fillRef idx="0">
            <a:scrgbClr r="0" g="0" b="0"/>
          </a:fillRef>
          <a:effectRef idx="0">
            <a:scrgbClr r="0" g="0" b="0"/>
          </a:effectRef>
          <a:fontRef idx="minor">
            <a:schemeClr val="lt1"/>
          </a:fontRef>
        </p:style>
        <p:txBody>
          <a:bodyPr rtlCol="0" anchor="ctr"/>
          <a:lstStyle>
            <a:defPPr>
              <a:defRPr lang="fr-FR"/>
            </a:defPPr>
            <a:lvl1pPr algn="l" rtl="0" fontAlgn="base">
              <a:spcBef>
                <a:spcPct val="0"/>
              </a:spcBef>
              <a:spcAft>
                <a:spcPct val="0"/>
              </a:spcAft>
              <a:defRPr kern="1200">
                <a:solidFill>
                  <a:schemeClr val="lt1"/>
                </a:solidFill>
                <a:latin typeface="+mn-lt"/>
                <a:ea typeface="+mn-ea"/>
                <a:cs typeface="+mn-cs"/>
              </a:defRPr>
            </a:lvl1pPr>
            <a:lvl2pPr marL="497754" algn="l" rtl="0" fontAlgn="base">
              <a:spcBef>
                <a:spcPct val="0"/>
              </a:spcBef>
              <a:spcAft>
                <a:spcPct val="0"/>
              </a:spcAft>
              <a:defRPr kern="1200">
                <a:solidFill>
                  <a:schemeClr val="lt1"/>
                </a:solidFill>
                <a:latin typeface="+mn-lt"/>
                <a:ea typeface="+mn-ea"/>
                <a:cs typeface="+mn-cs"/>
              </a:defRPr>
            </a:lvl2pPr>
            <a:lvl3pPr marL="995507" algn="l" rtl="0" fontAlgn="base">
              <a:spcBef>
                <a:spcPct val="0"/>
              </a:spcBef>
              <a:spcAft>
                <a:spcPct val="0"/>
              </a:spcAft>
              <a:defRPr kern="1200">
                <a:solidFill>
                  <a:schemeClr val="lt1"/>
                </a:solidFill>
                <a:latin typeface="+mn-lt"/>
                <a:ea typeface="+mn-ea"/>
                <a:cs typeface="+mn-cs"/>
              </a:defRPr>
            </a:lvl3pPr>
            <a:lvl4pPr marL="1493261" algn="l" rtl="0" fontAlgn="base">
              <a:spcBef>
                <a:spcPct val="0"/>
              </a:spcBef>
              <a:spcAft>
                <a:spcPct val="0"/>
              </a:spcAft>
              <a:defRPr kern="1200">
                <a:solidFill>
                  <a:schemeClr val="lt1"/>
                </a:solidFill>
                <a:latin typeface="+mn-lt"/>
                <a:ea typeface="+mn-ea"/>
                <a:cs typeface="+mn-cs"/>
              </a:defRPr>
            </a:lvl4pPr>
            <a:lvl5pPr marL="1991015" algn="l" rtl="0" fontAlgn="base">
              <a:spcBef>
                <a:spcPct val="0"/>
              </a:spcBef>
              <a:spcAft>
                <a:spcPct val="0"/>
              </a:spcAft>
              <a:defRPr kern="1200">
                <a:solidFill>
                  <a:schemeClr val="lt1"/>
                </a:solidFill>
                <a:latin typeface="+mn-lt"/>
                <a:ea typeface="+mn-ea"/>
                <a:cs typeface="+mn-cs"/>
              </a:defRPr>
            </a:lvl5pPr>
            <a:lvl6pPr marL="2488768" algn="l" defTabSz="995507" rtl="0" eaLnBrk="1" latinLnBrk="0" hangingPunct="1">
              <a:defRPr kern="1200">
                <a:solidFill>
                  <a:schemeClr val="lt1"/>
                </a:solidFill>
                <a:latin typeface="+mn-lt"/>
                <a:ea typeface="+mn-ea"/>
                <a:cs typeface="+mn-cs"/>
              </a:defRPr>
            </a:lvl6pPr>
            <a:lvl7pPr marL="2986522" algn="l" defTabSz="995507" rtl="0" eaLnBrk="1" latinLnBrk="0" hangingPunct="1">
              <a:defRPr kern="1200">
                <a:solidFill>
                  <a:schemeClr val="lt1"/>
                </a:solidFill>
                <a:latin typeface="+mn-lt"/>
                <a:ea typeface="+mn-ea"/>
                <a:cs typeface="+mn-cs"/>
              </a:defRPr>
            </a:lvl7pPr>
            <a:lvl8pPr marL="3484275" algn="l" defTabSz="995507" rtl="0" eaLnBrk="1" latinLnBrk="0" hangingPunct="1">
              <a:defRPr kern="1200">
                <a:solidFill>
                  <a:schemeClr val="lt1"/>
                </a:solidFill>
                <a:latin typeface="+mn-lt"/>
                <a:ea typeface="+mn-ea"/>
                <a:cs typeface="+mn-cs"/>
              </a:defRPr>
            </a:lvl8pPr>
            <a:lvl9pPr marL="3982029" algn="l" defTabSz="995507" rtl="0" eaLnBrk="1" latinLnBrk="0" hangingPunct="1">
              <a:defRPr kern="1200">
                <a:solidFill>
                  <a:schemeClr val="lt1"/>
                </a:solidFill>
                <a:latin typeface="+mn-lt"/>
                <a:ea typeface="+mn-ea"/>
                <a:cs typeface="+mn-cs"/>
              </a:defRPr>
            </a:lvl9pPr>
          </a:lstStyle>
          <a:p>
            <a:pPr algn="ctr"/>
            <a:endParaRPr lang="fr-FR">
              <a:solidFill>
                <a:schemeClr val="tx1"/>
              </a:solidFill>
            </a:endParaRPr>
          </a:p>
        </p:txBody>
      </p:sp>
      <p:sp>
        <p:nvSpPr>
          <p:cNvPr id="30" name="ZoneTexte 12">
            <a:extLst>
              <a:ext uri="{FF2B5EF4-FFF2-40B4-BE49-F238E27FC236}">
                <a16:creationId xmlns:a16="http://schemas.microsoft.com/office/drawing/2014/main" id="{CC6459F6-D141-4B02-BF79-720938FDF7F6}"/>
              </a:ext>
            </a:extLst>
          </p:cNvPr>
          <p:cNvSpPr txBox="1"/>
          <p:nvPr/>
        </p:nvSpPr>
        <p:spPr>
          <a:xfrm>
            <a:off x="2267340" y="2225648"/>
            <a:ext cx="3899287" cy="369332"/>
          </a:xfrm>
          <a:prstGeom prst="rect">
            <a:avLst/>
          </a:prstGeom>
          <a:noFill/>
        </p:spPr>
        <p:txBody>
          <a:bodyPr wrap="square" rtlCol="0">
            <a:spAutoFit/>
          </a:bodyPr>
          <a:lstStyle>
            <a:defPPr>
              <a:defRPr lang="fr-FR"/>
            </a:defPPr>
            <a:lvl1pPr algn="l" rtl="0" fontAlgn="base">
              <a:spcBef>
                <a:spcPct val="0"/>
              </a:spcBef>
              <a:spcAft>
                <a:spcPct val="0"/>
              </a:spcAft>
              <a:defRPr kern="1200">
                <a:solidFill>
                  <a:schemeClr val="tx1"/>
                </a:solidFill>
                <a:latin typeface="Arial" charset="0"/>
                <a:ea typeface="+mn-ea"/>
                <a:cs typeface="Arial" charset="0"/>
              </a:defRPr>
            </a:lvl1pPr>
            <a:lvl2pPr marL="497754" algn="l" rtl="0" fontAlgn="base">
              <a:spcBef>
                <a:spcPct val="0"/>
              </a:spcBef>
              <a:spcAft>
                <a:spcPct val="0"/>
              </a:spcAft>
              <a:defRPr kern="1200">
                <a:solidFill>
                  <a:schemeClr val="tx1"/>
                </a:solidFill>
                <a:latin typeface="Arial" charset="0"/>
                <a:ea typeface="+mn-ea"/>
                <a:cs typeface="Arial" charset="0"/>
              </a:defRPr>
            </a:lvl2pPr>
            <a:lvl3pPr marL="995507" algn="l" rtl="0" fontAlgn="base">
              <a:spcBef>
                <a:spcPct val="0"/>
              </a:spcBef>
              <a:spcAft>
                <a:spcPct val="0"/>
              </a:spcAft>
              <a:defRPr kern="1200">
                <a:solidFill>
                  <a:schemeClr val="tx1"/>
                </a:solidFill>
                <a:latin typeface="Arial" charset="0"/>
                <a:ea typeface="+mn-ea"/>
                <a:cs typeface="Arial" charset="0"/>
              </a:defRPr>
            </a:lvl3pPr>
            <a:lvl4pPr marL="1493261" algn="l" rtl="0" fontAlgn="base">
              <a:spcBef>
                <a:spcPct val="0"/>
              </a:spcBef>
              <a:spcAft>
                <a:spcPct val="0"/>
              </a:spcAft>
              <a:defRPr kern="1200">
                <a:solidFill>
                  <a:schemeClr val="tx1"/>
                </a:solidFill>
                <a:latin typeface="Arial" charset="0"/>
                <a:ea typeface="+mn-ea"/>
                <a:cs typeface="Arial" charset="0"/>
              </a:defRPr>
            </a:lvl4pPr>
            <a:lvl5pPr marL="1991015" algn="l" rtl="0" fontAlgn="base">
              <a:spcBef>
                <a:spcPct val="0"/>
              </a:spcBef>
              <a:spcAft>
                <a:spcPct val="0"/>
              </a:spcAft>
              <a:defRPr kern="1200">
                <a:solidFill>
                  <a:schemeClr val="tx1"/>
                </a:solidFill>
                <a:latin typeface="Arial" charset="0"/>
                <a:ea typeface="+mn-ea"/>
                <a:cs typeface="Arial" charset="0"/>
              </a:defRPr>
            </a:lvl5pPr>
            <a:lvl6pPr marL="2488768" algn="l" defTabSz="995507" rtl="0" eaLnBrk="1" latinLnBrk="0" hangingPunct="1">
              <a:defRPr kern="1200">
                <a:solidFill>
                  <a:schemeClr val="tx1"/>
                </a:solidFill>
                <a:latin typeface="Arial" charset="0"/>
                <a:ea typeface="+mn-ea"/>
                <a:cs typeface="Arial" charset="0"/>
              </a:defRPr>
            </a:lvl6pPr>
            <a:lvl7pPr marL="2986522" algn="l" defTabSz="995507" rtl="0" eaLnBrk="1" latinLnBrk="0" hangingPunct="1">
              <a:defRPr kern="1200">
                <a:solidFill>
                  <a:schemeClr val="tx1"/>
                </a:solidFill>
                <a:latin typeface="Arial" charset="0"/>
                <a:ea typeface="+mn-ea"/>
                <a:cs typeface="Arial" charset="0"/>
              </a:defRPr>
            </a:lvl7pPr>
            <a:lvl8pPr marL="3484275" algn="l" defTabSz="995507" rtl="0" eaLnBrk="1" latinLnBrk="0" hangingPunct="1">
              <a:defRPr kern="1200">
                <a:solidFill>
                  <a:schemeClr val="tx1"/>
                </a:solidFill>
                <a:latin typeface="Arial" charset="0"/>
                <a:ea typeface="+mn-ea"/>
                <a:cs typeface="Arial" charset="0"/>
              </a:defRPr>
            </a:lvl8pPr>
            <a:lvl9pPr marL="3982029" algn="l" defTabSz="995507" rtl="0" eaLnBrk="1" latinLnBrk="0" hangingPunct="1">
              <a:defRPr kern="1200">
                <a:solidFill>
                  <a:schemeClr val="tx1"/>
                </a:solidFill>
                <a:latin typeface="Arial" charset="0"/>
                <a:ea typeface="+mn-ea"/>
                <a:cs typeface="Arial" charset="0"/>
              </a:defRPr>
            </a:lvl9pPr>
          </a:lstStyle>
          <a:p>
            <a:r>
              <a:rPr lang="fr-FR" b="1" u="sng" err="1"/>
              <a:t>Personal</a:t>
            </a:r>
            <a:r>
              <a:rPr lang="fr-FR" b="1" u="sng"/>
              <a:t> Data</a:t>
            </a:r>
          </a:p>
        </p:txBody>
      </p:sp>
      <p:sp>
        <p:nvSpPr>
          <p:cNvPr id="31" name="ZoneTexte 13">
            <a:extLst>
              <a:ext uri="{FF2B5EF4-FFF2-40B4-BE49-F238E27FC236}">
                <a16:creationId xmlns:a16="http://schemas.microsoft.com/office/drawing/2014/main" id="{B1489D7B-161C-465B-8D7B-4282FC15BA5B}"/>
              </a:ext>
            </a:extLst>
          </p:cNvPr>
          <p:cNvSpPr txBox="1"/>
          <p:nvPr/>
        </p:nvSpPr>
        <p:spPr>
          <a:xfrm>
            <a:off x="7244904" y="2290097"/>
            <a:ext cx="3899287" cy="369332"/>
          </a:xfrm>
          <a:prstGeom prst="rect">
            <a:avLst/>
          </a:prstGeom>
          <a:noFill/>
        </p:spPr>
        <p:txBody>
          <a:bodyPr wrap="square" rtlCol="0">
            <a:spAutoFit/>
          </a:bodyPr>
          <a:lstStyle>
            <a:defPPr>
              <a:defRPr lang="fr-FR"/>
            </a:defPPr>
            <a:lvl1pPr algn="l" rtl="0" fontAlgn="base">
              <a:spcBef>
                <a:spcPct val="0"/>
              </a:spcBef>
              <a:spcAft>
                <a:spcPct val="0"/>
              </a:spcAft>
              <a:defRPr kern="1200">
                <a:solidFill>
                  <a:schemeClr val="tx1"/>
                </a:solidFill>
                <a:latin typeface="Arial" charset="0"/>
                <a:ea typeface="+mn-ea"/>
                <a:cs typeface="Arial" charset="0"/>
              </a:defRPr>
            </a:lvl1pPr>
            <a:lvl2pPr marL="497754" algn="l" rtl="0" fontAlgn="base">
              <a:spcBef>
                <a:spcPct val="0"/>
              </a:spcBef>
              <a:spcAft>
                <a:spcPct val="0"/>
              </a:spcAft>
              <a:defRPr kern="1200">
                <a:solidFill>
                  <a:schemeClr val="tx1"/>
                </a:solidFill>
                <a:latin typeface="Arial" charset="0"/>
                <a:ea typeface="+mn-ea"/>
                <a:cs typeface="Arial" charset="0"/>
              </a:defRPr>
            </a:lvl2pPr>
            <a:lvl3pPr marL="995507" algn="l" rtl="0" fontAlgn="base">
              <a:spcBef>
                <a:spcPct val="0"/>
              </a:spcBef>
              <a:spcAft>
                <a:spcPct val="0"/>
              </a:spcAft>
              <a:defRPr kern="1200">
                <a:solidFill>
                  <a:schemeClr val="tx1"/>
                </a:solidFill>
                <a:latin typeface="Arial" charset="0"/>
                <a:ea typeface="+mn-ea"/>
                <a:cs typeface="Arial" charset="0"/>
              </a:defRPr>
            </a:lvl3pPr>
            <a:lvl4pPr marL="1493261" algn="l" rtl="0" fontAlgn="base">
              <a:spcBef>
                <a:spcPct val="0"/>
              </a:spcBef>
              <a:spcAft>
                <a:spcPct val="0"/>
              </a:spcAft>
              <a:defRPr kern="1200">
                <a:solidFill>
                  <a:schemeClr val="tx1"/>
                </a:solidFill>
                <a:latin typeface="Arial" charset="0"/>
                <a:ea typeface="+mn-ea"/>
                <a:cs typeface="Arial" charset="0"/>
              </a:defRPr>
            </a:lvl4pPr>
            <a:lvl5pPr marL="1991015" algn="l" rtl="0" fontAlgn="base">
              <a:spcBef>
                <a:spcPct val="0"/>
              </a:spcBef>
              <a:spcAft>
                <a:spcPct val="0"/>
              </a:spcAft>
              <a:defRPr kern="1200">
                <a:solidFill>
                  <a:schemeClr val="tx1"/>
                </a:solidFill>
                <a:latin typeface="Arial" charset="0"/>
                <a:ea typeface="+mn-ea"/>
                <a:cs typeface="Arial" charset="0"/>
              </a:defRPr>
            </a:lvl5pPr>
            <a:lvl6pPr marL="2488768" algn="l" defTabSz="995507" rtl="0" eaLnBrk="1" latinLnBrk="0" hangingPunct="1">
              <a:defRPr kern="1200">
                <a:solidFill>
                  <a:schemeClr val="tx1"/>
                </a:solidFill>
                <a:latin typeface="Arial" charset="0"/>
                <a:ea typeface="+mn-ea"/>
                <a:cs typeface="Arial" charset="0"/>
              </a:defRPr>
            </a:lvl6pPr>
            <a:lvl7pPr marL="2986522" algn="l" defTabSz="995507" rtl="0" eaLnBrk="1" latinLnBrk="0" hangingPunct="1">
              <a:defRPr kern="1200">
                <a:solidFill>
                  <a:schemeClr val="tx1"/>
                </a:solidFill>
                <a:latin typeface="Arial" charset="0"/>
                <a:ea typeface="+mn-ea"/>
                <a:cs typeface="Arial" charset="0"/>
              </a:defRPr>
            </a:lvl7pPr>
            <a:lvl8pPr marL="3484275" algn="l" defTabSz="995507" rtl="0" eaLnBrk="1" latinLnBrk="0" hangingPunct="1">
              <a:defRPr kern="1200">
                <a:solidFill>
                  <a:schemeClr val="tx1"/>
                </a:solidFill>
                <a:latin typeface="Arial" charset="0"/>
                <a:ea typeface="+mn-ea"/>
                <a:cs typeface="Arial" charset="0"/>
              </a:defRPr>
            </a:lvl8pPr>
            <a:lvl9pPr marL="3982029" algn="l" defTabSz="995507" rtl="0" eaLnBrk="1" latinLnBrk="0" hangingPunct="1">
              <a:defRPr kern="1200">
                <a:solidFill>
                  <a:schemeClr val="tx1"/>
                </a:solidFill>
                <a:latin typeface="Arial" charset="0"/>
                <a:ea typeface="+mn-ea"/>
                <a:cs typeface="Arial" charset="0"/>
              </a:defRPr>
            </a:lvl9pPr>
          </a:lstStyle>
          <a:p>
            <a:r>
              <a:rPr lang="fr-FR" b="1" u="sng" err="1"/>
              <a:t>Anonymized</a:t>
            </a:r>
            <a:r>
              <a:rPr lang="fr-FR" b="1" u="sng"/>
              <a:t> Data</a:t>
            </a:r>
          </a:p>
        </p:txBody>
      </p:sp>
      <p:sp>
        <p:nvSpPr>
          <p:cNvPr id="32" name="Ellipse 31">
            <a:extLst>
              <a:ext uri="{FF2B5EF4-FFF2-40B4-BE49-F238E27FC236}">
                <a16:creationId xmlns:a16="http://schemas.microsoft.com/office/drawing/2014/main" id="{ADC136DF-5AFA-4165-8AED-59630841259A}"/>
              </a:ext>
            </a:extLst>
          </p:cNvPr>
          <p:cNvSpPr/>
          <p:nvPr/>
        </p:nvSpPr>
        <p:spPr>
          <a:xfrm>
            <a:off x="1530314" y="2975439"/>
            <a:ext cx="1155797" cy="100811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defPPr>
              <a:defRPr lang="fr-FR"/>
            </a:defPPr>
            <a:lvl1pPr algn="l" rtl="0" fontAlgn="base">
              <a:spcBef>
                <a:spcPct val="0"/>
              </a:spcBef>
              <a:spcAft>
                <a:spcPct val="0"/>
              </a:spcAft>
              <a:defRPr kern="1200">
                <a:solidFill>
                  <a:schemeClr val="dk1"/>
                </a:solidFill>
                <a:latin typeface="+mn-lt"/>
                <a:ea typeface="+mn-ea"/>
                <a:cs typeface="+mn-cs"/>
              </a:defRPr>
            </a:lvl1pPr>
            <a:lvl2pPr marL="497754" algn="l" rtl="0" fontAlgn="base">
              <a:spcBef>
                <a:spcPct val="0"/>
              </a:spcBef>
              <a:spcAft>
                <a:spcPct val="0"/>
              </a:spcAft>
              <a:defRPr kern="1200">
                <a:solidFill>
                  <a:schemeClr val="dk1"/>
                </a:solidFill>
                <a:latin typeface="+mn-lt"/>
                <a:ea typeface="+mn-ea"/>
                <a:cs typeface="+mn-cs"/>
              </a:defRPr>
            </a:lvl2pPr>
            <a:lvl3pPr marL="995507" algn="l" rtl="0" fontAlgn="base">
              <a:spcBef>
                <a:spcPct val="0"/>
              </a:spcBef>
              <a:spcAft>
                <a:spcPct val="0"/>
              </a:spcAft>
              <a:defRPr kern="1200">
                <a:solidFill>
                  <a:schemeClr val="dk1"/>
                </a:solidFill>
                <a:latin typeface="+mn-lt"/>
                <a:ea typeface="+mn-ea"/>
                <a:cs typeface="+mn-cs"/>
              </a:defRPr>
            </a:lvl3pPr>
            <a:lvl4pPr marL="1493261" algn="l" rtl="0" fontAlgn="base">
              <a:spcBef>
                <a:spcPct val="0"/>
              </a:spcBef>
              <a:spcAft>
                <a:spcPct val="0"/>
              </a:spcAft>
              <a:defRPr kern="1200">
                <a:solidFill>
                  <a:schemeClr val="dk1"/>
                </a:solidFill>
                <a:latin typeface="+mn-lt"/>
                <a:ea typeface="+mn-ea"/>
                <a:cs typeface="+mn-cs"/>
              </a:defRPr>
            </a:lvl4pPr>
            <a:lvl5pPr marL="1991015" algn="l" rtl="0" fontAlgn="base">
              <a:spcBef>
                <a:spcPct val="0"/>
              </a:spcBef>
              <a:spcAft>
                <a:spcPct val="0"/>
              </a:spcAft>
              <a:defRPr kern="1200">
                <a:solidFill>
                  <a:schemeClr val="dk1"/>
                </a:solidFill>
                <a:latin typeface="+mn-lt"/>
                <a:ea typeface="+mn-ea"/>
                <a:cs typeface="+mn-cs"/>
              </a:defRPr>
            </a:lvl5pPr>
            <a:lvl6pPr marL="2488768" algn="l" defTabSz="995507" rtl="0" eaLnBrk="1" latinLnBrk="0" hangingPunct="1">
              <a:defRPr kern="1200">
                <a:solidFill>
                  <a:schemeClr val="dk1"/>
                </a:solidFill>
                <a:latin typeface="+mn-lt"/>
                <a:ea typeface="+mn-ea"/>
                <a:cs typeface="+mn-cs"/>
              </a:defRPr>
            </a:lvl6pPr>
            <a:lvl7pPr marL="2986522" algn="l" defTabSz="995507" rtl="0" eaLnBrk="1" latinLnBrk="0" hangingPunct="1">
              <a:defRPr kern="1200">
                <a:solidFill>
                  <a:schemeClr val="dk1"/>
                </a:solidFill>
                <a:latin typeface="+mn-lt"/>
                <a:ea typeface="+mn-ea"/>
                <a:cs typeface="+mn-cs"/>
              </a:defRPr>
            </a:lvl7pPr>
            <a:lvl8pPr marL="3484275" algn="l" defTabSz="995507" rtl="0" eaLnBrk="1" latinLnBrk="0" hangingPunct="1">
              <a:defRPr kern="1200">
                <a:solidFill>
                  <a:schemeClr val="dk1"/>
                </a:solidFill>
                <a:latin typeface="+mn-lt"/>
                <a:ea typeface="+mn-ea"/>
                <a:cs typeface="+mn-cs"/>
              </a:defRPr>
            </a:lvl8pPr>
            <a:lvl9pPr marL="3982029" algn="l" defTabSz="995507" rtl="0" eaLnBrk="1" latinLnBrk="0" hangingPunct="1">
              <a:defRPr kern="1200">
                <a:solidFill>
                  <a:schemeClr val="dk1"/>
                </a:solidFill>
                <a:latin typeface="+mn-lt"/>
                <a:ea typeface="+mn-ea"/>
                <a:cs typeface="+mn-cs"/>
              </a:defRPr>
            </a:lvl9pPr>
          </a:lstStyle>
          <a:p>
            <a:pPr algn="ctr"/>
            <a:endParaRPr lang="fr-FR"/>
          </a:p>
        </p:txBody>
      </p:sp>
      <p:sp>
        <p:nvSpPr>
          <p:cNvPr id="33" name="Ellipse 32">
            <a:extLst>
              <a:ext uri="{FF2B5EF4-FFF2-40B4-BE49-F238E27FC236}">
                <a16:creationId xmlns:a16="http://schemas.microsoft.com/office/drawing/2014/main" id="{97F2ACE4-41B6-4317-8A2C-717F84720F30}"/>
              </a:ext>
            </a:extLst>
          </p:cNvPr>
          <p:cNvSpPr/>
          <p:nvPr/>
        </p:nvSpPr>
        <p:spPr>
          <a:xfrm>
            <a:off x="3125345" y="2999238"/>
            <a:ext cx="1155797" cy="100811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defPPr>
              <a:defRPr lang="fr-FR"/>
            </a:defPPr>
            <a:lvl1pPr algn="l" rtl="0" fontAlgn="base">
              <a:spcBef>
                <a:spcPct val="0"/>
              </a:spcBef>
              <a:spcAft>
                <a:spcPct val="0"/>
              </a:spcAft>
              <a:defRPr kern="1200">
                <a:solidFill>
                  <a:schemeClr val="dk1"/>
                </a:solidFill>
                <a:latin typeface="+mn-lt"/>
                <a:ea typeface="+mn-ea"/>
                <a:cs typeface="+mn-cs"/>
              </a:defRPr>
            </a:lvl1pPr>
            <a:lvl2pPr marL="497754" algn="l" rtl="0" fontAlgn="base">
              <a:spcBef>
                <a:spcPct val="0"/>
              </a:spcBef>
              <a:spcAft>
                <a:spcPct val="0"/>
              </a:spcAft>
              <a:defRPr kern="1200">
                <a:solidFill>
                  <a:schemeClr val="dk1"/>
                </a:solidFill>
                <a:latin typeface="+mn-lt"/>
                <a:ea typeface="+mn-ea"/>
                <a:cs typeface="+mn-cs"/>
              </a:defRPr>
            </a:lvl2pPr>
            <a:lvl3pPr marL="995507" algn="l" rtl="0" fontAlgn="base">
              <a:spcBef>
                <a:spcPct val="0"/>
              </a:spcBef>
              <a:spcAft>
                <a:spcPct val="0"/>
              </a:spcAft>
              <a:defRPr kern="1200">
                <a:solidFill>
                  <a:schemeClr val="dk1"/>
                </a:solidFill>
                <a:latin typeface="+mn-lt"/>
                <a:ea typeface="+mn-ea"/>
                <a:cs typeface="+mn-cs"/>
              </a:defRPr>
            </a:lvl3pPr>
            <a:lvl4pPr marL="1493261" algn="l" rtl="0" fontAlgn="base">
              <a:spcBef>
                <a:spcPct val="0"/>
              </a:spcBef>
              <a:spcAft>
                <a:spcPct val="0"/>
              </a:spcAft>
              <a:defRPr kern="1200">
                <a:solidFill>
                  <a:schemeClr val="dk1"/>
                </a:solidFill>
                <a:latin typeface="+mn-lt"/>
                <a:ea typeface="+mn-ea"/>
                <a:cs typeface="+mn-cs"/>
              </a:defRPr>
            </a:lvl4pPr>
            <a:lvl5pPr marL="1991015" algn="l" rtl="0" fontAlgn="base">
              <a:spcBef>
                <a:spcPct val="0"/>
              </a:spcBef>
              <a:spcAft>
                <a:spcPct val="0"/>
              </a:spcAft>
              <a:defRPr kern="1200">
                <a:solidFill>
                  <a:schemeClr val="dk1"/>
                </a:solidFill>
                <a:latin typeface="+mn-lt"/>
                <a:ea typeface="+mn-ea"/>
                <a:cs typeface="+mn-cs"/>
              </a:defRPr>
            </a:lvl5pPr>
            <a:lvl6pPr marL="2488768" algn="l" defTabSz="995507" rtl="0" eaLnBrk="1" latinLnBrk="0" hangingPunct="1">
              <a:defRPr kern="1200">
                <a:solidFill>
                  <a:schemeClr val="dk1"/>
                </a:solidFill>
                <a:latin typeface="+mn-lt"/>
                <a:ea typeface="+mn-ea"/>
                <a:cs typeface="+mn-cs"/>
              </a:defRPr>
            </a:lvl6pPr>
            <a:lvl7pPr marL="2986522" algn="l" defTabSz="995507" rtl="0" eaLnBrk="1" latinLnBrk="0" hangingPunct="1">
              <a:defRPr kern="1200">
                <a:solidFill>
                  <a:schemeClr val="dk1"/>
                </a:solidFill>
                <a:latin typeface="+mn-lt"/>
                <a:ea typeface="+mn-ea"/>
                <a:cs typeface="+mn-cs"/>
              </a:defRPr>
            </a:lvl7pPr>
            <a:lvl8pPr marL="3484275" algn="l" defTabSz="995507" rtl="0" eaLnBrk="1" latinLnBrk="0" hangingPunct="1">
              <a:defRPr kern="1200">
                <a:solidFill>
                  <a:schemeClr val="dk1"/>
                </a:solidFill>
                <a:latin typeface="+mn-lt"/>
                <a:ea typeface="+mn-ea"/>
                <a:cs typeface="+mn-cs"/>
              </a:defRPr>
            </a:lvl8pPr>
            <a:lvl9pPr marL="3982029" algn="l" defTabSz="995507" rtl="0" eaLnBrk="1" latinLnBrk="0" hangingPunct="1">
              <a:defRPr kern="1200">
                <a:solidFill>
                  <a:schemeClr val="dk1"/>
                </a:solidFill>
                <a:latin typeface="+mn-lt"/>
                <a:ea typeface="+mn-ea"/>
                <a:cs typeface="+mn-cs"/>
              </a:defRPr>
            </a:lvl9pPr>
          </a:lstStyle>
          <a:p>
            <a:pPr algn="ctr"/>
            <a:endParaRPr lang="fr-FR"/>
          </a:p>
        </p:txBody>
      </p:sp>
      <p:sp>
        <p:nvSpPr>
          <p:cNvPr id="34" name="Ellipse 33">
            <a:extLst>
              <a:ext uri="{FF2B5EF4-FFF2-40B4-BE49-F238E27FC236}">
                <a16:creationId xmlns:a16="http://schemas.microsoft.com/office/drawing/2014/main" id="{E4ED46CB-DA12-4303-9ECC-2F204DC682E2}"/>
              </a:ext>
            </a:extLst>
          </p:cNvPr>
          <p:cNvSpPr/>
          <p:nvPr/>
        </p:nvSpPr>
        <p:spPr>
          <a:xfrm>
            <a:off x="2108212" y="4192987"/>
            <a:ext cx="1155797" cy="100811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defPPr>
              <a:defRPr lang="fr-FR"/>
            </a:defPPr>
            <a:lvl1pPr algn="l" rtl="0" fontAlgn="base">
              <a:spcBef>
                <a:spcPct val="0"/>
              </a:spcBef>
              <a:spcAft>
                <a:spcPct val="0"/>
              </a:spcAft>
              <a:defRPr kern="1200">
                <a:solidFill>
                  <a:schemeClr val="dk1"/>
                </a:solidFill>
                <a:latin typeface="+mn-lt"/>
                <a:ea typeface="+mn-ea"/>
                <a:cs typeface="+mn-cs"/>
              </a:defRPr>
            </a:lvl1pPr>
            <a:lvl2pPr marL="497754" algn="l" rtl="0" fontAlgn="base">
              <a:spcBef>
                <a:spcPct val="0"/>
              </a:spcBef>
              <a:spcAft>
                <a:spcPct val="0"/>
              </a:spcAft>
              <a:defRPr kern="1200">
                <a:solidFill>
                  <a:schemeClr val="dk1"/>
                </a:solidFill>
                <a:latin typeface="+mn-lt"/>
                <a:ea typeface="+mn-ea"/>
                <a:cs typeface="+mn-cs"/>
              </a:defRPr>
            </a:lvl2pPr>
            <a:lvl3pPr marL="995507" algn="l" rtl="0" fontAlgn="base">
              <a:spcBef>
                <a:spcPct val="0"/>
              </a:spcBef>
              <a:spcAft>
                <a:spcPct val="0"/>
              </a:spcAft>
              <a:defRPr kern="1200">
                <a:solidFill>
                  <a:schemeClr val="dk1"/>
                </a:solidFill>
                <a:latin typeface="+mn-lt"/>
                <a:ea typeface="+mn-ea"/>
                <a:cs typeface="+mn-cs"/>
              </a:defRPr>
            </a:lvl3pPr>
            <a:lvl4pPr marL="1493261" algn="l" rtl="0" fontAlgn="base">
              <a:spcBef>
                <a:spcPct val="0"/>
              </a:spcBef>
              <a:spcAft>
                <a:spcPct val="0"/>
              </a:spcAft>
              <a:defRPr kern="1200">
                <a:solidFill>
                  <a:schemeClr val="dk1"/>
                </a:solidFill>
                <a:latin typeface="+mn-lt"/>
                <a:ea typeface="+mn-ea"/>
                <a:cs typeface="+mn-cs"/>
              </a:defRPr>
            </a:lvl4pPr>
            <a:lvl5pPr marL="1991015" algn="l" rtl="0" fontAlgn="base">
              <a:spcBef>
                <a:spcPct val="0"/>
              </a:spcBef>
              <a:spcAft>
                <a:spcPct val="0"/>
              </a:spcAft>
              <a:defRPr kern="1200">
                <a:solidFill>
                  <a:schemeClr val="dk1"/>
                </a:solidFill>
                <a:latin typeface="+mn-lt"/>
                <a:ea typeface="+mn-ea"/>
                <a:cs typeface="+mn-cs"/>
              </a:defRPr>
            </a:lvl5pPr>
            <a:lvl6pPr marL="2488768" algn="l" defTabSz="995507" rtl="0" eaLnBrk="1" latinLnBrk="0" hangingPunct="1">
              <a:defRPr kern="1200">
                <a:solidFill>
                  <a:schemeClr val="dk1"/>
                </a:solidFill>
                <a:latin typeface="+mn-lt"/>
                <a:ea typeface="+mn-ea"/>
                <a:cs typeface="+mn-cs"/>
              </a:defRPr>
            </a:lvl6pPr>
            <a:lvl7pPr marL="2986522" algn="l" defTabSz="995507" rtl="0" eaLnBrk="1" latinLnBrk="0" hangingPunct="1">
              <a:defRPr kern="1200">
                <a:solidFill>
                  <a:schemeClr val="dk1"/>
                </a:solidFill>
                <a:latin typeface="+mn-lt"/>
                <a:ea typeface="+mn-ea"/>
                <a:cs typeface="+mn-cs"/>
              </a:defRPr>
            </a:lvl7pPr>
            <a:lvl8pPr marL="3484275" algn="l" defTabSz="995507" rtl="0" eaLnBrk="1" latinLnBrk="0" hangingPunct="1">
              <a:defRPr kern="1200">
                <a:solidFill>
                  <a:schemeClr val="dk1"/>
                </a:solidFill>
                <a:latin typeface="+mn-lt"/>
                <a:ea typeface="+mn-ea"/>
                <a:cs typeface="+mn-cs"/>
              </a:defRPr>
            </a:lvl8pPr>
            <a:lvl9pPr marL="3982029" algn="l" defTabSz="995507" rtl="0" eaLnBrk="1" latinLnBrk="0" hangingPunct="1">
              <a:defRPr kern="1200">
                <a:solidFill>
                  <a:schemeClr val="dk1"/>
                </a:solidFill>
                <a:latin typeface="+mn-lt"/>
                <a:ea typeface="+mn-ea"/>
                <a:cs typeface="+mn-cs"/>
              </a:defRPr>
            </a:lvl9pPr>
          </a:lstStyle>
          <a:p>
            <a:pPr algn="ctr"/>
            <a:endParaRPr lang="fr-FR"/>
          </a:p>
        </p:txBody>
      </p:sp>
      <p:sp>
        <p:nvSpPr>
          <p:cNvPr id="35" name="ZoneTexte 17">
            <a:extLst>
              <a:ext uri="{FF2B5EF4-FFF2-40B4-BE49-F238E27FC236}">
                <a16:creationId xmlns:a16="http://schemas.microsoft.com/office/drawing/2014/main" id="{EFB46AB7-AD46-4C4E-87E9-377A1787269E}"/>
              </a:ext>
            </a:extLst>
          </p:cNvPr>
          <p:cNvSpPr txBox="1"/>
          <p:nvPr/>
        </p:nvSpPr>
        <p:spPr>
          <a:xfrm>
            <a:off x="1549602" y="3246353"/>
            <a:ext cx="1080775" cy="461665"/>
          </a:xfrm>
          <a:prstGeom prst="rect">
            <a:avLst/>
          </a:prstGeom>
          <a:noFill/>
        </p:spPr>
        <p:txBody>
          <a:bodyPr wrap="square" rtlCol="0">
            <a:spAutoFit/>
          </a:bodyPr>
          <a:lstStyle>
            <a:defPPr>
              <a:defRPr lang="fr-FR"/>
            </a:defPPr>
            <a:lvl1pPr algn="l" rtl="0" fontAlgn="base">
              <a:spcBef>
                <a:spcPct val="0"/>
              </a:spcBef>
              <a:spcAft>
                <a:spcPct val="0"/>
              </a:spcAft>
              <a:defRPr kern="1200">
                <a:solidFill>
                  <a:schemeClr val="tx1"/>
                </a:solidFill>
                <a:latin typeface="Arial" charset="0"/>
                <a:ea typeface="+mn-ea"/>
                <a:cs typeface="Arial" charset="0"/>
              </a:defRPr>
            </a:lvl1pPr>
            <a:lvl2pPr marL="497754" algn="l" rtl="0" fontAlgn="base">
              <a:spcBef>
                <a:spcPct val="0"/>
              </a:spcBef>
              <a:spcAft>
                <a:spcPct val="0"/>
              </a:spcAft>
              <a:defRPr kern="1200">
                <a:solidFill>
                  <a:schemeClr val="tx1"/>
                </a:solidFill>
                <a:latin typeface="Arial" charset="0"/>
                <a:ea typeface="+mn-ea"/>
                <a:cs typeface="Arial" charset="0"/>
              </a:defRPr>
            </a:lvl2pPr>
            <a:lvl3pPr marL="995507" algn="l" rtl="0" fontAlgn="base">
              <a:spcBef>
                <a:spcPct val="0"/>
              </a:spcBef>
              <a:spcAft>
                <a:spcPct val="0"/>
              </a:spcAft>
              <a:defRPr kern="1200">
                <a:solidFill>
                  <a:schemeClr val="tx1"/>
                </a:solidFill>
                <a:latin typeface="Arial" charset="0"/>
                <a:ea typeface="+mn-ea"/>
                <a:cs typeface="Arial" charset="0"/>
              </a:defRPr>
            </a:lvl3pPr>
            <a:lvl4pPr marL="1493261" algn="l" rtl="0" fontAlgn="base">
              <a:spcBef>
                <a:spcPct val="0"/>
              </a:spcBef>
              <a:spcAft>
                <a:spcPct val="0"/>
              </a:spcAft>
              <a:defRPr kern="1200">
                <a:solidFill>
                  <a:schemeClr val="tx1"/>
                </a:solidFill>
                <a:latin typeface="Arial" charset="0"/>
                <a:ea typeface="+mn-ea"/>
                <a:cs typeface="Arial" charset="0"/>
              </a:defRPr>
            </a:lvl4pPr>
            <a:lvl5pPr marL="1991015" algn="l" rtl="0" fontAlgn="base">
              <a:spcBef>
                <a:spcPct val="0"/>
              </a:spcBef>
              <a:spcAft>
                <a:spcPct val="0"/>
              </a:spcAft>
              <a:defRPr kern="1200">
                <a:solidFill>
                  <a:schemeClr val="tx1"/>
                </a:solidFill>
                <a:latin typeface="Arial" charset="0"/>
                <a:ea typeface="+mn-ea"/>
                <a:cs typeface="Arial" charset="0"/>
              </a:defRPr>
            </a:lvl5pPr>
            <a:lvl6pPr marL="2488768" algn="l" defTabSz="995507" rtl="0" eaLnBrk="1" latinLnBrk="0" hangingPunct="1">
              <a:defRPr kern="1200">
                <a:solidFill>
                  <a:schemeClr val="tx1"/>
                </a:solidFill>
                <a:latin typeface="Arial" charset="0"/>
                <a:ea typeface="+mn-ea"/>
                <a:cs typeface="Arial" charset="0"/>
              </a:defRPr>
            </a:lvl6pPr>
            <a:lvl7pPr marL="2986522" algn="l" defTabSz="995507" rtl="0" eaLnBrk="1" latinLnBrk="0" hangingPunct="1">
              <a:defRPr kern="1200">
                <a:solidFill>
                  <a:schemeClr val="tx1"/>
                </a:solidFill>
                <a:latin typeface="Arial" charset="0"/>
                <a:ea typeface="+mn-ea"/>
                <a:cs typeface="Arial" charset="0"/>
              </a:defRPr>
            </a:lvl7pPr>
            <a:lvl8pPr marL="3484275" algn="l" defTabSz="995507" rtl="0" eaLnBrk="1" latinLnBrk="0" hangingPunct="1">
              <a:defRPr kern="1200">
                <a:solidFill>
                  <a:schemeClr val="tx1"/>
                </a:solidFill>
                <a:latin typeface="Arial" charset="0"/>
                <a:ea typeface="+mn-ea"/>
                <a:cs typeface="Arial" charset="0"/>
              </a:defRPr>
            </a:lvl8pPr>
            <a:lvl9pPr marL="3982029" algn="l" defTabSz="995507" rtl="0" eaLnBrk="1" latinLnBrk="0" hangingPunct="1">
              <a:defRPr kern="1200">
                <a:solidFill>
                  <a:schemeClr val="tx1"/>
                </a:solidFill>
                <a:latin typeface="Arial" charset="0"/>
                <a:ea typeface="+mn-ea"/>
                <a:cs typeface="Arial" charset="0"/>
              </a:defRPr>
            </a:lvl9pPr>
          </a:lstStyle>
          <a:p>
            <a:pPr algn="ctr"/>
            <a:r>
              <a:rPr lang="fr-FR" sz="1200" dirty="0"/>
              <a:t>Sensitive Data</a:t>
            </a:r>
          </a:p>
        </p:txBody>
      </p:sp>
      <p:sp>
        <p:nvSpPr>
          <p:cNvPr id="36" name="ZoneTexte 18">
            <a:extLst>
              <a:ext uri="{FF2B5EF4-FFF2-40B4-BE49-F238E27FC236}">
                <a16:creationId xmlns:a16="http://schemas.microsoft.com/office/drawing/2014/main" id="{4B131EE4-8D81-493B-80B5-CE9FB9E1AE20}"/>
              </a:ext>
            </a:extLst>
          </p:cNvPr>
          <p:cNvSpPr txBox="1"/>
          <p:nvPr/>
        </p:nvSpPr>
        <p:spPr>
          <a:xfrm>
            <a:off x="3167837" y="3266142"/>
            <a:ext cx="1080775" cy="461665"/>
          </a:xfrm>
          <a:prstGeom prst="rect">
            <a:avLst/>
          </a:prstGeom>
          <a:noFill/>
        </p:spPr>
        <p:txBody>
          <a:bodyPr wrap="square" rtlCol="0">
            <a:spAutoFit/>
          </a:bodyPr>
          <a:lstStyle>
            <a:defPPr>
              <a:defRPr lang="fr-FR"/>
            </a:defPPr>
            <a:lvl1pPr algn="l" rtl="0" fontAlgn="base">
              <a:spcBef>
                <a:spcPct val="0"/>
              </a:spcBef>
              <a:spcAft>
                <a:spcPct val="0"/>
              </a:spcAft>
              <a:defRPr kern="1200">
                <a:solidFill>
                  <a:schemeClr val="tx1"/>
                </a:solidFill>
                <a:latin typeface="Arial" charset="0"/>
                <a:ea typeface="+mn-ea"/>
                <a:cs typeface="Arial" charset="0"/>
              </a:defRPr>
            </a:lvl1pPr>
            <a:lvl2pPr marL="497754" algn="l" rtl="0" fontAlgn="base">
              <a:spcBef>
                <a:spcPct val="0"/>
              </a:spcBef>
              <a:spcAft>
                <a:spcPct val="0"/>
              </a:spcAft>
              <a:defRPr kern="1200">
                <a:solidFill>
                  <a:schemeClr val="tx1"/>
                </a:solidFill>
                <a:latin typeface="Arial" charset="0"/>
                <a:ea typeface="+mn-ea"/>
                <a:cs typeface="Arial" charset="0"/>
              </a:defRPr>
            </a:lvl2pPr>
            <a:lvl3pPr marL="995507" algn="l" rtl="0" fontAlgn="base">
              <a:spcBef>
                <a:spcPct val="0"/>
              </a:spcBef>
              <a:spcAft>
                <a:spcPct val="0"/>
              </a:spcAft>
              <a:defRPr kern="1200">
                <a:solidFill>
                  <a:schemeClr val="tx1"/>
                </a:solidFill>
                <a:latin typeface="Arial" charset="0"/>
                <a:ea typeface="+mn-ea"/>
                <a:cs typeface="Arial" charset="0"/>
              </a:defRPr>
            </a:lvl3pPr>
            <a:lvl4pPr marL="1493261" algn="l" rtl="0" fontAlgn="base">
              <a:spcBef>
                <a:spcPct val="0"/>
              </a:spcBef>
              <a:spcAft>
                <a:spcPct val="0"/>
              </a:spcAft>
              <a:defRPr kern="1200">
                <a:solidFill>
                  <a:schemeClr val="tx1"/>
                </a:solidFill>
                <a:latin typeface="Arial" charset="0"/>
                <a:ea typeface="+mn-ea"/>
                <a:cs typeface="Arial" charset="0"/>
              </a:defRPr>
            </a:lvl4pPr>
            <a:lvl5pPr marL="1991015" algn="l" rtl="0" fontAlgn="base">
              <a:spcBef>
                <a:spcPct val="0"/>
              </a:spcBef>
              <a:spcAft>
                <a:spcPct val="0"/>
              </a:spcAft>
              <a:defRPr kern="1200">
                <a:solidFill>
                  <a:schemeClr val="tx1"/>
                </a:solidFill>
                <a:latin typeface="Arial" charset="0"/>
                <a:ea typeface="+mn-ea"/>
                <a:cs typeface="Arial" charset="0"/>
              </a:defRPr>
            </a:lvl5pPr>
            <a:lvl6pPr marL="2488768" algn="l" defTabSz="995507" rtl="0" eaLnBrk="1" latinLnBrk="0" hangingPunct="1">
              <a:defRPr kern="1200">
                <a:solidFill>
                  <a:schemeClr val="tx1"/>
                </a:solidFill>
                <a:latin typeface="Arial" charset="0"/>
                <a:ea typeface="+mn-ea"/>
                <a:cs typeface="Arial" charset="0"/>
              </a:defRPr>
            </a:lvl6pPr>
            <a:lvl7pPr marL="2986522" algn="l" defTabSz="995507" rtl="0" eaLnBrk="1" latinLnBrk="0" hangingPunct="1">
              <a:defRPr kern="1200">
                <a:solidFill>
                  <a:schemeClr val="tx1"/>
                </a:solidFill>
                <a:latin typeface="Arial" charset="0"/>
                <a:ea typeface="+mn-ea"/>
                <a:cs typeface="Arial" charset="0"/>
              </a:defRPr>
            </a:lvl7pPr>
            <a:lvl8pPr marL="3484275" algn="l" defTabSz="995507" rtl="0" eaLnBrk="1" latinLnBrk="0" hangingPunct="1">
              <a:defRPr kern="1200">
                <a:solidFill>
                  <a:schemeClr val="tx1"/>
                </a:solidFill>
                <a:latin typeface="Arial" charset="0"/>
                <a:ea typeface="+mn-ea"/>
                <a:cs typeface="Arial" charset="0"/>
              </a:defRPr>
            </a:lvl8pPr>
            <a:lvl9pPr marL="3982029" algn="l" defTabSz="995507" rtl="0" eaLnBrk="1" latinLnBrk="0" hangingPunct="1">
              <a:defRPr kern="1200">
                <a:solidFill>
                  <a:schemeClr val="tx1"/>
                </a:solidFill>
                <a:latin typeface="Arial" charset="0"/>
                <a:ea typeface="+mn-ea"/>
                <a:cs typeface="Arial" charset="0"/>
              </a:defRPr>
            </a:lvl9pPr>
          </a:lstStyle>
          <a:p>
            <a:pPr algn="ctr"/>
            <a:r>
              <a:rPr lang="fr-FR" sz="1200"/>
              <a:t>Location</a:t>
            </a:r>
          </a:p>
          <a:p>
            <a:pPr algn="ctr"/>
            <a:r>
              <a:rPr lang="fr-FR" sz="1200"/>
              <a:t>Data</a:t>
            </a:r>
          </a:p>
        </p:txBody>
      </p:sp>
      <p:sp>
        <p:nvSpPr>
          <p:cNvPr id="37" name="ZoneTexte 19">
            <a:extLst>
              <a:ext uri="{FF2B5EF4-FFF2-40B4-BE49-F238E27FC236}">
                <a16:creationId xmlns:a16="http://schemas.microsoft.com/office/drawing/2014/main" id="{FA38A783-C130-44FF-BC87-EC65F2D21EED}"/>
              </a:ext>
            </a:extLst>
          </p:cNvPr>
          <p:cNvSpPr txBox="1"/>
          <p:nvPr/>
        </p:nvSpPr>
        <p:spPr>
          <a:xfrm>
            <a:off x="1975436" y="4500521"/>
            <a:ext cx="1421347" cy="461665"/>
          </a:xfrm>
          <a:prstGeom prst="rect">
            <a:avLst/>
          </a:prstGeom>
          <a:noFill/>
        </p:spPr>
        <p:txBody>
          <a:bodyPr wrap="square" rtlCol="0">
            <a:spAutoFit/>
          </a:bodyPr>
          <a:lstStyle>
            <a:defPPr>
              <a:defRPr lang="fr-FR"/>
            </a:defPPr>
            <a:lvl1pPr algn="l" rtl="0" fontAlgn="base">
              <a:spcBef>
                <a:spcPct val="0"/>
              </a:spcBef>
              <a:spcAft>
                <a:spcPct val="0"/>
              </a:spcAft>
              <a:defRPr kern="1200">
                <a:solidFill>
                  <a:schemeClr val="tx1"/>
                </a:solidFill>
                <a:latin typeface="Arial" charset="0"/>
                <a:ea typeface="+mn-ea"/>
                <a:cs typeface="Arial" charset="0"/>
              </a:defRPr>
            </a:lvl1pPr>
            <a:lvl2pPr marL="497754" algn="l" rtl="0" fontAlgn="base">
              <a:spcBef>
                <a:spcPct val="0"/>
              </a:spcBef>
              <a:spcAft>
                <a:spcPct val="0"/>
              </a:spcAft>
              <a:defRPr kern="1200">
                <a:solidFill>
                  <a:schemeClr val="tx1"/>
                </a:solidFill>
                <a:latin typeface="Arial" charset="0"/>
                <a:ea typeface="+mn-ea"/>
                <a:cs typeface="Arial" charset="0"/>
              </a:defRPr>
            </a:lvl2pPr>
            <a:lvl3pPr marL="995507" algn="l" rtl="0" fontAlgn="base">
              <a:spcBef>
                <a:spcPct val="0"/>
              </a:spcBef>
              <a:spcAft>
                <a:spcPct val="0"/>
              </a:spcAft>
              <a:defRPr kern="1200">
                <a:solidFill>
                  <a:schemeClr val="tx1"/>
                </a:solidFill>
                <a:latin typeface="Arial" charset="0"/>
                <a:ea typeface="+mn-ea"/>
                <a:cs typeface="Arial" charset="0"/>
              </a:defRPr>
            </a:lvl3pPr>
            <a:lvl4pPr marL="1493261" algn="l" rtl="0" fontAlgn="base">
              <a:spcBef>
                <a:spcPct val="0"/>
              </a:spcBef>
              <a:spcAft>
                <a:spcPct val="0"/>
              </a:spcAft>
              <a:defRPr kern="1200">
                <a:solidFill>
                  <a:schemeClr val="tx1"/>
                </a:solidFill>
                <a:latin typeface="Arial" charset="0"/>
                <a:ea typeface="+mn-ea"/>
                <a:cs typeface="Arial" charset="0"/>
              </a:defRPr>
            </a:lvl4pPr>
            <a:lvl5pPr marL="1991015" algn="l" rtl="0" fontAlgn="base">
              <a:spcBef>
                <a:spcPct val="0"/>
              </a:spcBef>
              <a:spcAft>
                <a:spcPct val="0"/>
              </a:spcAft>
              <a:defRPr kern="1200">
                <a:solidFill>
                  <a:schemeClr val="tx1"/>
                </a:solidFill>
                <a:latin typeface="Arial" charset="0"/>
                <a:ea typeface="+mn-ea"/>
                <a:cs typeface="Arial" charset="0"/>
              </a:defRPr>
            </a:lvl5pPr>
            <a:lvl6pPr marL="2488768" algn="l" defTabSz="995507" rtl="0" eaLnBrk="1" latinLnBrk="0" hangingPunct="1">
              <a:defRPr kern="1200">
                <a:solidFill>
                  <a:schemeClr val="tx1"/>
                </a:solidFill>
                <a:latin typeface="Arial" charset="0"/>
                <a:ea typeface="+mn-ea"/>
                <a:cs typeface="Arial" charset="0"/>
              </a:defRPr>
            </a:lvl6pPr>
            <a:lvl7pPr marL="2986522" algn="l" defTabSz="995507" rtl="0" eaLnBrk="1" latinLnBrk="0" hangingPunct="1">
              <a:defRPr kern="1200">
                <a:solidFill>
                  <a:schemeClr val="tx1"/>
                </a:solidFill>
                <a:latin typeface="Arial" charset="0"/>
                <a:ea typeface="+mn-ea"/>
                <a:cs typeface="Arial" charset="0"/>
              </a:defRPr>
            </a:lvl7pPr>
            <a:lvl8pPr marL="3484275" algn="l" defTabSz="995507" rtl="0" eaLnBrk="1" latinLnBrk="0" hangingPunct="1">
              <a:defRPr kern="1200">
                <a:solidFill>
                  <a:schemeClr val="tx1"/>
                </a:solidFill>
                <a:latin typeface="Arial" charset="0"/>
                <a:ea typeface="+mn-ea"/>
                <a:cs typeface="Arial" charset="0"/>
              </a:defRPr>
            </a:lvl8pPr>
            <a:lvl9pPr marL="3982029" algn="l" defTabSz="995507" rtl="0" eaLnBrk="1" latinLnBrk="0" hangingPunct="1">
              <a:defRPr kern="1200">
                <a:solidFill>
                  <a:schemeClr val="tx1"/>
                </a:solidFill>
                <a:latin typeface="Arial" charset="0"/>
                <a:ea typeface="+mn-ea"/>
                <a:cs typeface="Arial" charset="0"/>
              </a:defRPr>
            </a:lvl9pPr>
          </a:lstStyle>
          <a:p>
            <a:pPr algn="ctr"/>
            <a:r>
              <a:rPr lang="fr-FR" sz="1200" err="1"/>
              <a:t>Pseudonymized</a:t>
            </a:r>
            <a:endParaRPr lang="fr-FR" sz="1200"/>
          </a:p>
          <a:p>
            <a:pPr algn="ctr"/>
            <a:r>
              <a:rPr lang="fr-FR" sz="1200"/>
              <a:t>Data</a:t>
            </a:r>
          </a:p>
        </p:txBody>
      </p:sp>
      <p:sp>
        <p:nvSpPr>
          <p:cNvPr id="38" name="ZoneTexte 20">
            <a:extLst>
              <a:ext uri="{FF2B5EF4-FFF2-40B4-BE49-F238E27FC236}">
                <a16:creationId xmlns:a16="http://schemas.microsoft.com/office/drawing/2014/main" id="{1B663F7F-A13C-4041-94DE-BD429C49E48C}"/>
              </a:ext>
            </a:extLst>
          </p:cNvPr>
          <p:cNvSpPr txBox="1"/>
          <p:nvPr/>
        </p:nvSpPr>
        <p:spPr>
          <a:xfrm>
            <a:off x="3250251" y="4583619"/>
            <a:ext cx="1080775" cy="338554"/>
          </a:xfrm>
          <a:prstGeom prst="rect">
            <a:avLst/>
          </a:prstGeom>
          <a:noFill/>
        </p:spPr>
        <p:txBody>
          <a:bodyPr wrap="square" rtlCol="0">
            <a:spAutoFit/>
          </a:bodyPr>
          <a:lstStyle>
            <a:defPPr>
              <a:defRPr lang="fr-FR"/>
            </a:defPPr>
            <a:lvl1pPr algn="l" rtl="0" fontAlgn="base">
              <a:spcBef>
                <a:spcPct val="0"/>
              </a:spcBef>
              <a:spcAft>
                <a:spcPct val="0"/>
              </a:spcAft>
              <a:defRPr kern="1200">
                <a:solidFill>
                  <a:schemeClr val="tx1"/>
                </a:solidFill>
                <a:latin typeface="Arial" charset="0"/>
                <a:ea typeface="+mn-ea"/>
                <a:cs typeface="Arial" charset="0"/>
              </a:defRPr>
            </a:lvl1pPr>
            <a:lvl2pPr marL="497754" algn="l" rtl="0" fontAlgn="base">
              <a:spcBef>
                <a:spcPct val="0"/>
              </a:spcBef>
              <a:spcAft>
                <a:spcPct val="0"/>
              </a:spcAft>
              <a:defRPr kern="1200">
                <a:solidFill>
                  <a:schemeClr val="tx1"/>
                </a:solidFill>
                <a:latin typeface="Arial" charset="0"/>
                <a:ea typeface="+mn-ea"/>
                <a:cs typeface="Arial" charset="0"/>
              </a:defRPr>
            </a:lvl2pPr>
            <a:lvl3pPr marL="995507" algn="l" rtl="0" fontAlgn="base">
              <a:spcBef>
                <a:spcPct val="0"/>
              </a:spcBef>
              <a:spcAft>
                <a:spcPct val="0"/>
              </a:spcAft>
              <a:defRPr kern="1200">
                <a:solidFill>
                  <a:schemeClr val="tx1"/>
                </a:solidFill>
                <a:latin typeface="Arial" charset="0"/>
                <a:ea typeface="+mn-ea"/>
                <a:cs typeface="Arial" charset="0"/>
              </a:defRPr>
            </a:lvl3pPr>
            <a:lvl4pPr marL="1493261" algn="l" rtl="0" fontAlgn="base">
              <a:spcBef>
                <a:spcPct val="0"/>
              </a:spcBef>
              <a:spcAft>
                <a:spcPct val="0"/>
              </a:spcAft>
              <a:defRPr kern="1200">
                <a:solidFill>
                  <a:schemeClr val="tx1"/>
                </a:solidFill>
                <a:latin typeface="Arial" charset="0"/>
                <a:ea typeface="+mn-ea"/>
                <a:cs typeface="Arial" charset="0"/>
              </a:defRPr>
            </a:lvl4pPr>
            <a:lvl5pPr marL="1991015" algn="l" rtl="0" fontAlgn="base">
              <a:spcBef>
                <a:spcPct val="0"/>
              </a:spcBef>
              <a:spcAft>
                <a:spcPct val="0"/>
              </a:spcAft>
              <a:defRPr kern="1200">
                <a:solidFill>
                  <a:schemeClr val="tx1"/>
                </a:solidFill>
                <a:latin typeface="Arial" charset="0"/>
                <a:ea typeface="+mn-ea"/>
                <a:cs typeface="Arial" charset="0"/>
              </a:defRPr>
            </a:lvl5pPr>
            <a:lvl6pPr marL="2488768" algn="l" defTabSz="995507" rtl="0" eaLnBrk="1" latinLnBrk="0" hangingPunct="1">
              <a:defRPr kern="1200">
                <a:solidFill>
                  <a:schemeClr val="tx1"/>
                </a:solidFill>
                <a:latin typeface="Arial" charset="0"/>
                <a:ea typeface="+mn-ea"/>
                <a:cs typeface="Arial" charset="0"/>
              </a:defRPr>
            </a:lvl6pPr>
            <a:lvl7pPr marL="2986522" algn="l" defTabSz="995507" rtl="0" eaLnBrk="1" latinLnBrk="0" hangingPunct="1">
              <a:defRPr kern="1200">
                <a:solidFill>
                  <a:schemeClr val="tx1"/>
                </a:solidFill>
                <a:latin typeface="Arial" charset="0"/>
                <a:ea typeface="+mn-ea"/>
                <a:cs typeface="Arial" charset="0"/>
              </a:defRPr>
            </a:lvl7pPr>
            <a:lvl8pPr marL="3484275" algn="l" defTabSz="995507" rtl="0" eaLnBrk="1" latinLnBrk="0" hangingPunct="1">
              <a:defRPr kern="1200">
                <a:solidFill>
                  <a:schemeClr val="tx1"/>
                </a:solidFill>
                <a:latin typeface="Arial" charset="0"/>
                <a:ea typeface="+mn-ea"/>
                <a:cs typeface="Arial" charset="0"/>
              </a:defRPr>
            </a:lvl8pPr>
            <a:lvl9pPr marL="3982029" algn="l" defTabSz="995507" rtl="0" eaLnBrk="1" latinLnBrk="0" hangingPunct="1">
              <a:defRPr kern="1200">
                <a:solidFill>
                  <a:schemeClr val="tx1"/>
                </a:solidFill>
                <a:latin typeface="Arial" charset="0"/>
                <a:ea typeface="+mn-ea"/>
                <a:cs typeface="Arial" charset="0"/>
              </a:defRPr>
            </a:lvl9pPr>
          </a:lstStyle>
          <a:p>
            <a:pPr algn="ctr"/>
            <a:r>
              <a:rPr lang="fr-FR" sz="1600" b="1"/>
              <a:t>…</a:t>
            </a:r>
          </a:p>
        </p:txBody>
      </p:sp>
      <p:sp>
        <p:nvSpPr>
          <p:cNvPr id="40" name="ZoneTexte 23">
            <a:extLst>
              <a:ext uri="{FF2B5EF4-FFF2-40B4-BE49-F238E27FC236}">
                <a16:creationId xmlns:a16="http://schemas.microsoft.com/office/drawing/2014/main" id="{807A51CE-3472-4E70-AB38-EDA5E578B981}"/>
              </a:ext>
            </a:extLst>
          </p:cNvPr>
          <p:cNvSpPr txBox="1"/>
          <p:nvPr/>
        </p:nvSpPr>
        <p:spPr>
          <a:xfrm>
            <a:off x="6950264" y="2975439"/>
            <a:ext cx="3380860" cy="1477328"/>
          </a:xfrm>
          <a:prstGeom prst="rect">
            <a:avLst/>
          </a:prstGeom>
          <a:noFill/>
        </p:spPr>
        <p:txBody>
          <a:bodyPr wrap="square" rtlCol="0">
            <a:spAutoFit/>
          </a:bodyPr>
          <a:lstStyle>
            <a:defPPr>
              <a:defRPr lang="fr-FR"/>
            </a:defPPr>
            <a:lvl1pPr algn="l" rtl="0" fontAlgn="base">
              <a:spcBef>
                <a:spcPct val="0"/>
              </a:spcBef>
              <a:spcAft>
                <a:spcPct val="0"/>
              </a:spcAft>
              <a:defRPr kern="1200">
                <a:solidFill>
                  <a:schemeClr val="tx1"/>
                </a:solidFill>
                <a:latin typeface="Arial" charset="0"/>
                <a:ea typeface="+mn-ea"/>
                <a:cs typeface="Arial" charset="0"/>
              </a:defRPr>
            </a:lvl1pPr>
            <a:lvl2pPr marL="497754" algn="l" rtl="0" fontAlgn="base">
              <a:spcBef>
                <a:spcPct val="0"/>
              </a:spcBef>
              <a:spcAft>
                <a:spcPct val="0"/>
              </a:spcAft>
              <a:defRPr kern="1200">
                <a:solidFill>
                  <a:schemeClr val="tx1"/>
                </a:solidFill>
                <a:latin typeface="Arial" charset="0"/>
                <a:ea typeface="+mn-ea"/>
                <a:cs typeface="Arial" charset="0"/>
              </a:defRPr>
            </a:lvl2pPr>
            <a:lvl3pPr marL="995507" algn="l" rtl="0" fontAlgn="base">
              <a:spcBef>
                <a:spcPct val="0"/>
              </a:spcBef>
              <a:spcAft>
                <a:spcPct val="0"/>
              </a:spcAft>
              <a:defRPr kern="1200">
                <a:solidFill>
                  <a:schemeClr val="tx1"/>
                </a:solidFill>
                <a:latin typeface="Arial" charset="0"/>
                <a:ea typeface="+mn-ea"/>
                <a:cs typeface="Arial" charset="0"/>
              </a:defRPr>
            </a:lvl3pPr>
            <a:lvl4pPr marL="1493261" algn="l" rtl="0" fontAlgn="base">
              <a:spcBef>
                <a:spcPct val="0"/>
              </a:spcBef>
              <a:spcAft>
                <a:spcPct val="0"/>
              </a:spcAft>
              <a:defRPr kern="1200">
                <a:solidFill>
                  <a:schemeClr val="tx1"/>
                </a:solidFill>
                <a:latin typeface="Arial" charset="0"/>
                <a:ea typeface="+mn-ea"/>
                <a:cs typeface="Arial" charset="0"/>
              </a:defRPr>
            </a:lvl4pPr>
            <a:lvl5pPr marL="1991015" algn="l" rtl="0" fontAlgn="base">
              <a:spcBef>
                <a:spcPct val="0"/>
              </a:spcBef>
              <a:spcAft>
                <a:spcPct val="0"/>
              </a:spcAft>
              <a:defRPr kern="1200">
                <a:solidFill>
                  <a:schemeClr val="tx1"/>
                </a:solidFill>
                <a:latin typeface="Arial" charset="0"/>
                <a:ea typeface="+mn-ea"/>
                <a:cs typeface="Arial" charset="0"/>
              </a:defRPr>
            </a:lvl5pPr>
            <a:lvl6pPr marL="2488768" algn="l" defTabSz="995507" rtl="0" eaLnBrk="1" latinLnBrk="0" hangingPunct="1">
              <a:defRPr kern="1200">
                <a:solidFill>
                  <a:schemeClr val="tx1"/>
                </a:solidFill>
                <a:latin typeface="Arial" charset="0"/>
                <a:ea typeface="+mn-ea"/>
                <a:cs typeface="Arial" charset="0"/>
              </a:defRPr>
            </a:lvl6pPr>
            <a:lvl7pPr marL="2986522" algn="l" defTabSz="995507" rtl="0" eaLnBrk="1" latinLnBrk="0" hangingPunct="1">
              <a:defRPr kern="1200">
                <a:solidFill>
                  <a:schemeClr val="tx1"/>
                </a:solidFill>
                <a:latin typeface="Arial" charset="0"/>
                <a:ea typeface="+mn-ea"/>
                <a:cs typeface="Arial" charset="0"/>
              </a:defRPr>
            </a:lvl7pPr>
            <a:lvl8pPr marL="3484275" algn="l" defTabSz="995507" rtl="0" eaLnBrk="1" latinLnBrk="0" hangingPunct="1">
              <a:defRPr kern="1200">
                <a:solidFill>
                  <a:schemeClr val="tx1"/>
                </a:solidFill>
                <a:latin typeface="Arial" charset="0"/>
                <a:ea typeface="+mn-ea"/>
                <a:cs typeface="Arial" charset="0"/>
              </a:defRPr>
            </a:lvl8pPr>
            <a:lvl9pPr marL="3982029" algn="l" defTabSz="995507" rtl="0" eaLnBrk="1" latinLnBrk="0" hangingPunct="1">
              <a:defRPr kern="1200">
                <a:solidFill>
                  <a:schemeClr val="tx1"/>
                </a:solidFill>
                <a:latin typeface="Arial" charset="0"/>
                <a:ea typeface="+mn-ea"/>
                <a:cs typeface="Arial" charset="0"/>
              </a:defRPr>
            </a:lvl9pPr>
          </a:lstStyle>
          <a:p>
            <a:r>
              <a:rPr lang="fr-FR" sz="1600"/>
              <a:t>= </a:t>
            </a:r>
            <a:r>
              <a:rPr lang="fr-FR" sz="1600" err="1"/>
              <a:t>zero</a:t>
            </a:r>
            <a:r>
              <a:rPr lang="fr-FR" sz="1600"/>
              <a:t> </a:t>
            </a:r>
            <a:r>
              <a:rPr lang="fr-FR" sz="1600" err="1"/>
              <a:t>risk</a:t>
            </a:r>
            <a:r>
              <a:rPr lang="fr-FR" sz="1600"/>
              <a:t> of re-identification</a:t>
            </a:r>
          </a:p>
          <a:p>
            <a:endParaRPr lang="fr-FR" sz="1600"/>
          </a:p>
          <a:p>
            <a:r>
              <a:rPr lang="fr-FR" sz="1600" u="sng"/>
              <a:t>3 </a:t>
            </a:r>
            <a:r>
              <a:rPr lang="fr-FR" sz="1600" u="sng" err="1"/>
              <a:t>critera</a:t>
            </a:r>
            <a:r>
              <a:rPr lang="fr-FR" sz="1600" u="sng"/>
              <a:t> (G29 Opinion)</a:t>
            </a:r>
            <a:r>
              <a:rPr lang="fr-FR" sz="1600"/>
              <a:t> :</a:t>
            </a:r>
          </a:p>
          <a:p>
            <a:pPr marL="840654" lvl="1" indent="-342900">
              <a:buAutoNum type="arabicPeriod"/>
            </a:pPr>
            <a:r>
              <a:rPr lang="fr-FR" sz="1400" err="1"/>
              <a:t>Singling</a:t>
            </a:r>
            <a:r>
              <a:rPr lang="fr-FR" sz="1400"/>
              <a:t> out</a:t>
            </a:r>
          </a:p>
          <a:p>
            <a:pPr marL="840654" lvl="1" indent="-342900">
              <a:buAutoNum type="arabicPeriod"/>
            </a:pPr>
            <a:r>
              <a:rPr lang="fr-FR" sz="1400" err="1"/>
              <a:t>Inference</a:t>
            </a:r>
            <a:endParaRPr lang="fr-FR" sz="1400"/>
          </a:p>
          <a:p>
            <a:pPr marL="840654" lvl="1" indent="-342900">
              <a:buAutoNum type="arabicPeriod"/>
            </a:pPr>
            <a:r>
              <a:rPr lang="fr-FR" sz="1400" err="1"/>
              <a:t>Correlation</a:t>
            </a:r>
            <a:endParaRPr lang="fr-FR" sz="1400"/>
          </a:p>
        </p:txBody>
      </p:sp>
      <p:sp>
        <p:nvSpPr>
          <p:cNvPr id="43" name="ZoneTexte 42">
            <a:extLst>
              <a:ext uri="{FF2B5EF4-FFF2-40B4-BE49-F238E27FC236}">
                <a16:creationId xmlns:a16="http://schemas.microsoft.com/office/drawing/2014/main" id="{BD4CF0D5-1C8E-4EE3-95C9-D45697F339C1}"/>
              </a:ext>
            </a:extLst>
          </p:cNvPr>
          <p:cNvSpPr txBox="1"/>
          <p:nvPr/>
        </p:nvSpPr>
        <p:spPr>
          <a:xfrm>
            <a:off x="1860876" y="5894024"/>
            <a:ext cx="8470248" cy="461665"/>
          </a:xfrm>
          <a:prstGeom prst="rect">
            <a:avLst/>
          </a:prstGeom>
          <a:noFill/>
        </p:spPr>
        <p:txBody>
          <a:bodyPr wrap="square" rtlCol="0">
            <a:spAutoFit/>
          </a:bodyPr>
          <a:lstStyle/>
          <a:p>
            <a:pPr algn="ctr"/>
            <a:r>
              <a:rPr lang="fr-FR" sz="2400" b="1" err="1"/>
              <a:t>What</a:t>
            </a:r>
            <a:r>
              <a:rPr lang="fr-FR" sz="2400" b="1"/>
              <a:t> about Non-</a:t>
            </a:r>
            <a:r>
              <a:rPr lang="fr-FR" sz="2400" b="1" err="1"/>
              <a:t>Personal</a:t>
            </a:r>
            <a:r>
              <a:rPr lang="fr-FR" sz="2400" b="1"/>
              <a:t> Data ?</a:t>
            </a:r>
            <a:endParaRPr lang="en-US" sz="2400" b="1"/>
          </a:p>
        </p:txBody>
      </p:sp>
    </p:spTree>
    <p:extLst>
      <p:ext uri="{BB962C8B-B14F-4D97-AF65-F5344CB8AC3E}">
        <p14:creationId xmlns:p14="http://schemas.microsoft.com/office/powerpoint/2010/main" val="808429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0B89920-3807-4957-91B3-1A937AA62E87}"/>
              </a:ext>
            </a:extLst>
          </p:cNvPr>
          <p:cNvSpPr/>
          <p:nvPr/>
        </p:nvSpPr>
        <p:spPr>
          <a:xfrm>
            <a:off x="0" y="0"/>
            <a:ext cx="12192000" cy="6858000"/>
          </a:xfrm>
          <a:prstGeom prst="rect">
            <a:avLst/>
          </a:prstGeom>
          <a:ln w="304800"/>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3" name="Espace réservé du contenu 2">
            <a:extLst>
              <a:ext uri="{FF2B5EF4-FFF2-40B4-BE49-F238E27FC236}">
                <a16:creationId xmlns:a16="http://schemas.microsoft.com/office/drawing/2014/main" id="{67A2F88F-30A4-4F98-ADDB-F859D8D14E39}"/>
              </a:ext>
            </a:extLst>
          </p:cNvPr>
          <p:cNvSpPr>
            <a:spLocks noGrp="1"/>
          </p:cNvSpPr>
          <p:nvPr>
            <p:ph idx="1"/>
          </p:nvPr>
        </p:nvSpPr>
        <p:spPr>
          <a:xfrm>
            <a:off x="903514" y="1992257"/>
            <a:ext cx="10515600" cy="4351338"/>
          </a:xfrm>
        </p:spPr>
        <p:txBody>
          <a:bodyPr>
            <a:normAutofit fontScale="92500" lnSpcReduction="20000"/>
          </a:bodyPr>
          <a:lstStyle/>
          <a:p>
            <a:pPr algn="just"/>
            <a:r>
              <a:rPr lang="fr-FR" b="1">
                <a:solidFill>
                  <a:schemeClr val="accent1">
                    <a:lumMod val="75000"/>
                  </a:schemeClr>
                </a:solidFill>
                <a:latin typeface="Wigrum "/>
              </a:rPr>
              <a:t>Breaking news </a:t>
            </a:r>
            <a:r>
              <a:rPr lang="fr-FR">
                <a:latin typeface="Wigrum "/>
              </a:rPr>
              <a:t>: Not all data… are </a:t>
            </a:r>
            <a:r>
              <a:rPr lang="fr-FR" err="1">
                <a:latin typeface="Wigrum "/>
              </a:rPr>
              <a:t>personal</a:t>
            </a:r>
            <a:endParaRPr lang="fr-FR">
              <a:latin typeface="Wigrum "/>
            </a:endParaRPr>
          </a:p>
          <a:p>
            <a:pPr algn="just"/>
            <a:endParaRPr lang="fr-FR">
              <a:latin typeface="Wigrum "/>
            </a:endParaRPr>
          </a:p>
          <a:p>
            <a:pPr lvl="1" algn="just">
              <a:buFont typeface="Courier New" panose="02070309020205020404" pitchFamily="49" charset="0"/>
              <a:buChar char="o"/>
            </a:pPr>
            <a:r>
              <a:rPr lang="en-US">
                <a:latin typeface="Wigrum "/>
              </a:rPr>
              <a:t>Lawyers hang on to what they know, but most of the data is not necessarily linked to an individual.</a:t>
            </a:r>
            <a:r>
              <a:rPr lang="fr-FR">
                <a:latin typeface="Wigrum "/>
              </a:rPr>
              <a:t> </a:t>
            </a:r>
          </a:p>
          <a:p>
            <a:pPr algn="just">
              <a:buFont typeface="Courier New" panose="02070309020205020404" pitchFamily="49" charset="0"/>
              <a:buChar char="o"/>
            </a:pPr>
            <a:endParaRPr lang="fr-FR">
              <a:latin typeface="Wigrum "/>
            </a:endParaRPr>
          </a:p>
          <a:p>
            <a:pPr lvl="1" algn="just">
              <a:buFont typeface="Courier New" panose="02070309020205020404" pitchFamily="49" charset="0"/>
              <a:buChar char="o"/>
            </a:pPr>
            <a:r>
              <a:rPr lang="fr-FR" u="sng">
                <a:latin typeface="Wigrum "/>
              </a:rPr>
              <a:t>E.g.</a:t>
            </a:r>
            <a:r>
              <a:rPr lang="fr-FR">
                <a:latin typeface="Wigrum "/>
              </a:rPr>
              <a:t>: </a:t>
            </a:r>
            <a:r>
              <a:rPr lang="en-US">
                <a:latin typeface="Wigrum "/>
              </a:rPr>
              <a:t>temperature variation, speed of a machine, technical information collected by an IoT sensor...</a:t>
            </a:r>
            <a:r>
              <a:rPr lang="fr-FR">
                <a:latin typeface="Wigrum "/>
              </a:rPr>
              <a:t> </a:t>
            </a:r>
          </a:p>
          <a:p>
            <a:pPr algn="just"/>
            <a:endParaRPr lang="fr-FR">
              <a:latin typeface="Wigrum "/>
            </a:endParaRPr>
          </a:p>
          <a:p>
            <a:pPr algn="just">
              <a:buFont typeface="Wingdings" panose="05000000000000000000" pitchFamily="2" charset="2"/>
              <a:buChar char="à"/>
            </a:pPr>
            <a:r>
              <a:rPr lang="fr-FR">
                <a:solidFill>
                  <a:schemeClr val="accent1">
                    <a:lumMod val="75000"/>
                  </a:schemeClr>
                </a:solidFill>
                <a:latin typeface="Wigrum "/>
                <a:sym typeface="Wingdings" panose="05000000000000000000" pitchFamily="2" charset="2"/>
              </a:rPr>
              <a:t> </a:t>
            </a:r>
            <a:r>
              <a:rPr lang="fr-FR" b="1" err="1">
                <a:solidFill>
                  <a:schemeClr val="accent1">
                    <a:lumMod val="75000"/>
                  </a:schemeClr>
                </a:solidFill>
                <a:latin typeface="Wigrum "/>
                <a:sym typeface="Wingdings" panose="05000000000000000000" pitchFamily="2" charset="2"/>
              </a:rPr>
              <a:t>Tomorrow</a:t>
            </a:r>
            <a:r>
              <a:rPr lang="fr-FR">
                <a:latin typeface="Wigrum "/>
                <a:sym typeface="Wingdings" panose="05000000000000000000" pitchFamily="2" charset="2"/>
              </a:rPr>
              <a:t>, </a:t>
            </a:r>
            <a:r>
              <a:rPr lang="en-US">
                <a:latin typeface="Wigrum "/>
                <a:sym typeface="Wingdings" panose="05000000000000000000" pitchFamily="2" charset="2"/>
              </a:rPr>
              <a:t>there will be a full-fledged data law</a:t>
            </a:r>
            <a:endParaRPr lang="fr-FR">
              <a:latin typeface="Wigrum "/>
              <a:sym typeface="Wingdings" panose="05000000000000000000" pitchFamily="2" charset="2"/>
            </a:endParaRPr>
          </a:p>
          <a:p>
            <a:pPr algn="just">
              <a:buFont typeface="Wingdings" panose="05000000000000000000" pitchFamily="2" charset="2"/>
              <a:buChar char="à"/>
            </a:pPr>
            <a:endParaRPr lang="fr-FR">
              <a:latin typeface="Wigrum "/>
              <a:sym typeface="Wingdings" panose="05000000000000000000" pitchFamily="2" charset="2"/>
            </a:endParaRPr>
          </a:p>
          <a:p>
            <a:pPr algn="just">
              <a:buFont typeface="Wingdings" panose="05000000000000000000" pitchFamily="2" charset="2"/>
              <a:buChar char="à"/>
            </a:pPr>
            <a:r>
              <a:rPr lang="fr-FR">
                <a:latin typeface="Wigrum "/>
                <a:sym typeface="Wingdings" panose="05000000000000000000" pitchFamily="2" charset="2"/>
              </a:rPr>
              <a:t> </a:t>
            </a:r>
            <a:r>
              <a:rPr lang="en-US">
                <a:latin typeface="Wigrum "/>
                <a:sym typeface="Wingdings" panose="05000000000000000000" pitchFamily="2" charset="2"/>
              </a:rPr>
              <a:t>This regime will regulate the use of </a:t>
            </a:r>
            <a:r>
              <a:rPr lang="en-US" b="1">
                <a:solidFill>
                  <a:schemeClr val="accent1">
                    <a:lumMod val="75000"/>
                  </a:schemeClr>
                </a:solidFill>
                <a:latin typeface="Wigrum "/>
                <a:sym typeface="Wingdings" panose="05000000000000000000" pitchFamily="2" charset="2"/>
              </a:rPr>
              <a:t>personal</a:t>
            </a:r>
            <a:r>
              <a:rPr lang="en-US">
                <a:latin typeface="Wigrum "/>
                <a:sym typeface="Wingdings" panose="05000000000000000000" pitchFamily="2" charset="2"/>
              </a:rPr>
              <a:t>, </a:t>
            </a:r>
            <a:r>
              <a:rPr lang="en-US" b="1">
                <a:solidFill>
                  <a:schemeClr val="accent1">
                    <a:lumMod val="75000"/>
                  </a:schemeClr>
                </a:solidFill>
                <a:latin typeface="Wigrum "/>
                <a:sym typeface="Wingdings" panose="05000000000000000000" pitchFamily="2" charset="2"/>
              </a:rPr>
              <a:t>non-personal</a:t>
            </a:r>
            <a:r>
              <a:rPr lang="en-US">
                <a:latin typeface="Wigrum "/>
                <a:sym typeface="Wingdings" panose="05000000000000000000" pitchFamily="2" charset="2"/>
              </a:rPr>
              <a:t> and </a:t>
            </a:r>
            <a:r>
              <a:rPr lang="en-US" b="1">
                <a:solidFill>
                  <a:schemeClr val="accent1">
                    <a:lumMod val="75000"/>
                  </a:schemeClr>
                </a:solidFill>
                <a:latin typeface="Wigrum "/>
                <a:sym typeface="Wingdings" panose="05000000000000000000" pitchFamily="2" charset="2"/>
              </a:rPr>
              <a:t>hybrid</a:t>
            </a:r>
            <a:r>
              <a:rPr lang="en-US">
                <a:latin typeface="Wigrum "/>
                <a:sym typeface="Wingdings" panose="05000000000000000000" pitchFamily="2" charset="2"/>
              </a:rPr>
              <a:t> data.</a:t>
            </a:r>
            <a:endParaRPr lang="fr-FR" b="1">
              <a:solidFill>
                <a:schemeClr val="accent1">
                  <a:lumMod val="75000"/>
                </a:schemeClr>
              </a:solidFill>
              <a:latin typeface="Wigrum "/>
            </a:endParaRPr>
          </a:p>
        </p:txBody>
      </p:sp>
      <p:pic>
        <p:nvPicPr>
          <p:cNvPr id="6" name="Image 5">
            <a:extLst>
              <a:ext uri="{FF2B5EF4-FFF2-40B4-BE49-F238E27FC236}">
                <a16:creationId xmlns:a16="http://schemas.microsoft.com/office/drawing/2014/main" id="{87A30C87-34E3-4801-8E21-CDE5D09EE9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9258" y="5736772"/>
            <a:ext cx="1121228" cy="1121228"/>
          </a:xfrm>
          <a:prstGeom prst="rect">
            <a:avLst/>
          </a:prstGeom>
        </p:spPr>
      </p:pic>
      <p:sp>
        <p:nvSpPr>
          <p:cNvPr id="7" name="Rectangle 6">
            <a:extLst>
              <a:ext uri="{FF2B5EF4-FFF2-40B4-BE49-F238E27FC236}">
                <a16:creationId xmlns:a16="http://schemas.microsoft.com/office/drawing/2014/main" id="{40C1B304-C4A6-48DA-8F3C-919D14395E63}"/>
              </a:ext>
            </a:extLst>
          </p:cNvPr>
          <p:cNvSpPr/>
          <p:nvPr/>
        </p:nvSpPr>
        <p:spPr>
          <a:xfrm>
            <a:off x="-251012" y="454366"/>
            <a:ext cx="12694023" cy="1121228"/>
          </a:xfrm>
          <a:prstGeom prst="rect">
            <a:avLst/>
          </a:prstGeom>
          <a:solidFill>
            <a:srgbClr val="F9E8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B61A034C-8605-4262-8548-CDBE5F29754D}"/>
              </a:ext>
            </a:extLst>
          </p:cNvPr>
          <p:cNvSpPr>
            <a:spLocks noGrp="1"/>
          </p:cNvSpPr>
          <p:nvPr>
            <p:ph type="title"/>
          </p:nvPr>
        </p:nvSpPr>
        <p:spPr>
          <a:xfrm>
            <a:off x="698241" y="352198"/>
            <a:ext cx="10515600" cy="1325563"/>
          </a:xfrm>
        </p:spPr>
        <p:txBody>
          <a:bodyPr/>
          <a:lstStyle/>
          <a:p>
            <a:pPr algn="ctr"/>
            <a:r>
              <a:rPr lang="fr-FR" b="1">
                <a:latin typeface="Wigrum Medium" panose="02000000000000000000" pitchFamily="50" charset="0"/>
              </a:rPr>
              <a:t>Data </a:t>
            </a:r>
            <a:r>
              <a:rPr lang="fr-FR" b="1" err="1">
                <a:latin typeface="Wigrum Medium" panose="02000000000000000000" pitchFamily="50" charset="0"/>
              </a:rPr>
              <a:t>Regulation</a:t>
            </a:r>
            <a:endParaRPr lang="fr-FR" b="1">
              <a:latin typeface="Wigrum Medium" panose="02000000000000000000" pitchFamily="50" charset="0"/>
            </a:endParaRPr>
          </a:p>
        </p:txBody>
      </p:sp>
    </p:spTree>
    <p:extLst>
      <p:ext uri="{BB962C8B-B14F-4D97-AF65-F5344CB8AC3E}">
        <p14:creationId xmlns:p14="http://schemas.microsoft.com/office/powerpoint/2010/main" val="522987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BCEB5DC-6A90-4C24-A1BD-F46602B6B0F0}"/>
              </a:ext>
            </a:extLst>
          </p:cNvPr>
          <p:cNvSpPr/>
          <p:nvPr/>
        </p:nvSpPr>
        <p:spPr>
          <a:xfrm>
            <a:off x="0" y="0"/>
            <a:ext cx="12192000" cy="6858000"/>
          </a:xfrm>
          <a:prstGeom prst="rect">
            <a:avLst/>
          </a:prstGeom>
          <a:ln w="304800"/>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3" name="Espace réservé du contenu 2">
            <a:extLst>
              <a:ext uri="{FF2B5EF4-FFF2-40B4-BE49-F238E27FC236}">
                <a16:creationId xmlns:a16="http://schemas.microsoft.com/office/drawing/2014/main" id="{B76D6EF1-547D-4AA1-8D46-4E0F594E6851}"/>
              </a:ext>
            </a:extLst>
          </p:cNvPr>
          <p:cNvSpPr>
            <a:spLocks noGrp="1"/>
          </p:cNvSpPr>
          <p:nvPr>
            <p:ph idx="1"/>
          </p:nvPr>
        </p:nvSpPr>
        <p:spPr>
          <a:xfrm>
            <a:off x="838199" y="1825625"/>
            <a:ext cx="11058331" cy="4351338"/>
          </a:xfrm>
        </p:spPr>
        <p:txBody>
          <a:bodyPr>
            <a:normAutofit/>
          </a:bodyPr>
          <a:lstStyle/>
          <a:p>
            <a:endParaRPr lang="fr-FR">
              <a:latin typeface="Wigrum "/>
            </a:endParaRPr>
          </a:p>
          <a:p>
            <a:r>
              <a:rPr lang="fr-FR" err="1">
                <a:latin typeface="Wigrum "/>
              </a:rPr>
              <a:t>Published</a:t>
            </a:r>
            <a:r>
              <a:rPr lang="fr-FR">
                <a:latin typeface="Wigrum "/>
              </a:rPr>
              <a:t> on </a:t>
            </a:r>
            <a:r>
              <a:rPr lang="fr-FR" b="1" err="1">
                <a:solidFill>
                  <a:schemeClr val="accent1">
                    <a:lumMod val="75000"/>
                  </a:schemeClr>
                </a:solidFill>
                <a:latin typeface="Wigrum "/>
              </a:rPr>
              <a:t>February</a:t>
            </a:r>
            <a:r>
              <a:rPr lang="fr-FR" b="1">
                <a:solidFill>
                  <a:schemeClr val="accent1">
                    <a:lumMod val="75000"/>
                  </a:schemeClr>
                </a:solidFill>
                <a:latin typeface="Wigrum "/>
              </a:rPr>
              <a:t> 19th 2020 </a:t>
            </a:r>
            <a:r>
              <a:rPr lang="fr-FR">
                <a:latin typeface="Wigrum "/>
              </a:rPr>
              <a:t>by the </a:t>
            </a:r>
            <a:r>
              <a:rPr lang="fr-FR" err="1">
                <a:latin typeface="Wigrum "/>
              </a:rPr>
              <a:t>European</a:t>
            </a:r>
            <a:r>
              <a:rPr lang="fr-FR">
                <a:latin typeface="Wigrum "/>
              </a:rPr>
              <a:t> Commission</a:t>
            </a:r>
          </a:p>
          <a:p>
            <a:endParaRPr lang="fr-FR">
              <a:latin typeface="Wigrum "/>
            </a:endParaRPr>
          </a:p>
          <a:p>
            <a:r>
              <a:rPr lang="fr-FR" u="sng" err="1">
                <a:latin typeface="Wigrum "/>
              </a:rPr>
              <a:t>Based</a:t>
            </a:r>
            <a:r>
              <a:rPr lang="fr-FR" u="sng">
                <a:latin typeface="Wigrum "/>
              </a:rPr>
              <a:t> on </a:t>
            </a:r>
            <a:r>
              <a:rPr lang="fr-FR" u="sng" err="1">
                <a:latin typeface="Wigrum "/>
              </a:rPr>
              <a:t>several</a:t>
            </a:r>
            <a:r>
              <a:rPr lang="fr-FR" u="sng">
                <a:latin typeface="Wigrum "/>
              </a:rPr>
              <a:t> observations:</a:t>
            </a:r>
            <a:endParaRPr lang="fr-FR">
              <a:latin typeface="Wigrum "/>
            </a:endParaRPr>
          </a:p>
          <a:p>
            <a:pPr lvl="1"/>
            <a:r>
              <a:rPr lang="en-US">
                <a:latin typeface="Wigrum "/>
              </a:rPr>
              <a:t>Data is an essential tool for the </a:t>
            </a:r>
            <a:r>
              <a:rPr lang="en-US" b="1">
                <a:solidFill>
                  <a:schemeClr val="accent1">
                    <a:lumMod val="75000"/>
                  </a:schemeClr>
                </a:solidFill>
                <a:latin typeface="Wigrum "/>
              </a:rPr>
              <a:t>governance of our societies</a:t>
            </a:r>
            <a:endParaRPr lang="fr-FR" b="1">
              <a:solidFill>
                <a:schemeClr val="accent1">
                  <a:lumMod val="75000"/>
                </a:schemeClr>
              </a:solidFill>
              <a:latin typeface="Wigrum "/>
            </a:endParaRPr>
          </a:p>
          <a:p>
            <a:pPr lvl="1"/>
            <a:r>
              <a:rPr lang="en-US">
                <a:latin typeface="Wigrum "/>
              </a:rPr>
              <a:t>The majority of the data is held by a </a:t>
            </a:r>
            <a:r>
              <a:rPr lang="en-US" b="1">
                <a:solidFill>
                  <a:schemeClr val="accent1">
                    <a:lumMod val="75000"/>
                  </a:schemeClr>
                </a:solidFill>
                <a:latin typeface="Wigrum "/>
              </a:rPr>
              <a:t>small number of actors</a:t>
            </a:r>
            <a:endParaRPr lang="fr-FR" b="1">
              <a:solidFill>
                <a:schemeClr val="accent1">
                  <a:lumMod val="75000"/>
                </a:schemeClr>
              </a:solidFill>
              <a:latin typeface="Wigrum "/>
            </a:endParaRPr>
          </a:p>
          <a:p>
            <a:pPr lvl="1"/>
            <a:r>
              <a:rPr lang="en-US">
                <a:latin typeface="Wigrum "/>
              </a:rPr>
              <a:t>Distinction between </a:t>
            </a:r>
            <a:r>
              <a:rPr lang="en-US" b="1">
                <a:solidFill>
                  <a:schemeClr val="accent1">
                    <a:lumMod val="75000"/>
                  </a:schemeClr>
                </a:solidFill>
                <a:latin typeface="Wigrum "/>
              </a:rPr>
              <a:t>personal</a:t>
            </a:r>
            <a:r>
              <a:rPr lang="en-US">
                <a:latin typeface="Wigrum "/>
              </a:rPr>
              <a:t> data and </a:t>
            </a:r>
            <a:r>
              <a:rPr lang="en-US" b="1">
                <a:solidFill>
                  <a:schemeClr val="accent1">
                    <a:lumMod val="75000"/>
                  </a:schemeClr>
                </a:solidFill>
                <a:latin typeface="Wigrum "/>
              </a:rPr>
              <a:t>industrial</a:t>
            </a:r>
            <a:r>
              <a:rPr lang="en-US">
                <a:latin typeface="Wigrum "/>
              </a:rPr>
              <a:t> data</a:t>
            </a:r>
            <a:endParaRPr lang="fr-FR" b="1">
              <a:solidFill>
                <a:schemeClr val="accent1">
                  <a:lumMod val="75000"/>
                </a:schemeClr>
              </a:solidFill>
              <a:latin typeface="Wigrum "/>
            </a:endParaRPr>
          </a:p>
          <a:p>
            <a:pPr lvl="1"/>
            <a:r>
              <a:rPr lang="en-US">
                <a:latin typeface="Wigrum "/>
              </a:rPr>
              <a:t>Existing </a:t>
            </a:r>
            <a:r>
              <a:rPr lang="en-US" b="1">
                <a:solidFill>
                  <a:schemeClr val="accent1">
                    <a:lumMod val="75000"/>
                  </a:schemeClr>
                </a:solidFill>
                <a:latin typeface="Wigrum "/>
              </a:rPr>
              <a:t>European data legislations</a:t>
            </a:r>
            <a:r>
              <a:rPr lang="en-US">
                <a:latin typeface="Wigrum "/>
              </a:rPr>
              <a:t> that however are not harmonized</a:t>
            </a:r>
            <a:endParaRPr lang="fr-FR">
              <a:latin typeface="Wigrum "/>
            </a:endParaRPr>
          </a:p>
          <a:p>
            <a:pPr lvl="1"/>
            <a:endParaRPr lang="fr-FR">
              <a:latin typeface="Wigrum "/>
            </a:endParaRPr>
          </a:p>
        </p:txBody>
      </p:sp>
      <p:pic>
        <p:nvPicPr>
          <p:cNvPr id="5" name="Image 4">
            <a:extLst>
              <a:ext uri="{FF2B5EF4-FFF2-40B4-BE49-F238E27FC236}">
                <a16:creationId xmlns:a16="http://schemas.microsoft.com/office/drawing/2014/main" id="{52428CF8-9480-47E1-98B6-BAF6FF59C2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9258" y="5736772"/>
            <a:ext cx="1121228" cy="1121228"/>
          </a:xfrm>
          <a:prstGeom prst="rect">
            <a:avLst/>
          </a:prstGeom>
        </p:spPr>
      </p:pic>
      <p:sp>
        <p:nvSpPr>
          <p:cNvPr id="6" name="Rectangle 5">
            <a:extLst>
              <a:ext uri="{FF2B5EF4-FFF2-40B4-BE49-F238E27FC236}">
                <a16:creationId xmlns:a16="http://schemas.microsoft.com/office/drawing/2014/main" id="{555229AD-B1EB-405E-A514-67C2B6EBB9FE}"/>
              </a:ext>
            </a:extLst>
          </p:cNvPr>
          <p:cNvSpPr/>
          <p:nvPr/>
        </p:nvSpPr>
        <p:spPr>
          <a:xfrm>
            <a:off x="-251012" y="454366"/>
            <a:ext cx="12694023" cy="1121228"/>
          </a:xfrm>
          <a:prstGeom prst="rect">
            <a:avLst/>
          </a:prstGeom>
          <a:solidFill>
            <a:srgbClr val="F9E8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D4631C79-9029-4C91-B1F3-76B2AAB80394}"/>
              </a:ext>
            </a:extLst>
          </p:cNvPr>
          <p:cNvSpPr>
            <a:spLocks noGrp="1"/>
          </p:cNvSpPr>
          <p:nvPr>
            <p:ph type="title"/>
          </p:nvPr>
        </p:nvSpPr>
        <p:spPr>
          <a:xfrm>
            <a:off x="-102637" y="454366"/>
            <a:ext cx="12694023" cy="1325563"/>
          </a:xfrm>
        </p:spPr>
        <p:txBody>
          <a:bodyPr/>
          <a:lstStyle/>
          <a:p>
            <a:pPr algn="ctr"/>
            <a:r>
              <a:rPr lang="fr-FR" b="1">
                <a:latin typeface="Wigrum Medium" panose="02000000000000000000" pitchFamily="50" charset="0"/>
              </a:rPr>
              <a:t>A </a:t>
            </a:r>
            <a:r>
              <a:rPr lang="fr-FR" b="1" err="1">
                <a:latin typeface="Wigrum Medium" panose="02000000000000000000" pitchFamily="50" charset="0"/>
              </a:rPr>
              <a:t>European</a:t>
            </a:r>
            <a:r>
              <a:rPr lang="fr-FR" b="1">
                <a:latin typeface="Wigrum Medium" panose="02000000000000000000" pitchFamily="50" charset="0"/>
              </a:rPr>
              <a:t> </a:t>
            </a:r>
            <a:r>
              <a:rPr lang="fr-FR" b="1" err="1">
                <a:latin typeface="Wigrum Medium" panose="02000000000000000000" pitchFamily="50" charset="0"/>
              </a:rPr>
              <a:t>strategy</a:t>
            </a:r>
            <a:r>
              <a:rPr lang="fr-FR" b="1">
                <a:latin typeface="Wigrum Medium" panose="02000000000000000000" pitchFamily="50" charset="0"/>
              </a:rPr>
              <a:t> for data </a:t>
            </a:r>
            <a:r>
              <a:rPr lang="fr-FR" sz="2400">
                <a:latin typeface="Wigrum Medium" panose="02000000000000000000" pitchFamily="50" charset="0"/>
              </a:rPr>
              <a:t>(1/3)</a:t>
            </a:r>
            <a:endParaRPr lang="fr-FR">
              <a:latin typeface="Wigrum Medium" panose="02000000000000000000" pitchFamily="50" charset="0"/>
            </a:endParaRPr>
          </a:p>
        </p:txBody>
      </p:sp>
    </p:spTree>
    <p:extLst>
      <p:ext uri="{BB962C8B-B14F-4D97-AF65-F5344CB8AC3E}">
        <p14:creationId xmlns:p14="http://schemas.microsoft.com/office/powerpoint/2010/main" val="3514741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CA333C-462E-49F1-A9FD-42D7306F2CE1}"/>
              </a:ext>
            </a:extLst>
          </p:cNvPr>
          <p:cNvSpPr/>
          <p:nvPr/>
        </p:nvSpPr>
        <p:spPr>
          <a:xfrm>
            <a:off x="0" y="0"/>
            <a:ext cx="12192000" cy="6858000"/>
          </a:xfrm>
          <a:prstGeom prst="rect">
            <a:avLst/>
          </a:prstGeom>
          <a:ln w="304800"/>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3" name="Espace réservé du contenu 2">
            <a:extLst>
              <a:ext uri="{FF2B5EF4-FFF2-40B4-BE49-F238E27FC236}">
                <a16:creationId xmlns:a16="http://schemas.microsoft.com/office/drawing/2014/main" id="{B76D6EF1-547D-4AA1-8D46-4E0F594E6851}"/>
              </a:ext>
            </a:extLst>
          </p:cNvPr>
          <p:cNvSpPr>
            <a:spLocks noGrp="1"/>
          </p:cNvSpPr>
          <p:nvPr>
            <p:ph idx="1"/>
          </p:nvPr>
        </p:nvSpPr>
        <p:spPr>
          <a:xfrm>
            <a:off x="838199" y="1887846"/>
            <a:ext cx="10515600" cy="4351338"/>
          </a:xfrm>
        </p:spPr>
        <p:txBody>
          <a:bodyPr>
            <a:normAutofit/>
          </a:bodyPr>
          <a:lstStyle/>
          <a:p>
            <a:r>
              <a:rPr lang="fr-FR" err="1">
                <a:latin typeface="Wigrum "/>
              </a:rPr>
              <a:t>Proposing</a:t>
            </a:r>
            <a:r>
              <a:rPr lang="fr-FR">
                <a:latin typeface="Wigrum "/>
              </a:rPr>
              <a:t> </a:t>
            </a:r>
            <a:r>
              <a:rPr lang="fr-FR" err="1">
                <a:latin typeface="Wigrum "/>
              </a:rPr>
              <a:t>several</a:t>
            </a:r>
            <a:r>
              <a:rPr lang="fr-FR">
                <a:latin typeface="Wigrum "/>
              </a:rPr>
              <a:t> </a:t>
            </a:r>
            <a:r>
              <a:rPr lang="fr-FR" err="1">
                <a:latin typeface="Wigrum "/>
              </a:rPr>
              <a:t>tracks</a:t>
            </a:r>
            <a:r>
              <a:rPr lang="fr-FR">
                <a:latin typeface="Wigrum "/>
              </a:rPr>
              <a:t>:</a:t>
            </a:r>
          </a:p>
          <a:p>
            <a:endParaRPr lang="fr-FR">
              <a:latin typeface="Wigrum "/>
            </a:endParaRPr>
          </a:p>
          <a:p>
            <a:pPr lvl="1"/>
            <a:r>
              <a:rPr lang="en-US" u="sng">
                <a:latin typeface="Wigrum "/>
              </a:rPr>
              <a:t>Central issue </a:t>
            </a:r>
            <a:r>
              <a:rPr lang="en-US">
                <a:latin typeface="Wigrum "/>
              </a:rPr>
              <a:t>of </a:t>
            </a:r>
            <a:r>
              <a:rPr lang="en-US" b="1">
                <a:solidFill>
                  <a:schemeClr val="accent1">
                    <a:lumMod val="75000"/>
                  </a:schemeClr>
                </a:solidFill>
                <a:latin typeface="Wigrum "/>
              </a:rPr>
              <a:t>encouraging data sharing and the equitable sharing of its value</a:t>
            </a:r>
          </a:p>
          <a:p>
            <a:pPr lvl="1"/>
            <a:endParaRPr lang="fr-FR">
              <a:latin typeface="Wigrum "/>
            </a:endParaRPr>
          </a:p>
          <a:p>
            <a:pPr lvl="1" algn="just"/>
            <a:r>
              <a:rPr lang="fr-FR" u="sng">
                <a:latin typeface="Wigrum "/>
              </a:rPr>
              <a:t>Data </a:t>
            </a:r>
            <a:r>
              <a:rPr lang="fr-FR" u="sng" err="1">
                <a:latin typeface="Wigrum "/>
              </a:rPr>
              <a:t>availability</a:t>
            </a:r>
            <a:r>
              <a:rPr lang="fr-FR" u="sng">
                <a:latin typeface="Wigrum "/>
              </a:rPr>
              <a:t> </a:t>
            </a:r>
            <a:r>
              <a:rPr lang="fr-FR">
                <a:latin typeface="Wigrum "/>
              </a:rPr>
              <a:t>on </a:t>
            </a:r>
            <a:r>
              <a:rPr lang="fr-FR" b="1">
                <a:solidFill>
                  <a:schemeClr val="accent1">
                    <a:lumMod val="75000"/>
                  </a:schemeClr>
                </a:solidFill>
                <a:latin typeface="Wigrum "/>
              </a:rPr>
              <a:t>4 scenarios </a:t>
            </a:r>
            <a:r>
              <a:rPr lang="fr-FR" b="1">
                <a:latin typeface="Wigrum "/>
              </a:rPr>
              <a:t>:</a:t>
            </a:r>
            <a:endParaRPr lang="fr-FR">
              <a:latin typeface="Wigrum "/>
            </a:endParaRPr>
          </a:p>
          <a:p>
            <a:pPr marL="1371600" lvl="2" indent="-457200" algn="just">
              <a:buFont typeface="+mj-lt"/>
              <a:buAutoNum type="arabicPeriod"/>
            </a:pPr>
            <a:r>
              <a:rPr lang="fr-FR" b="1">
                <a:solidFill>
                  <a:schemeClr val="accent1">
                    <a:lumMod val="75000"/>
                  </a:schemeClr>
                </a:solidFill>
                <a:latin typeface="Wigrum "/>
              </a:rPr>
              <a:t>G2B</a:t>
            </a:r>
            <a:r>
              <a:rPr lang="fr-FR">
                <a:latin typeface="Wigrum "/>
              </a:rPr>
              <a:t> = </a:t>
            </a:r>
            <a:r>
              <a:rPr lang="en-US">
                <a:latin typeface="Wigrum "/>
              </a:rPr>
              <a:t>sharing of data from the public to the private sector</a:t>
            </a:r>
            <a:endParaRPr lang="fr-FR">
              <a:latin typeface="Wigrum "/>
            </a:endParaRPr>
          </a:p>
          <a:p>
            <a:pPr marL="1371600" lvl="2" indent="-457200" algn="just">
              <a:buFont typeface="+mj-lt"/>
              <a:buAutoNum type="arabicPeriod"/>
            </a:pPr>
            <a:r>
              <a:rPr lang="fr-FR" b="1">
                <a:solidFill>
                  <a:schemeClr val="accent1">
                    <a:lumMod val="75000"/>
                  </a:schemeClr>
                </a:solidFill>
                <a:latin typeface="Wigrum "/>
              </a:rPr>
              <a:t>B2B</a:t>
            </a:r>
            <a:r>
              <a:rPr lang="fr-FR">
                <a:latin typeface="Wigrum "/>
              </a:rPr>
              <a:t> = </a:t>
            </a:r>
            <a:r>
              <a:rPr lang="en-US">
                <a:latin typeface="Wigrum "/>
              </a:rPr>
              <a:t>sharing of data between </a:t>
            </a:r>
            <a:r>
              <a:rPr lang="fr-FR" err="1">
                <a:latin typeface="Wigrum "/>
              </a:rPr>
              <a:t>private</a:t>
            </a:r>
            <a:r>
              <a:rPr lang="fr-FR">
                <a:latin typeface="Wigrum "/>
              </a:rPr>
              <a:t> </a:t>
            </a:r>
            <a:r>
              <a:rPr lang="fr-FR" err="1">
                <a:latin typeface="Wigrum "/>
              </a:rPr>
              <a:t>entities</a:t>
            </a:r>
            <a:endParaRPr lang="fr-FR">
              <a:latin typeface="Wigrum "/>
            </a:endParaRPr>
          </a:p>
          <a:p>
            <a:pPr marL="1371600" lvl="2" indent="-457200" algn="just">
              <a:buFont typeface="+mj-lt"/>
              <a:buAutoNum type="arabicPeriod"/>
            </a:pPr>
            <a:r>
              <a:rPr lang="fr-FR" b="1">
                <a:solidFill>
                  <a:schemeClr val="accent1">
                    <a:lumMod val="75000"/>
                  </a:schemeClr>
                </a:solidFill>
                <a:latin typeface="Wigrum "/>
              </a:rPr>
              <a:t>B2G</a:t>
            </a:r>
            <a:r>
              <a:rPr lang="fr-FR">
                <a:latin typeface="Wigrum "/>
              </a:rPr>
              <a:t> = </a:t>
            </a:r>
            <a:r>
              <a:rPr lang="en-US">
                <a:latin typeface="Wigrum "/>
              </a:rPr>
              <a:t>sharing of data from business to the public sector</a:t>
            </a:r>
            <a:endParaRPr lang="fr-FR">
              <a:latin typeface="Wigrum "/>
            </a:endParaRPr>
          </a:p>
          <a:p>
            <a:pPr marL="1371600" lvl="2" indent="-457200" algn="just">
              <a:buFont typeface="+mj-lt"/>
              <a:buAutoNum type="arabicPeriod"/>
            </a:pPr>
            <a:r>
              <a:rPr lang="fr-FR" b="1">
                <a:solidFill>
                  <a:schemeClr val="accent1">
                    <a:lumMod val="75000"/>
                  </a:schemeClr>
                </a:solidFill>
                <a:latin typeface="Wigrum "/>
              </a:rPr>
              <a:t>G2G</a:t>
            </a:r>
            <a:r>
              <a:rPr lang="fr-FR">
                <a:latin typeface="Wigrum "/>
              </a:rPr>
              <a:t> = </a:t>
            </a:r>
            <a:r>
              <a:rPr lang="en-US">
                <a:latin typeface="Wigrum "/>
              </a:rPr>
              <a:t>sharing of data between public entities</a:t>
            </a:r>
            <a:endParaRPr lang="fr-FR">
              <a:latin typeface="Wigrum "/>
            </a:endParaRPr>
          </a:p>
          <a:p>
            <a:pPr lvl="1"/>
            <a:endParaRPr lang="fr-FR">
              <a:latin typeface="Wigrum "/>
            </a:endParaRPr>
          </a:p>
          <a:p>
            <a:pPr lvl="1"/>
            <a:endParaRPr lang="fr-FR">
              <a:latin typeface="Wigrum "/>
            </a:endParaRPr>
          </a:p>
          <a:p>
            <a:pPr lvl="1"/>
            <a:endParaRPr lang="fr-FR">
              <a:latin typeface="Wigrum "/>
            </a:endParaRPr>
          </a:p>
        </p:txBody>
      </p:sp>
      <p:pic>
        <p:nvPicPr>
          <p:cNvPr id="5" name="Image 4">
            <a:extLst>
              <a:ext uri="{FF2B5EF4-FFF2-40B4-BE49-F238E27FC236}">
                <a16:creationId xmlns:a16="http://schemas.microsoft.com/office/drawing/2014/main" id="{38E991B4-9226-4F4A-923E-BFA2A40B78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9258" y="5736772"/>
            <a:ext cx="1121228" cy="1121228"/>
          </a:xfrm>
          <a:prstGeom prst="rect">
            <a:avLst/>
          </a:prstGeom>
        </p:spPr>
      </p:pic>
      <p:sp>
        <p:nvSpPr>
          <p:cNvPr id="8" name="Rectangle 7">
            <a:extLst>
              <a:ext uri="{FF2B5EF4-FFF2-40B4-BE49-F238E27FC236}">
                <a16:creationId xmlns:a16="http://schemas.microsoft.com/office/drawing/2014/main" id="{1D7DAD4B-BA73-426B-8F95-5A4BDCCAFE06}"/>
              </a:ext>
            </a:extLst>
          </p:cNvPr>
          <p:cNvSpPr/>
          <p:nvPr/>
        </p:nvSpPr>
        <p:spPr>
          <a:xfrm>
            <a:off x="-251012" y="454366"/>
            <a:ext cx="12694023" cy="1121228"/>
          </a:xfrm>
          <a:prstGeom prst="rect">
            <a:avLst/>
          </a:prstGeom>
          <a:solidFill>
            <a:srgbClr val="F9E8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itre 1">
            <a:extLst>
              <a:ext uri="{FF2B5EF4-FFF2-40B4-BE49-F238E27FC236}">
                <a16:creationId xmlns:a16="http://schemas.microsoft.com/office/drawing/2014/main" id="{1E6311B8-23E5-4FA8-9A04-47B0ADBAC0D3}"/>
              </a:ext>
            </a:extLst>
          </p:cNvPr>
          <p:cNvSpPr>
            <a:spLocks noGrp="1"/>
          </p:cNvSpPr>
          <p:nvPr>
            <p:ph type="title"/>
          </p:nvPr>
        </p:nvSpPr>
        <p:spPr>
          <a:xfrm>
            <a:off x="-102637" y="454366"/>
            <a:ext cx="12694023" cy="1325563"/>
          </a:xfrm>
        </p:spPr>
        <p:txBody>
          <a:bodyPr/>
          <a:lstStyle/>
          <a:p>
            <a:pPr algn="ctr"/>
            <a:r>
              <a:rPr lang="fr-FR" b="1">
                <a:latin typeface="Wigrum Medium" panose="02000000000000000000" pitchFamily="50" charset="0"/>
              </a:rPr>
              <a:t>A </a:t>
            </a:r>
            <a:r>
              <a:rPr lang="fr-FR" b="1" err="1">
                <a:latin typeface="Wigrum Medium" panose="02000000000000000000" pitchFamily="50" charset="0"/>
              </a:rPr>
              <a:t>European</a:t>
            </a:r>
            <a:r>
              <a:rPr lang="fr-FR" b="1">
                <a:latin typeface="Wigrum Medium" panose="02000000000000000000" pitchFamily="50" charset="0"/>
              </a:rPr>
              <a:t> </a:t>
            </a:r>
            <a:r>
              <a:rPr lang="fr-FR" b="1" err="1">
                <a:latin typeface="Wigrum Medium" panose="02000000000000000000" pitchFamily="50" charset="0"/>
              </a:rPr>
              <a:t>strategy</a:t>
            </a:r>
            <a:r>
              <a:rPr lang="fr-FR" b="1">
                <a:latin typeface="Wigrum Medium" panose="02000000000000000000" pitchFamily="50" charset="0"/>
              </a:rPr>
              <a:t> for data</a:t>
            </a:r>
            <a:r>
              <a:rPr lang="fr-FR">
                <a:latin typeface="Wigrum Medium" panose="02000000000000000000" pitchFamily="50" charset="0"/>
              </a:rPr>
              <a:t> </a:t>
            </a:r>
            <a:r>
              <a:rPr lang="fr-FR" sz="2400">
                <a:latin typeface="Wigrum Medium" panose="02000000000000000000" pitchFamily="50" charset="0"/>
              </a:rPr>
              <a:t>(2/3)</a:t>
            </a:r>
            <a:endParaRPr lang="fr-FR">
              <a:latin typeface="Wigrum Medium" panose="02000000000000000000" pitchFamily="50" charset="0"/>
            </a:endParaRPr>
          </a:p>
        </p:txBody>
      </p:sp>
    </p:spTree>
    <p:extLst>
      <p:ext uri="{BB962C8B-B14F-4D97-AF65-F5344CB8AC3E}">
        <p14:creationId xmlns:p14="http://schemas.microsoft.com/office/powerpoint/2010/main" val="1137548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87EBD87-0D45-4B67-86C0-4B9706855451}"/>
              </a:ext>
            </a:extLst>
          </p:cNvPr>
          <p:cNvSpPr/>
          <p:nvPr/>
        </p:nvSpPr>
        <p:spPr>
          <a:xfrm>
            <a:off x="0" y="0"/>
            <a:ext cx="12192000" cy="6858000"/>
          </a:xfrm>
          <a:prstGeom prst="rect">
            <a:avLst/>
          </a:prstGeom>
          <a:ln w="304800"/>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3" name="Espace réservé du contenu 2">
            <a:extLst>
              <a:ext uri="{FF2B5EF4-FFF2-40B4-BE49-F238E27FC236}">
                <a16:creationId xmlns:a16="http://schemas.microsoft.com/office/drawing/2014/main" id="{B76D6EF1-547D-4AA1-8D46-4E0F594E6851}"/>
              </a:ext>
            </a:extLst>
          </p:cNvPr>
          <p:cNvSpPr>
            <a:spLocks noGrp="1"/>
          </p:cNvSpPr>
          <p:nvPr>
            <p:ph idx="1"/>
          </p:nvPr>
        </p:nvSpPr>
        <p:spPr/>
        <p:txBody>
          <a:bodyPr>
            <a:normAutofit fontScale="92500" lnSpcReduction="10000"/>
          </a:bodyPr>
          <a:lstStyle/>
          <a:p>
            <a:pPr marL="0" indent="0">
              <a:buNone/>
            </a:pPr>
            <a:r>
              <a:rPr lang="fr-FR" u="sng">
                <a:latin typeface="Wigrum "/>
              </a:rPr>
              <a:t>Next </a:t>
            </a:r>
            <a:r>
              <a:rPr lang="fr-FR" u="sng" err="1">
                <a:latin typeface="Wigrum "/>
              </a:rPr>
              <a:t>steps</a:t>
            </a:r>
            <a:r>
              <a:rPr lang="fr-FR" u="sng">
                <a:latin typeface="Wigrum "/>
              </a:rPr>
              <a:t>:</a:t>
            </a:r>
          </a:p>
          <a:p>
            <a:endParaRPr lang="fr-FR">
              <a:latin typeface="Wigrum "/>
            </a:endParaRPr>
          </a:p>
          <a:p>
            <a:pPr lvl="1" algn="just"/>
            <a:r>
              <a:rPr lang="en-US" b="1">
                <a:latin typeface="Wigrum "/>
              </a:rPr>
              <a:t>Detail</a:t>
            </a:r>
            <a:r>
              <a:rPr lang="en-US">
                <a:latin typeface="Wigrum "/>
              </a:rPr>
              <a:t> action plans for </a:t>
            </a:r>
            <a:r>
              <a:rPr lang="en-US" b="1">
                <a:solidFill>
                  <a:schemeClr val="accent1">
                    <a:lumMod val="75000"/>
                  </a:schemeClr>
                </a:solidFill>
                <a:latin typeface="Wigrum "/>
              </a:rPr>
              <a:t>the 9 common data spaces of strategic sectors and areas of public interest</a:t>
            </a:r>
            <a:r>
              <a:rPr lang="en-US">
                <a:latin typeface="Wigrum "/>
              </a:rPr>
              <a:t> (industry, green pact, mobility, health, energy, agriculture, public administration, skills and finally a common financial data space) = in 2020</a:t>
            </a:r>
          </a:p>
          <a:p>
            <a:pPr lvl="1" algn="just"/>
            <a:endParaRPr lang="en-US">
              <a:latin typeface="Wigrum "/>
            </a:endParaRPr>
          </a:p>
          <a:p>
            <a:pPr lvl="1" algn="just"/>
            <a:r>
              <a:rPr lang="en-US" b="1">
                <a:latin typeface="Wigrum "/>
              </a:rPr>
              <a:t>Adopt</a:t>
            </a:r>
            <a:r>
              <a:rPr lang="en-US">
                <a:latin typeface="Wigrum "/>
              </a:rPr>
              <a:t> an implementing act on </a:t>
            </a:r>
            <a:r>
              <a:rPr lang="en-US" b="1">
                <a:solidFill>
                  <a:schemeClr val="accent1">
                    <a:lumMod val="75000"/>
                  </a:schemeClr>
                </a:solidFill>
                <a:latin typeface="Wigrum "/>
              </a:rPr>
              <a:t>high-value datasets </a:t>
            </a:r>
            <a:r>
              <a:rPr lang="en-US">
                <a:latin typeface="Wigrum "/>
              </a:rPr>
              <a:t>to deploy standard APIs that will make more high-quality public sector data available = early 2021</a:t>
            </a:r>
          </a:p>
          <a:p>
            <a:pPr lvl="1" algn="just"/>
            <a:endParaRPr lang="en-US">
              <a:latin typeface="Wigrum "/>
            </a:endParaRPr>
          </a:p>
          <a:p>
            <a:pPr lvl="1" algn="just"/>
            <a:r>
              <a:rPr lang="en-US" b="1">
                <a:latin typeface="Wigrum "/>
              </a:rPr>
              <a:t>Propose</a:t>
            </a:r>
            <a:r>
              <a:rPr lang="en-US">
                <a:latin typeface="Wigrum "/>
              </a:rPr>
              <a:t> a </a:t>
            </a:r>
            <a:r>
              <a:rPr lang="en-US" b="1">
                <a:solidFill>
                  <a:schemeClr val="accent1">
                    <a:lumMod val="75000"/>
                  </a:schemeClr>
                </a:solidFill>
                <a:latin typeface="Wigrum "/>
              </a:rPr>
              <a:t>European Data Act</a:t>
            </a:r>
            <a:r>
              <a:rPr lang="en-US">
                <a:latin typeface="Wigrum "/>
              </a:rPr>
              <a:t> = 2021 (NB: this scheduled calendar was B.C.)</a:t>
            </a:r>
            <a:endParaRPr lang="fr-FR">
              <a:latin typeface="Wigrum "/>
            </a:endParaRPr>
          </a:p>
          <a:p>
            <a:pPr lvl="1"/>
            <a:endParaRPr lang="fr-FR">
              <a:latin typeface="Wigrum "/>
            </a:endParaRPr>
          </a:p>
        </p:txBody>
      </p:sp>
      <p:pic>
        <p:nvPicPr>
          <p:cNvPr id="5" name="Image 4">
            <a:extLst>
              <a:ext uri="{FF2B5EF4-FFF2-40B4-BE49-F238E27FC236}">
                <a16:creationId xmlns:a16="http://schemas.microsoft.com/office/drawing/2014/main" id="{AF5A5CA7-FEEE-4CF0-85A0-5EB1EABA9D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9258" y="5736772"/>
            <a:ext cx="1121228" cy="1121228"/>
          </a:xfrm>
          <a:prstGeom prst="rect">
            <a:avLst/>
          </a:prstGeom>
        </p:spPr>
      </p:pic>
      <p:sp>
        <p:nvSpPr>
          <p:cNvPr id="8" name="Rectangle 7">
            <a:extLst>
              <a:ext uri="{FF2B5EF4-FFF2-40B4-BE49-F238E27FC236}">
                <a16:creationId xmlns:a16="http://schemas.microsoft.com/office/drawing/2014/main" id="{3CF9EA5D-1997-43AC-B7F3-CB22168454DC}"/>
              </a:ext>
            </a:extLst>
          </p:cNvPr>
          <p:cNvSpPr/>
          <p:nvPr/>
        </p:nvSpPr>
        <p:spPr>
          <a:xfrm>
            <a:off x="-251012" y="454366"/>
            <a:ext cx="12694023" cy="1121228"/>
          </a:xfrm>
          <a:prstGeom prst="rect">
            <a:avLst/>
          </a:prstGeom>
          <a:solidFill>
            <a:srgbClr val="F9E8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itre 1">
            <a:extLst>
              <a:ext uri="{FF2B5EF4-FFF2-40B4-BE49-F238E27FC236}">
                <a16:creationId xmlns:a16="http://schemas.microsoft.com/office/drawing/2014/main" id="{7DB36848-5E20-41E4-8A64-673FB256C9B4}"/>
              </a:ext>
            </a:extLst>
          </p:cNvPr>
          <p:cNvSpPr txBox="1">
            <a:spLocks/>
          </p:cNvSpPr>
          <p:nvPr/>
        </p:nvSpPr>
        <p:spPr>
          <a:xfrm>
            <a:off x="-102637" y="454366"/>
            <a:ext cx="1269402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b="1">
                <a:latin typeface="Wigrum Medium" panose="02000000000000000000" pitchFamily="50" charset="0"/>
              </a:rPr>
              <a:t>A </a:t>
            </a:r>
            <a:r>
              <a:rPr lang="fr-FR" b="1" err="1">
                <a:latin typeface="Wigrum Medium" panose="02000000000000000000" pitchFamily="50" charset="0"/>
              </a:rPr>
              <a:t>European</a:t>
            </a:r>
            <a:r>
              <a:rPr lang="fr-FR" b="1">
                <a:latin typeface="Wigrum Medium" panose="02000000000000000000" pitchFamily="50" charset="0"/>
              </a:rPr>
              <a:t> </a:t>
            </a:r>
            <a:r>
              <a:rPr lang="fr-FR" b="1" err="1">
                <a:latin typeface="Wigrum Medium" panose="02000000000000000000" pitchFamily="50" charset="0"/>
              </a:rPr>
              <a:t>strategy</a:t>
            </a:r>
            <a:r>
              <a:rPr lang="fr-FR" b="1">
                <a:latin typeface="Wigrum Medium" panose="02000000000000000000" pitchFamily="50" charset="0"/>
              </a:rPr>
              <a:t> for data</a:t>
            </a:r>
            <a:r>
              <a:rPr lang="fr-FR">
                <a:latin typeface="Wigrum Medium" panose="02000000000000000000" pitchFamily="50" charset="0"/>
              </a:rPr>
              <a:t> </a:t>
            </a:r>
            <a:r>
              <a:rPr lang="fr-FR" sz="2400">
                <a:latin typeface="Wigrum Medium" panose="02000000000000000000" pitchFamily="50" charset="0"/>
              </a:rPr>
              <a:t>(3/3)</a:t>
            </a:r>
            <a:endParaRPr lang="fr-FR">
              <a:latin typeface="Wigrum Medium" panose="02000000000000000000" pitchFamily="50" charset="0"/>
            </a:endParaRPr>
          </a:p>
        </p:txBody>
      </p:sp>
    </p:spTree>
    <p:extLst>
      <p:ext uri="{BB962C8B-B14F-4D97-AF65-F5344CB8AC3E}">
        <p14:creationId xmlns:p14="http://schemas.microsoft.com/office/powerpoint/2010/main" val="68478430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6586922E96DB74D8162B4D8810537FF" ma:contentTypeVersion="13" ma:contentTypeDescription="Crée un document." ma:contentTypeScope="" ma:versionID="a69fef208906e8346eeb36710e75413e">
  <xsd:schema xmlns:xsd="http://www.w3.org/2001/XMLSchema" xmlns:xs="http://www.w3.org/2001/XMLSchema" xmlns:p="http://schemas.microsoft.com/office/2006/metadata/properties" xmlns:ns3="cdca9b6e-9865-476b-a580-dc2e35a86438" xmlns:ns4="f1e3095f-4b6b-430b-bc50-3168b1b1c0c3" targetNamespace="http://schemas.microsoft.com/office/2006/metadata/properties" ma:root="true" ma:fieldsID="0e08f072340c70c18f8806c6889e6f7a" ns3:_="" ns4:_="">
    <xsd:import namespace="cdca9b6e-9865-476b-a580-dc2e35a86438"/>
    <xsd:import namespace="f1e3095f-4b6b-430b-bc50-3168b1b1c0c3"/>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ca9b6e-9865-476b-a580-dc2e35a8643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1e3095f-4b6b-430b-bc50-3168b1b1c0c3"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SharingHintHash" ma:index="16" nillable="true" ma:displayName="Partage du hachage d’indicateu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5DB72D7-591C-4E2A-9458-5E95E80E8026}">
  <ds:schemaRefs>
    <ds:schemaRef ds:uri="http://schemas.microsoft.com/sharepoint/v3/contenttype/forms"/>
  </ds:schemaRefs>
</ds:datastoreItem>
</file>

<file path=customXml/itemProps2.xml><?xml version="1.0" encoding="utf-8"?>
<ds:datastoreItem xmlns:ds="http://schemas.openxmlformats.org/officeDocument/2006/customXml" ds:itemID="{83989A3E-5B27-4A18-801E-AA23479658AD}">
  <ds:schemaRefs>
    <ds:schemaRef ds:uri="http://www.w3.org/XML/1998/namespace"/>
    <ds:schemaRef ds:uri="http://schemas.microsoft.com/office/2006/metadata/properties"/>
    <ds:schemaRef ds:uri="http://schemas.microsoft.com/office/2006/documentManagement/types"/>
    <ds:schemaRef ds:uri="cdca9b6e-9865-476b-a580-dc2e35a86438"/>
    <ds:schemaRef ds:uri="http://purl.org/dc/dcmitype/"/>
    <ds:schemaRef ds:uri="f1e3095f-4b6b-430b-bc50-3168b1b1c0c3"/>
    <ds:schemaRef ds:uri="http://purl.org/dc/elements/1.1/"/>
    <ds:schemaRef ds:uri="http://schemas.openxmlformats.org/package/2006/metadata/core-properties"/>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1E7BD75A-2155-484F-BB22-D1FFA6135A1F}">
  <ds:schemaRefs>
    <ds:schemaRef ds:uri="cdca9b6e-9865-476b-a580-dc2e35a86438"/>
    <ds:schemaRef ds:uri="f1e3095f-4b6b-430b-bc50-3168b1b1c0c3"/>
    <ds:schemaRef ds:uri="http://schemas.microsoft.com/office/2006/metadata/contentType"/>
    <ds:schemaRef ds:uri="http://schemas.microsoft.com/office/2006/metadata/properties/metaAttributes"/>
    <ds:schemaRef ds:uri="http://www.w3.org/2000/xmlns/"/>
    <ds:schemaRef ds:uri="http://www.w3.org/2001/XMLSchema"/>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40</TotalTime>
  <Words>2095</Words>
  <Application>Microsoft Office PowerPoint</Application>
  <PresentationFormat>Grand écran</PresentationFormat>
  <Paragraphs>350</Paragraphs>
  <Slides>29</Slides>
  <Notes>14</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29</vt:i4>
      </vt:variant>
    </vt:vector>
  </HeadingPairs>
  <TitlesOfParts>
    <vt:vector size="38" baseType="lpstr">
      <vt:lpstr>Arial</vt:lpstr>
      <vt:lpstr>Calibri</vt:lpstr>
      <vt:lpstr>Calibri Light</vt:lpstr>
      <vt:lpstr>Courier New</vt:lpstr>
      <vt:lpstr>Wigrum</vt:lpstr>
      <vt:lpstr>Wigrum </vt:lpstr>
      <vt:lpstr>Wigrum Medium</vt:lpstr>
      <vt:lpstr>Wingdings</vt:lpstr>
      <vt:lpstr>Thème Office</vt:lpstr>
      <vt:lpstr>Data Regulation Session 1: General introduction</vt:lpstr>
      <vt:lpstr>Présentation PowerPoint</vt:lpstr>
      <vt:lpstr>« Data is the new oil »</vt:lpstr>
      <vt:lpstr>Data is NOT the new oil</vt:lpstr>
      <vt:lpstr>What is « data »?</vt:lpstr>
      <vt:lpstr>Data Regulation</vt:lpstr>
      <vt:lpstr>A European strategy for data (1/3)</vt:lpstr>
      <vt:lpstr>A European strategy for data (2/3)</vt:lpstr>
      <vt:lpstr>Présentation PowerPoint</vt:lpstr>
      <vt:lpstr>Présentation PowerPoint</vt:lpstr>
      <vt:lpstr>Data « ownership » </vt:lpstr>
      <vt:lpstr>The reason for Security-Preserving ML</vt:lpstr>
      <vt:lpstr>New Legal Challenges</vt:lpstr>
      <vt:lpstr>GDPR, new buzzword?</vt:lpstr>
      <vt:lpstr>GDPR, new buzzword?</vt:lpstr>
      <vt:lpstr>A few misconceptions </vt:lpstr>
      <vt:lpstr>Quick timeline of the applicable legislation</vt:lpstr>
      <vt:lpstr>Key concepts</vt:lpstr>
      <vt:lpstr>Key concepts</vt:lpstr>
      <vt:lpstr>Data subjects’ rights</vt:lpstr>
      <vt:lpstr>Data subjects’ rights</vt:lpstr>
      <vt:lpstr>Major changes in the GDPR </vt:lpstr>
      <vt:lpstr>How to get ready?  </vt:lpstr>
      <vt:lpstr>How to get ready?  </vt:lpstr>
      <vt:lpstr>Data controllers’ obligations</vt:lpstr>
      <vt:lpstr>Follow European guidelines and opinions </vt:lpstr>
      <vt:lpstr>GDPR is an opportunity  </vt:lpstr>
      <vt:lpstr>Présentation PowerPoint</vt:lpstr>
      <vt:lpstr>Adrien Basdevant  ab@basdevant.tech 2 rue des Haudriettes, 75003 Paris www.basdevant.tech www.coupdata.fr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Basdevant Avocats</dc:creator>
  <cp:lastModifiedBy>Adrien Basdevant</cp:lastModifiedBy>
  <cp:revision>5</cp:revision>
  <dcterms:created xsi:type="dcterms:W3CDTF">2020-03-10T09:19:21Z</dcterms:created>
  <dcterms:modified xsi:type="dcterms:W3CDTF">2021-10-04T09:29:54Z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0x01010096586922E96DB74D8162B4D8810537FF</vt:lpwstr>
  </property>
</Properties>
</file>