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  <p:sldId id="258" r:id="rId4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128" d="100"/>
          <a:sy n="128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7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2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5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2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7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1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F0D6B-7A97-CD4B-9D6A-2073D91ABB8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7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DCED-6431-AE41-98AE-A0F597702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CA59B-8A0C-B247-8730-85DD6BF51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EAE49-5FC2-1B40-AA79-9EA9D0CC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1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DCED-6431-AE41-98AE-A0F597702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CA59B-8A0C-B247-8730-85DD6BF51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EAE49-5FC2-1B40-AA79-9EA9D0CC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0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DCED-6431-AE41-98AE-A0F597702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CA59B-8A0C-B247-8730-85DD6BF51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EAE49-5FC2-1B40-AA79-9EA9D0CC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2022-01-30T00:29:39Z</dcterms:created>
  <dcterms:modified xsi:type="dcterms:W3CDTF">2022-02-01T06:42:00Z</dcterms:modified>
</cp:coreProperties>
</file>