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0"/>
  </p:normalViewPr>
  <p:slideViewPr>
    <p:cSldViewPr snapToGrid="0" snapToObjects="1">
      <p:cViewPr varScale="1">
        <p:scale>
          <a:sx n="128" d="100"/>
          <a:sy n="128" d="100"/>
        </p:scale>
        <p:origin x="11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F0D6B-7A97-CD4B-9D6A-2073D91ABB84}" type="datetimeFigureOut">
              <a:rPr lang="en-US" smtClean="0"/>
              <a:t>1/30/22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13F1-89E0-1A47-98E2-753512040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724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F0D6B-7A97-CD4B-9D6A-2073D91ABB84}" type="datetimeFigureOut">
              <a:rPr lang="en-US" smtClean="0"/>
              <a:t>1/30/22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13F1-89E0-1A47-98E2-753512040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748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F0D6B-7A97-CD4B-9D6A-2073D91ABB84}" type="datetimeFigureOut">
              <a:rPr lang="en-US" smtClean="0"/>
              <a:t>1/30/22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13F1-89E0-1A47-98E2-753512040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959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F0D6B-7A97-CD4B-9D6A-2073D91ABB84}" type="datetimeFigureOut">
              <a:rPr lang="en-US" smtClean="0"/>
              <a:t>1/30/22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13F1-89E0-1A47-98E2-753512040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970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F0D6B-7A97-CD4B-9D6A-2073D91ABB84}" type="datetimeFigureOut">
              <a:rPr lang="en-US" smtClean="0"/>
              <a:t>1/30/22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13F1-89E0-1A47-98E2-753512040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358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F0D6B-7A97-CD4B-9D6A-2073D91ABB84}" type="datetimeFigureOut">
              <a:rPr lang="en-US" smtClean="0"/>
              <a:t>1/30/22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13F1-89E0-1A47-98E2-753512040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10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F0D6B-7A97-CD4B-9D6A-2073D91ABB84}" type="datetimeFigureOut">
              <a:rPr lang="en-US" smtClean="0"/>
              <a:t>1/30/22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13F1-89E0-1A47-98E2-753512040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054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F0D6B-7A97-CD4B-9D6A-2073D91ABB84}" type="datetimeFigureOut">
              <a:rPr lang="en-US" smtClean="0"/>
              <a:t>1/30/22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13F1-89E0-1A47-98E2-753512040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813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F0D6B-7A97-CD4B-9D6A-2073D91ABB84}" type="datetimeFigureOut">
              <a:rPr lang="en-US" smtClean="0"/>
              <a:t>1/30/22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13F1-89E0-1A47-98E2-753512040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020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F0D6B-7A97-CD4B-9D6A-2073D91ABB84}" type="datetimeFigureOut">
              <a:rPr lang="en-US" smtClean="0"/>
              <a:t>1/30/22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13F1-89E0-1A47-98E2-753512040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874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F0D6B-7A97-CD4B-9D6A-2073D91ABB84}" type="datetimeFigureOut">
              <a:rPr lang="en-US" smtClean="0"/>
              <a:t>1/30/22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13F1-89E0-1A47-98E2-753512040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335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6F0D6B-7A97-CD4B-9D6A-2073D91ABB84}" type="datetimeFigureOut">
              <a:rPr lang="en-US" smtClean="0"/>
              <a:t>1/30/22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F13F1-89E0-1A47-98E2-753512040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603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6DCED-6431-AE41-98AE-A0F597702B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5CA59B-8A0C-B247-8730-85DD6BF51C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58390D6-761B-8E47-B1A2-C22D98713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96" y="71437"/>
            <a:ext cx="9034670" cy="557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208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CDC01-0548-7048-B7CF-EFC8F9A2C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Vlookup</a:t>
            </a:r>
            <a:r>
              <a:rPr lang="en-US" dirty="0"/>
              <a:t> dan </a:t>
            </a:r>
            <a:r>
              <a:rPr lang="en-US" dirty="0" err="1"/>
              <a:t>Kegunaannya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F65CC-CFF0-2446-898F-50E851D57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21354"/>
            <a:ext cx="7886700" cy="913733"/>
          </a:xfrm>
        </p:spPr>
        <p:txBody>
          <a:bodyPr>
            <a:normAutofit lnSpcReduction="10000"/>
          </a:bodyPr>
          <a:lstStyle/>
          <a:p>
            <a:r>
              <a:rPr lang="en-ID" dirty="0" err="1"/>
              <a:t>Vlookup</a:t>
            </a:r>
            <a:r>
              <a:rPr lang="en-ID" dirty="0"/>
              <a:t> </a:t>
            </a:r>
            <a:r>
              <a:rPr lang="en-ID" dirty="0" err="1"/>
              <a:t>merupakan</a:t>
            </a:r>
            <a:r>
              <a:rPr lang="en-ID" dirty="0"/>
              <a:t> </a:t>
            </a:r>
            <a:r>
              <a:rPr lang="en-ID" dirty="0" err="1"/>
              <a:t>singkatan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Vertical Lookup,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formula di </a:t>
            </a:r>
            <a:r>
              <a:rPr lang="en-ID" dirty="0" err="1"/>
              <a:t>dalam</a:t>
            </a:r>
            <a:r>
              <a:rPr lang="en-ID" dirty="0"/>
              <a:t> Excel yang </a:t>
            </a:r>
            <a:r>
              <a:rPr lang="en-ID" dirty="0" err="1"/>
              <a:t>berfungsi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mencocokkan</a:t>
            </a:r>
            <a:r>
              <a:rPr lang="en-ID" dirty="0"/>
              <a:t> data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dua</a:t>
            </a:r>
            <a:r>
              <a:rPr lang="en-ID" dirty="0"/>
              <a:t> daftar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EB2C765-39BF-924E-86F9-6724CD2AFE52}"/>
              </a:ext>
            </a:extLst>
          </p:cNvPr>
          <p:cNvSpPr txBox="1">
            <a:spLocks/>
          </p:cNvSpPr>
          <p:nvPr/>
        </p:nvSpPr>
        <p:spPr>
          <a:xfrm>
            <a:off x="628650" y="2687546"/>
            <a:ext cx="7886700" cy="314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D" sz="1600" b="1" dirty="0"/>
              <a:t>Syntax : =VLOOKUP(</a:t>
            </a:r>
            <a:r>
              <a:rPr lang="en-ID" sz="1600" b="1" dirty="0" err="1"/>
              <a:t>lookup_value,table_array,col_index_num,range_lookup</a:t>
            </a:r>
            <a:r>
              <a:rPr lang="en-ID" sz="1600" b="1" dirty="0"/>
              <a:t>)</a:t>
            </a:r>
            <a:endParaRPr lang="en-US" sz="16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6E34B9-F28B-EE4B-8ACB-F1D540714E29}"/>
              </a:ext>
            </a:extLst>
          </p:cNvPr>
          <p:cNvSpPr txBox="1">
            <a:spLocks/>
          </p:cNvSpPr>
          <p:nvPr/>
        </p:nvSpPr>
        <p:spPr>
          <a:xfrm>
            <a:off x="628650" y="3122878"/>
            <a:ext cx="7886700" cy="314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D" sz="1600" b="1" dirty="0"/>
              <a:t>Syntax : =VLOOKUP(</a:t>
            </a:r>
            <a:r>
              <a:rPr lang="en-ID" sz="1600" b="1" dirty="0" err="1"/>
              <a:t>index,range</a:t>
            </a:r>
            <a:r>
              <a:rPr lang="en-ID" sz="1600" b="1" dirty="0"/>
              <a:t> </a:t>
            </a:r>
            <a:r>
              <a:rPr lang="en-ID" sz="1600" b="1" dirty="0" err="1"/>
              <a:t>pencarian,urutan</a:t>
            </a:r>
            <a:r>
              <a:rPr lang="en-ID" sz="1600" b="1" dirty="0"/>
              <a:t> </a:t>
            </a:r>
            <a:r>
              <a:rPr lang="en-ID" sz="1600" b="1" dirty="0" err="1"/>
              <a:t>kolom</a:t>
            </a:r>
            <a:r>
              <a:rPr lang="en-ID" sz="1600" b="1" dirty="0"/>
              <a:t>, 0/1)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08093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6DCED-6431-AE41-98AE-A0F597702B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5CA59B-8A0C-B247-8730-85DD6BF51C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58390D6-761B-8E47-B1A2-C22D9871393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9696" y="104748"/>
            <a:ext cx="9034670" cy="5505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461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6DCED-6431-AE41-98AE-A0F597702B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5CA59B-8A0C-B247-8730-85DD6BF51C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58390D6-761B-8E47-B1A2-C22D9871393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9696" y="104748"/>
            <a:ext cx="9034669" cy="5505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621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CDC01-0548-7048-B7CF-EFC8F9A2C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Macro dan </a:t>
            </a:r>
            <a:r>
              <a:rPr lang="en-US" dirty="0" err="1"/>
              <a:t>Kegunaannya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F65CC-CFF0-2446-898F-50E851D57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21354"/>
            <a:ext cx="7886700" cy="1798316"/>
          </a:xfrm>
        </p:spPr>
        <p:txBody>
          <a:bodyPr>
            <a:normAutofit/>
          </a:bodyPr>
          <a:lstStyle/>
          <a:p>
            <a:r>
              <a:rPr lang="en-ID" dirty="0"/>
              <a:t>Macro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otomasi</a:t>
            </a:r>
            <a:r>
              <a:rPr lang="en-ID" dirty="0"/>
              <a:t> di Microsoft excel </a:t>
            </a:r>
            <a:r>
              <a:rPr lang="en-ID" dirty="0" err="1"/>
              <a:t>berfungsi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tugas-tugas</a:t>
            </a:r>
            <a:r>
              <a:rPr lang="en-ID" dirty="0"/>
              <a:t> yang </a:t>
            </a:r>
            <a:r>
              <a:rPr lang="en-ID" dirty="0" err="1"/>
              <a:t>sifatnya</a:t>
            </a:r>
            <a:r>
              <a:rPr lang="en-ID" dirty="0"/>
              <a:t> </a:t>
            </a:r>
            <a:r>
              <a:rPr lang="en-ID" dirty="0" err="1"/>
              <a:t>berulang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repetitif</a:t>
            </a:r>
            <a:r>
              <a:rPr lang="en-ID" dirty="0"/>
              <a:t>.</a:t>
            </a:r>
          </a:p>
          <a:p>
            <a:r>
              <a:rPr lang="en-ID" dirty="0" err="1"/>
              <a:t>Meningkatkan</a:t>
            </a:r>
            <a:r>
              <a:rPr lang="en-ID" dirty="0"/>
              <a:t> </a:t>
            </a:r>
            <a:r>
              <a:rPr lang="en-ID" dirty="0" err="1"/>
              <a:t>Efisiensi</a:t>
            </a:r>
            <a:r>
              <a:rPr lang="en-ID" dirty="0"/>
              <a:t> </a:t>
            </a:r>
            <a:r>
              <a:rPr lang="en-ID" dirty="0" err="1"/>
              <a:t>kerja</a:t>
            </a:r>
            <a:endParaRPr lang="en-ID" dirty="0"/>
          </a:p>
          <a:p>
            <a:r>
              <a:rPr lang="en-US" dirty="0" err="1"/>
              <a:t>Menggunakan</a:t>
            </a:r>
            <a:r>
              <a:rPr lang="en-US" dirty="0"/>
              <a:t> Bahasa </a:t>
            </a:r>
            <a:r>
              <a:rPr lang="en-US" dirty="0" err="1"/>
              <a:t>Pemrograman</a:t>
            </a:r>
            <a:r>
              <a:rPr lang="en-US" dirty="0"/>
              <a:t> Visual Basic for Application (VBA)</a:t>
            </a:r>
          </a:p>
        </p:txBody>
      </p:sp>
    </p:spTree>
    <p:extLst>
      <p:ext uri="{BB962C8B-B14F-4D97-AF65-F5344CB8AC3E}">
        <p14:creationId xmlns:p14="http://schemas.microsoft.com/office/powerpoint/2010/main" val="3694658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526</TotalTime>
  <Words>102</Words>
  <Application>Microsoft Macintosh PowerPoint</Application>
  <PresentationFormat>On-screen Show (16:10)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1. Apa itu Vlookup dan Kegunaannya</vt:lpstr>
      <vt:lpstr>PowerPoint Presentation</vt:lpstr>
      <vt:lpstr>PowerPoint Presentation</vt:lpstr>
      <vt:lpstr>1. Apa itu Macro dan Kegunaannya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2022-01-30T00:29:39Z</dcterms:created>
  <dcterms:modified xsi:type="dcterms:W3CDTF">2022-01-30T09:16:33Z</dcterms:modified>
</cp:coreProperties>
</file>