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5E28B-B4A5-4306-926C-4F56EE229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535" y="1255964"/>
            <a:ext cx="7673801" cy="504949"/>
          </a:xfrm>
        </p:spPr>
        <p:txBody>
          <a:bodyPr>
            <a:noAutofit/>
          </a:bodyPr>
          <a:lstStyle/>
          <a:p>
            <a:pPr algn="l"/>
            <a:r>
              <a:rPr lang="en-US" altLang="zh-TW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zh-TW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資料庫的新聞資料並包成一個</a:t>
            </a:r>
            <a:r>
              <a:rPr lang="en-US" altLang="zh-TW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br>
              <a:rPr lang="en-US" altLang="zh-TW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zh-TW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呼叫</a:t>
            </a:r>
            <a:r>
              <a:rPr lang="en-US" altLang="zh-TW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refreshNewsUI</a:t>
            </a:r>
            <a:r>
              <a:rPr lang="zh-TW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，重新寫</a:t>
            </a:r>
            <a:r>
              <a:rPr lang="en-US" altLang="zh-TW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TW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更新新聞資料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7E304E50-B279-4C1E-9168-44252D9A4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" t="224" r="16356" b="-224"/>
          <a:stretch/>
        </p:blipFill>
        <p:spPr>
          <a:xfrm>
            <a:off x="1477716" y="1883900"/>
            <a:ext cx="7442166" cy="426074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0F416FB-1299-4F86-B7A7-4C97372532AB}"/>
              </a:ext>
            </a:extLst>
          </p:cNvPr>
          <p:cNvSpPr txBox="1"/>
          <p:nvPr/>
        </p:nvSpPr>
        <p:spPr>
          <a:xfrm>
            <a:off x="824753" y="0"/>
            <a:ext cx="3325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endParaRPr lang="zh-TW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3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5E28B-B4A5-4306-926C-4F56EE229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942" y="607943"/>
            <a:ext cx="7673801" cy="504949"/>
          </a:xfrm>
        </p:spPr>
        <p:txBody>
          <a:bodyPr>
            <a:normAutofit/>
          </a:bodyPr>
          <a:lstStyle/>
          <a:p>
            <a:pPr algn="l"/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按下新增按鈕呼叫彈出式視窗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2BC721-D11A-4BB8-92C4-ADF0B505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12" y="1130822"/>
            <a:ext cx="5334180" cy="1738401"/>
          </a:xfrm>
          <a:prstGeom prst="rect">
            <a:avLst/>
          </a:prstGeom>
        </p:spPr>
      </p:pic>
      <p:pic>
        <p:nvPicPr>
          <p:cNvPr id="7" name="圖片 6" descr="一張含有 螢幕擷取畫面, 監視器, 手機, 螢幕 的圖片&#10;&#10;自動產生的描述">
            <a:extLst>
              <a:ext uri="{FF2B5EF4-FFF2-40B4-BE49-F238E27FC236}">
                <a16:creationId xmlns:a16="http://schemas.microsoft.com/office/drawing/2014/main" id="{21F3EEE9-5408-4C3D-94D8-1FAB6B5F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212" y="3262378"/>
            <a:ext cx="5938415" cy="3535073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462A4C9F-2A1D-4199-ABA5-F1EED652A0A8}"/>
              </a:ext>
            </a:extLst>
          </p:cNvPr>
          <p:cNvSpPr txBox="1">
            <a:spLocks/>
          </p:cNvSpPr>
          <p:nvPr/>
        </p:nvSpPr>
        <p:spPr>
          <a:xfrm>
            <a:off x="2162943" y="2768049"/>
            <a:ext cx="7673801" cy="5049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使用者輸入資料，完成後按下確認便會新增至資料庫同時更新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endParaRPr lang="zh-TW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B8DCFCA-2E0B-4594-B3FA-4C4D2BCDC843}"/>
              </a:ext>
            </a:extLst>
          </p:cNvPr>
          <p:cNvSpPr txBox="1"/>
          <p:nvPr/>
        </p:nvSpPr>
        <p:spPr>
          <a:xfrm>
            <a:off x="851647" y="4796"/>
            <a:ext cx="3325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lang="zh-TW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0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5E28B-B4A5-4306-926C-4F56EE229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585" y="1117427"/>
            <a:ext cx="7673801" cy="504949"/>
          </a:xfrm>
        </p:spPr>
        <p:txBody>
          <a:bodyPr>
            <a:normAutofit/>
          </a:bodyPr>
          <a:lstStyle/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設立一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FLAG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供後續做判斷</a:t>
            </a:r>
          </a:p>
        </p:txBody>
      </p:sp>
      <p:pic>
        <p:nvPicPr>
          <p:cNvPr id="4" name="圖片 3" descr="一張含有 橙色, 黑暗, 坐, 選手 的圖片&#10;&#10;自動產生的描述">
            <a:extLst>
              <a:ext uri="{FF2B5EF4-FFF2-40B4-BE49-F238E27FC236}">
                <a16:creationId xmlns:a16="http://schemas.microsoft.com/office/drawing/2014/main" id="{5251BEC8-322F-4A13-843E-F4BD0A0BE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85" y="1683864"/>
            <a:ext cx="2888309" cy="504949"/>
          </a:xfrm>
          <a:prstGeom prst="rect">
            <a:avLst/>
          </a:prstGeom>
        </p:spPr>
      </p:pic>
      <p:pic>
        <p:nvPicPr>
          <p:cNvPr id="7" name="圖片 6" descr="一張含有 坐, 螢幕, 桌, 監視器 的圖片&#10;&#10;自動產生的描述">
            <a:extLst>
              <a:ext uri="{FF2B5EF4-FFF2-40B4-BE49-F238E27FC236}">
                <a16:creationId xmlns:a16="http://schemas.microsoft.com/office/drawing/2014/main" id="{8CBC5D02-3FBA-4C02-A1D4-A18F822BA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85" y="3001706"/>
            <a:ext cx="6378493" cy="2659610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FC92908A-0A93-49E2-A948-E3E6510C439A}"/>
              </a:ext>
            </a:extLst>
          </p:cNvPr>
          <p:cNvSpPr txBox="1">
            <a:spLocks/>
          </p:cNvSpPr>
          <p:nvPr/>
        </p:nvSpPr>
        <p:spPr>
          <a:xfrm>
            <a:off x="1891585" y="2441847"/>
            <a:ext cx="7673801" cy="5049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按下修改後抓取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的索引值欄，位自動帶入資料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A0E9C6-FB49-4950-BA4C-BC5BCF62553C}"/>
              </a:ext>
            </a:extLst>
          </p:cNvPr>
          <p:cNvSpPr txBox="1"/>
          <p:nvPr/>
        </p:nvSpPr>
        <p:spPr>
          <a:xfrm>
            <a:off x="851647" y="4796"/>
            <a:ext cx="3325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Update-1</a:t>
            </a:r>
            <a:endParaRPr lang="zh-TW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98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5E28B-B4A5-4306-926C-4F56EE229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3832" y="815574"/>
            <a:ext cx="7673801" cy="504949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使用者修改後按下確認，便會把資料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至資料庫同時更新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圖片 3" descr="一張含有 螢幕擷取畫面, 手機 的圖片&#10;&#10;自動產生的描述">
            <a:extLst>
              <a:ext uri="{FF2B5EF4-FFF2-40B4-BE49-F238E27FC236}">
                <a16:creationId xmlns:a16="http://schemas.microsoft.com/office/drawing/2014/main" id="{0AE95DBF-8115-42E0-AC5E-36FF413A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07" y="1384732"/>
            <a:ext cx="7140559" cy="467908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482B90E-779F-4361-8307-B1BF1718A2F5}"/>
              </a:ext>
            </a:extLst>
          </p:cNvPr>
          <p:cNvSpPr txBox="1"/>
          <p:nvPr/>
        </p:nvSpPr>
        <p:spPr>
          <a:xfrm>
            <a:off x="851647" y="4796"/>
            <a:ext cx="3325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Update-2</a:t>
            </a:r>
            <a:endParaRPr lang="zh-TW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2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5E28B-B4A5-4306-926C-4F56EE229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170" y="1359615"/>
            <a:ext cx="7673801" cy="504949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最後是刪除的功能，按下刪除按鈕</a:t>
            </a:r>
            <a:b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用自身索引值便能刪除資料庫內的該筆資料，並更新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圖片 3" descr="一張含有 螢幕, 監視器, 坐, 桌 的圖片&#10;&#10;自動產生的描述">
            <a:extLst>
              <a:ext uri="{FF2B5EF4-FFF2-40B4-BE49-F238E27FC236}">
                <a16:creationId xmlns:a16="http://schemas.microsoft.com/office/drawing/2014/main" id="{BC2C3469-7579-46A7-838D-CD063443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70" y="1955042"/>
            <a:ext cx="6325148" cy="37188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A597CBE-F856-458F-A31A-07C896346926}"/>
              </a:ext>
            </a:extLst>
          </p:cNvPr>
          <p:cNvSpPr txBox="1"/>
          <p:nvPr/>
        </p:nvSpPr>
        <p:spPr>
          <a:xfrm>
            <a:off x="851647" y="4796"/>
            <a:ext cx="3325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Delete</a:t>
            </a:r>
            <a:endParaRPr lang="zh-TW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8907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113</Words>
  <Application>Microsoft Office PowerPoint</Application>
  <PresentationFormat>寬螢幕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多面向</vt:lpstr>
      <vt:lpstr>Select資料庫的新聞資料並包成一個function 呼叫refreshNewsUI，重新寫HTML更新新聞資料</vt:lpstr>
      <vt:lpstr>按下新增按鈕呼叫彈出式視窗</vt:lpstr>
      <vt:lpstr>設立一FLAG供後續做判斷</vt:lpstr>
      <vt:lpstr>使用者修改後按下確認，便會把資料UPDATE至資料庫同時更新UI</vt:lpstr>
      <vt:lpstr>最後是刪除的功能，按下刪除按鈕 用自身索引值便能刪除資料庫內的該筆資料，並更新UI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Select資料庫的新聞資料並包成一個function 呼叫refreshNewsUI，重新寫HTML更新新聞資料</dc:title>
  <dc:creator>楊政霆</dc:creator>
  <cp:lastModifiedBy>楊政霆</cp:lastModifiedBy>
  <cp:revision>19</cp:revision>
  <dcterms:created xsi:type="dcterms:W3CDTF">2020-08-15T04:45:59Z</dcterms:created>
  <dcterms:modified xsi:type="dcterms:W3CDTF">2020-08-15T05:11:18Z</dcterms:modified>
</cp:coreProperties>
</file>