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12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59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62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8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02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9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92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73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FF7A-EC26-44A8-9290-0396B8AAEDF8}" type="datetimeFigureOut">
              <a:rPr lang="en-AU" smtClean="0"/>
              <a:t>2/03/2010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B7F9-A8D7-4345-B4A0-8D2F9A0B8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49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413422"/>
            <a:ext cx="8784976" cy="2031157"/>
          </a:xfrm>
        </p:spPr>
        <p:txBody>
          <a:bodyPr>
            <a:normAutofit/>
          </a:bodyPr>
          <a:lstStyle/>
          <a:p>
            <a:r>
              <a:rPr lang="en-AU" sz="5400" dirty="0" smtClean="0"/>
              <a:t>ASP.NET Web Forms MVP</a:t>
            </a:r>
            <a:br>
              <a:rPr lang="en-AU" sz="5400" dirty="0" smtClean="0"/>
            </a:br>
            <a:r>
              <a:rPr lang="en-AU" sz="5400" dirty="0" smtClean="0"/>
              <a:t>Improving Existing Websites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27493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26568"/>
            <a:ext cx="7272808" cy="2404864"/>
          </a:xfrm>
        </p:spPr>
        <p:txBody>
          <a:bodyPr>
            <a:normAutofit/>
          </a:bodyPr>
          <a:lstStyle/>
          <a:p>
            <a:r>
              <a:rPr lang="en-AU" sz="4400" dirty="0" smtClean="0"/>
              <a:t>Additive</a:t>
            </a:r>
          </a:p>
          <a:p>
            <a:r>
              <a:rPr lang="en-AU" sz="4400" smtClean="0"/>
              <a:t>Facilitate </a:t>
            </a:r>
            <a:r>
              <a:rPr lang="en-AU" sz="4400" dirty="0" smtClean="0"/>
              <a:t>good architecture</a:t>
            </a:r>
          </a:p>
          <a:p>
            <a:r>
              <a:rPr lang="en-AU" sz="4400" dirty="0" smtClean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9594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509120"/>
            <a:ext cx="223224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.</a:t>
            </a:r>
            <a:r>
              <a:rPr lang="en-AU" sz="4000" b="1" dirty="0" err="1" smtClean="0"/>
              <a:t>aspx</a:t>
            </a:r>
            <a:endParaRPr lang="en-AU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971600" y="2852936"/>
            <a:ext cx="223224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.</a:t>
            </a:r>
            <a:r>
              <a:rPr lang="en-AU" sz="4000" b="1" dirty="0" err="1" smtClean="0"/>
              <a:t>ascx</a:t>
            </a:r>
            <a:endParaRPr lang="en-AU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971600" y="1196752"/>
            <a:ext cx="223224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.</a:t>
            </a:r>
            <a:r>
              <a:rPr lang="en-AU" sz="4000" b="1" dirty="0" err="1" smtClean="0"/>
              <a:t>ascx.cs</a:t>
            </a:r>
            <a:endParaRPr lang="en-AU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3635896" y="1192501"/>
            <a:ext cx="223224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DAL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22339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509120"/>
            <a:ext cx="223224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.</a:t>
            </a:r>
            <a:r>
              <a:rPr lang="en-AU" sz="4000" b="1" dirty="0" err="1" smtClean="0"/>
              <a:t>aspx</a:t>
            </a:r>
            <a:endParaRPr lang="en-AU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971600" y="2852936"/>
            <a:ext cx="223224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.</a:t>
            </a:r>
            <a:r>
              <a:rPr lang="en-AU" sz="4000" b="1" dirty="0" err="1" smtClean="0"/>
              <a:t>ascx</a:t>
            </a:r>
            <a:endParaRPr lang="en-AU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971600" y="1196752"/>
            <a:ext cx="223224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.</a:t>
            </a:r>
            <a:r>
              <a:rPr lang="en-AU" sz="4000" b="1" dirty="0" err="1" smtClean="0"/>
              <a:t>ascx.cs</a:t>
            </a:r>
            <a:endParaRPr lang="en-AU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3635896" y="1192501"/>
            <a:ext cx="2232248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IView</a:t>
            </a:r>
            <a:endParaRPr lang="en-AU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6300192" y="1192501"/>
            <a:ext cx="2232248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Presenter</a:t>
            </a:r>
            <a:endParaRPr lang="en-AU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6322021" y="2807742"/>
            <a:ext cx="2232248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IDAL</a:t>
            </a:r>
            <a:endParaRPr lang="en-AU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6300192" y="4509120"/>
            <a:ext cx="223224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b="1" dirty="0" smtClean="0"/>
              <a:t>DAL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25037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AU" sz="5400" dirty="0" smtClean="0"/>
              <a:t>http://webformsmvp.com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11974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ASP.NET Web Forms MVP Improving Existing Websites</vt:lpstr>
      <vt:lpstr>PowerPoint Presentation</vt:lpstr>
      <vt:lpstr>PowerPoint Presentation</vt:lpstr>
      <vt:lpstr>PowerPoint Presentation</vt:lpstr>
      <vt:lpstr>http://webformsmvp.com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Tatham Oddie</dc:creator>
  <cp:lastModifiedBy>Tatham Oddie</cp:lastModifiedBy>
  <cp:revision>15</cp:revision>
  <dcterms:created xsi:type="dcterms:W3CDTF">2010-01-11T12:26:37Z</dcterms:created>
  <dcterms:modified xsi:type="dcterms:W3CDTF">2010-03-02T09:16:55Z</dcterms:modified>
</cp:coreProperties>
</file>