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F6A19-6958-4DEA-9AAF-423ED9E36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94E505-7DF6-46D2-B6D4-AE143CCE2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602B5-9047-4D77-BE3D-A53B669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A56F8-E292-4FC3-98FE-4DBF8C5A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8CDEA1-9EAB-404C-AB30-807575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9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1F204-1B7B-49C2-B05E-4FC4574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692985-2A53-416A-ADE0-6F8D79CBC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F71957-49AF-4FD9-A1DE-1F228DE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295888-B663-46AA-88E2-B3942981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6965A-D3A5-44DB-81B2-949A60EB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4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44E43F-40C2-459A-96EC-8C4458542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263517-D9C3-4D2F-9FA4-A85351CC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24A70F-06E4-4451-89D6-53B82249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2A7B7-05D4-4389-BB1E-F3A7E9F4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9485F4-9DD8-44D0-8EF7-F7AA5A1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0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664CD-1871-4309-B8CB-BF63CABA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5C8B9D-F638-4394-8523-B6831D7B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9C605-17DC-4D7E-A9D7-51D81AF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1CBF0-74B5-48FC-B407-E17AA5AC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C43343-F344-4231-957B-355AACE4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4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62881-9426-4398-ADD7-8DB68589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12FC51-2C0B-4B0F-9C72-F29A0048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499942-41D0-4CFA-A644-0F772E06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65DAC2-E1B2-45A4-A025-D5A81245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EA4CD2-5A4C-40B8-97B6-90F86E8C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8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5715-6F54-4ACC-BA20-CA365F6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6DC142-81FB-4A90-A7DA-3DC6D7AE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C0ADC2-D14D-4F13-B6FB-B314979E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78C975-35E8-44F8-A576-4760759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C00DA1-F59E-49E5-85CD-6A917558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C2D5D5-1FAE-47F3-8558-906AF9C8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97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C72FF-106F-4064-AD4D-6579526A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53989D-8111-4998-BA24-533DC7EF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3DB42F-FDB1-415C-8680-A55689BD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9D64F-25A8-4E42-B033-DFA79BB10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83406D-30E9-4354-B5DA-965FE740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13E4A1-B9BF-4391-8938-C662ED93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D80A77-798C-452C-8E88-9D12AD0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207295-85D8-456B-8120-94849BE7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0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1BDE7-49A3-4C50-B327-5BA76654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F671B0-C388-49FE-999E-CDF1B694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6C9780-4876-41D0-B630-E322B424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6AF1F4-4597-40EB-A118-C84511DF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36911B-7C56-43D2-BD26-6099037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EAE3FA-4845-46B4-BDCC-6FE2D47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B57544-FECB-45B3-8B24-5E15F6E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1FDBA-1FBB-43D5-B2A8-82D42D7D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97B1A2-B467-43AC-914E-EBB63317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AC5EB3-32ED-4391-A9B9-D911B3EC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356745-2E0B-4099-AB11-00ABC7B7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28B72B-DFCC-494A-9B18-B4BA7284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7AC836-0781-4734-8682-0EA6CFC5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7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9985F-6C5E-495A-8D56-5BA6D832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E7DAC0-CA29-43CC-85F9-E190AE806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26AD9F-36AB-4681-93E3-D2F35985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CD078B-263D-41B4-BFC7-975E7860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492265-11E1-4E16-985F-7189F880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6542D6-E60F-4158-A33C-3189B998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1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EF0F9D-732F-451F-B4EC-0C911646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38F32-C111-4D91-A51F-84DA883C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7C462-2B43-4388-B13E-7824998FE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E7D3-8FE5-47B8-BBC4-756D80496C9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2285AD-B54E-4776-9EEC-9C2B1E76C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E6586-CE8F-4B79-BC07-FFA58CB0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A48E-0963-48DF-8CE8-1363B86F2B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4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DCCE2953-96B4-449F-A018-8C9B4076911B}"/>
              </a:ext>
            </a:extLst>
          </p:cNvPr>
          <p:cNvGrpSpPr/>
          <p:nvPr/>
        </p:nvGrpSpPr>
        <p:grpSpPr>
          <a:xfrm>
            <a:off x="5668204" y="1464650"/>
            <a:ext cx="1475507" cy="1471857"/>
            <a:chOff x="4157356" y="3816552"/>
            <a:chExt cx="1475507" cy="1471857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CD795D8-C252-4493-9E1A-2163307B098C}"/>
                </a:ext>
              </a:extLst>
            </p:cNvPr>
            <p:cNvSpPr txBox="1"/>
            <p:nvPr/>
          </p:nvSpPr>
          <p:spPr>
            <a:xfrm>
              <a:off x="4765963" y="4277210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Prodotto</a:t>
              </a:r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8329C5EA-ED12-4587-9238-3AF285660EB9}"/>
                </a:ext>
              </a:extLst>
            </p:cNvPr>
            <p:cNvGrpSpPr/>
            <p:nvPr/>
          </p:nvGrpSpPr>
          <p:grpSpPr>
            <a:xfrm>
              <a:off x="4758045" y="3816552"/>
              <a:ext cx="71252" cy="650547"/>
              <a:chOff x="6295901" y="3865418"/>
              <a:chExt cx="71252" cy="650547"/>
            </a:xfrm>
          </p:grpSpPr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6A3DA3B7-2046-445C-866A-EAEEFA272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52222468-E298-4624-BBE7-91449F1A7343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73761CB-AAE9-48DA-A101-40A0A0B6A440}"/>
                </a:ext>
              </a:extLst>
            </p:cNvPr>
            <p:cNvSpPr txBox="1"/>
            <p:nvPr/>
          </p:nvSpPr>
          <p:spPr>
            <a:xfrm>
              <a:off x="4585364" y="4489001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Utente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39FD4B89-C865-486A-861A-315540D8B651}"/>
                </a:ext>
              </a:extLst>
            </p:cNvPr>
            <p:cNvSpPr txBox="1"/>
            <p:nvPr/>
          </p:nvSpPr>
          <p:spPr>
            <a:xfrm>
              <a:off x="4182098" y="4980632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Quantità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E45CC25-087F-4D3D-9673-75F7119BCFAE}"/>
                </a:ext>
              </a:extLst>
            </p:cNvPr>
            <p:cNvSpPr txBox="1"/>
            <p:nvPr/>
          </p:nvSpPr>
          <p:spPr>
            <a:xfrm>
              <a:off x="4379535" y="4720489"/>
              <a:ext cx="100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IdAggiunto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CFBAAC32-01EF-47FE-9D71-550AE8B38F3F}"/>
                </a:ext>
              </a:extLst>
            </p:cNvPr>
            <p:cNvGrpSpPr/>
            <p:nvPr/>
          </p:nvGrpSpPr>
          <p:grpSpPr>
            <a:xfrm>
              <a:off x="4585364" y="4058617"/>
              <a:ext cx="71252" cy="650547"/>
              <a:chOff x="6295901" y="3865418"/>
              <a:chExt cx="71252" cy="650547"/>
            </a:xfrm>
          </p:grpSpPr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7DBF3C4F-DFFD-4D37-AA6F-5CD972D5A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AECAFB23-A221-4761-A2F2-0321D9ADE0A1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595268C-8AA2-498A-95D9-E3211745AF4A}"/>
                </a:ext>
              </a:extLst>
            </p:cNvPr>
            <p:cNvGrpSpPr/>
            <p:nvPr/>
          </p:nvGrpSpPr>
          <p:grpSpPr>
            <a:xfrm>
              <a:off x="4375089" y="4265207"/>
              <a:ext cx="71252" cy="650547"/>
              <a:chOff x="6295901" y="3865418"/>
              <a:chExt cx="71252" cy="650547"/>
            </a:xfrm>
          </p:grpSpPr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DD6C893C-830F-4737-AAE1-24EE42F98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EE04EAD2-EE55-4022-8DA0-368D5F137087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D2E6D99-A916-4333-97F5-3D63DA8BFC2E}"/>
                </a:ext>
              </a:extLst>
            </p:cNvPr>
            <p:cNvGrpSpPr/>
            <p:nvPr/>
          </p:nvGrpSpPr>
          <p:grpSpPr>
            <a:xfrm>
              <a:off x="4157356" y="4529011"/>
              <a:ext cx="71252" cy="650547"/>
              <a:chOff x="6295901" y="3865418"/>
              <a:chExt cx="71252" cy="650547"/>
            </a:xfrm>
          </p:grpSpPr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66E3D27C-53BE-4EC5-9FAA-0F48FAA5E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251DA91A-207C-404F-A46B-8893B6194F42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F36EDAE5-DBB0-4C25-94B1-B6AC7B59413C}"/>
                </a:ext>
              </a:extLst>
            </p:cNvPr>
            <p:cNvCxnSpPr>
              <a:cxnSpLocks/>
            </p:cNvCxnSpPr>
            <p:nvPr/>
          </p:nvCxnSpPr>
          <p:spPr>
            <a:xfrm>
              <a:off x="4192982" y="4031673"/>
              <a:ext cx="0" cy="507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A315C4C0-C842-4A55-B42C-A8F4F939D729}"/>
              </a:ext>
            </a:extLst>
          </p:cNvPr>
          <p:cNvGrpSpPr/>
          <p:nvPr/>
        </p:nvGrpSpPr>
        <p:grpSpPr>
          <a:xfrm>
            <a:off x="2437587" y="1369946"/>
            <a:ext cx="1980589" cy="1810281"/>
            <a:chOff x="2823356" y="3440107"/>
            <a:chExt cx="1980589" cy="1810281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DA0A7D99-3399-4857-BA76-3C7428C6C531}"/>
                </a:ext>
              </a:extLst>
            </p:cNvPr>
            <p:cNvGrpSpPr/>
            <p:nvPr/>
          </p:nvGrpSpPr>
          <p:grpSpPr>
            <a:xfrm>
              <a:off x="2823356" y="3440107"/>
              <a:ext cx="1980589" cy="1562840"/>
              <a:chOff x="3800104" y="3725569"/>
              <a:chExt cx="1975256" cy="1562840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4F0CDBE2-66AE-4428-A299-3C05CC4F4AAC}"/>
                  </a:ext>
                </a:extLst>
              </p:cNvPr>
              <p:cNvSpPr txBox="1"/>
              <p:nvPr/>
            </p:nvSpPr>
            <p:spPr>
              <a:xfrm>
                <a:off x="4765962" y="4277210"/>
                <a:ext cx="1009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solidFill>
                      <a:srgbClr val="FF0000"/>
                    </a:solidFill>
                  </a:rPr>
                  <a:t>IdProdotto</a:t>
                </a:r>
              </a:p>
            </p:txBody>
          </p:sp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F4AF2F31-D96A-48D4-BE60-FCAAACDA4048}"/>
                  </a:ext>
                </a:extLst>
              </p:cNvPr>
              <p:cNvGrpSpPr/>
              <p:nvPr/>
            </p:nvGrpSpPr>
            <p:grpSpPr>
              <a:xfrm>
                <a:off x="4758045" y="3816552"/>
                <a:ext cx="71252" cy="650547"/>
                <a:chOff x="6295901" y="3865418"/>
                <a:chExt cx="71252" cy="650547"/>
              </a:xfrm>
            </p:grpSpPr>
            <p:cxnSp>
              <p:nvCxnSpPr>
                <p:cNvPr id="51" name="Connettore diritto 50">
                  <a:extLst>
                    <a:ext uri="{FF2B5EF4-FFF2-40B4-BE49-F238E27FC236}">
                      <a16:creationId xmlns:a16="http://schemas.microsoft.com/office/drawing/2014/main" id="{711F61F3-8E27-42CA-8F2A-E3BDCED04A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1527" y="3865418"/>
                  <a:ext cx="0" cy="61454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e 51">
                  <a:extLst>
                    <a:ext uri="{FF2B5EF4-FFF2-40B4-BE49-F238E27FC236}">
                      <a16:creationId xmlns:a16="http://schemas.microsoft.com/office/drawing/2014/main" id="{6EDD0260-C5FB-4B0B-8EE9-275D05DADDB0}"/>
                    </a:ext>
                  </a:extLst>
                </p:cNvPr>
                <p:cNvSpPr/>
                <p:nvPr/>
              </p:nvSpPr>
              <p:spPr>
                <a:xfrm>
                  <a:off x="6295901" y="4443965"/>
                  <a:ext cx="71252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05C60D7-AD97-4E54-99B7-57467E19F4E6}"/>
                  </a:ext>
                </a:extLst>
              </p:cNvPr>
              <p:cNvSpPr txBox="1"/>
              <p:nvPr/>
            </p:nvSpPr>
            <p:spPr>
              <a:xfrm>
                <a:off x="4585364" y="4489001"/>
                <a:ext cx="866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Titolo</a:t>
                </a:r>
              </a:p>
            </p:txBody>
          </p: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2E11C3-FAC0-43FD-8564-0BCC9ACB3D81}"/>
                  </a:ext>
                </a:extLst>
              </p:cNvPr>
              <p:cNvSpPr txBox="1"/>
              <p:nvPr/>
            </p:nvSpPr>
            <p:spPr>
              <a:xfrm>
                <a:off x="4182098" y="4980632"/>
                <a:ext cx="15120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Piattaforma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509B9BD7-A567-47AF-919E-2DC186EF8FED}"/>
                  </a:ext>
                </a:extLst>
              </p:cNvPr>
              <p:cNvSpPr txBox="1"/>
              <p:nvPr/>
            </p:nvSpPr>
            <p:spPr>
              <a:xfrm>
                <a:off x="4379535" y="4720489"/>
                <a:ext cx="1009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Prezzo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1F44FE7F-D3FA-4E92-9DB3-1D5225F4D192}"/>
                  </a:ext>
                </a:extLst>
              </p:cNvPr>
              <p:cNvGrpSpPr/>
              <p:nvPr/>
            </p:nvGrpSpPr>
            <p:grpSpPr>
              <a:xfrm>
                <a:off x="4585364" y="4058617"/>
                <a:ext cx="71252" cy="650547"/>
                <a:chOff x="6295901" y="3865418"/>
                <a:chExt cx="71252" cy="650547"/>
              </a:xfrm>
            </p:grpSpPr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5617586C-CB2D-466F-846C-07459A61F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1527" y="3865418"/>
                  <a:ext cx="0" cy="61454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e 49">
                  <a:extLst>
                    <a:ext uri="{FF2B5EF4-FFF2-40B4-BE49-F238E27FC236}">
                      <a16:creationId xmlns:a16="http://schemas.microsoft.com/office/drawing/2014/main" id="{79C448E4-1DA0-4119-99CA-19A99D407043}"/>
                    </a:ext>
                  </a:extLst>
                </p:cNvPr>
                <p:cNvSpPr/>
                <p:nvPr/>
              </p:nvSpPr>
              <p:spPr>
                <a:xfrm>
                  <a:off x="6295901" y="4443965"/>
                  <a:ext cx="71252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EE38C530-9791-4DE5-8782-669EFE10BE58}"/>
                  </a:ext>
                </a:extLst>
              </p:cNvPr>
              <p:cNvGrpSpPr/>
              <p:nvPr/>
            </p:nvGrpSpPr>
            <p:grpSpPr>
              <a:xfrm>
                <a:off x="4375089" y="4265207"/>
                <a:ext cx="71252" cy="650547"/>
                <a:chOff x="6295901" y="3865418"/>
                <a:chExt cx="71252" cy="650547"/>
              </a:xfrm>
            </p:grpSpPr>
            <p:cxnSp>
              <p:nvCxnSpPr>
                <p:cNvPr id="47" name="Connettore diritto 46">
                  <a:extLst>
                    <a:ext uri="{FF2B5EF4-FFF2-40B4-BE49-F238E27FC236}">
                      <a16:creationId xmlns:a16="http://schemas.microsoft.com/office/drawing/2014/main" id="{B9C74027-654D-473A-AFBC-83BC60E5C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1527" y="3865418"/>
                  <a:ext cx="0" cy="61454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e 47">
                  <a:extLst>
                    <a:ext uri="{FF2B5EF4-FFF2-40B4-BE49-F238E27FC236}">
                      <a16:creationId xmlns:a16="http://schemas.microsoft.com/office/drawing/2014/main" id="{D6B11D90-8A8D-4D43-B399-89E9DD2398AC}"/>
                    </a:ext>
                  </a:extLst>
                </p:cNvPr>
                <p:cNvSpPr/>
                <p:nvPr/>
              </p:nvSpPr>
              <p:spPr>
                <a:xfrm>
                  <a:off x="6295901" y="4443965"/>
                  <a:ext cx="71252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9829F96C-0A7B-4DC6-AEC6-6C09851ABAB2}"/>
                  </a:ext>
                </a:extLst>
              </p:cNvPr>
              <p:cNvGrpSpPr/>
              <p:nvPr/>
            </p:nvGrpSpPr>
            <p:grpSpPr>
              <a:xfrm>
                <a:off x="4157356" y="4529011"/>
                <a:ext cx="71252" cy="650547"/>
                <a:chOff x="6295901" y="3865418"/>
                <a:chExt cx="71252" cy="650547"/>
              </a:xfrm>
            </p:grpSpPr>
            <p:cxnSp>
              <p:nvCxnSpPr>
                <p:cNvPr id="45" name="Connettore diritto 44">
                  <a:extLst>
                    <a:ext uri="{FF2B5EF4-FFF2-40B4-BE49-F238E27FC236}">
                      <a16:creationId xmlns:a16="http://schemas.microsoft.com/office/drawing/2014/main" id="{5E6B73A3-532C-4739-BC43-5C9A56D17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1527" y="3865418"/>
                  <a:ext cx="0" cy="61454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e 45">
                  <a:extLst>
                    <a:ext uri="{FF2B5EF4-FFF2-40B4-BE49-F238E27FC236}">
                      <a16:creationId xmlns:a16="http://schemas.microsoft.com/office/drawing/2014/main" id="{30E2E7FF-5A20-4D00-B8F6-86198EFB9556}"/>
                    </a:ext>
                  </a:extLst>
                </p:cNvPr>
                <p:cNvSpPr/>
                <p:nvPr/>
              </p:nvSpPr>
              <p:spPr>
                <a:xfrm>
                  <a:off x="6295901" y="4443965"/>
                  <a:ext cx="71252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96170E96-67A7-447B-A151-0F491847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2982" y="4031673"/>
                <a:ext cx="0" cy="5076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56CF8344-7B9C-4A41-AC25-51DF0E70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3175" y="3959430"/>
                <a:ext cx="0" cy="5076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6C43BB61-86D3-429D-844D-682C6C0FF048}"/>
                  </a:ext>
                </a:extLst>
              </p:cNvPr>
              <p:cNvSpPr/>
              <p:nvPr/>
            </p:nvSpPr>
            <p:spPr>
              <a:xfrm>
                <a:off x="3800104" y="3725569"/>
                <a:ext cx="1347849" cy="5462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b="1" dirty="0">
                    <a:solidFill>
                      <a:schemeClr val="tx1"/>
                    </a:solidFill>
                  </a:rPr>
                  <a:t>Prodotto</a:t>
                </a:r>
              </a:p>
            </p:txBody>
          </p:sp>
        </p:grp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AE620952-ADED-4B72-A06A-C3F1C9306901}"/>
                </a:ext>
              </a:extLst>
            </p:cNvPr>
            <p:cNvCxnSpPr>
              <a:cxnSpLocks/>
            </p:cNvCxnSpPr>
            <p:nvPr/>
          </p:nvCxnSpPr>
          <p:spPr>
            <a:xfrm>
              <a:off x="2991595" y="4479530"/>
              <a:ext cx="0" cy="614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B528761D-6C7B-4965-9AA5-BCD770C37E4D}"/>
                </a:ext>
              </a:extLst>
            </p:cNvPr>
            <p:cNvSpPr/>
            <p:nvPr/>
          </p:nvSpPr>
          <p:spPr>
            <a:xfrm>
              <a:off x="2955969" y="5058077"/>
              <a:ext cx="71252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E1D95B36-66B7-4E51-A2D6-9C098B2D153A}"/>
                </a:ext>
              </a:extLst>
            </p:cNvPr>
            <p:cNvCxnSpPr>
              <a:cxnSpLocks/>
            </p:cNvCxnSpPr>
            <p:nvPr/>
          </p:nvCxnSpPr>
          <p:spPr>
            <a:xfrm>
              <a:off x="2991595" y="3982192"/>
              <a:ext cx="0" cy="507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09E20319-9CA5-4B83-86F3-76FBF9E676B4}"/>
                </a:ext>
              </a:extLst>
            </p:cNvPr>
            <p:cNvSpPr txBox="1"/>
            <p:nvPr/>
          </p:nvSpPr>
          <p:spPr>
            <a:xfrm>
              <a:off x="2991595" y="4942611"/>
              <a:ext cx="1516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Genere e anno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F4437B77-6149-4CA6-80CB-DC34A048DE51}"/>
              </a:ext>
            </a:extLst>
          </p:cNvPr>
          <p:cNvGrpSpPr/>
          <p:nvPr/>
        </p:nvGrpSpPr>
        <p:grpSpPr>
          <a:xfrm>
            <a:off x="5613282" y="3627380"/>
            <a:ext cx="1832759" cy="1562840"/>
            <a:chOff x="3800104" y="3725569"/>
            <a:chExt cx="1832759" cy="1562840"/>
          </a:xfrm>
        </p:grpSpPr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F347E74B-017C-4495-ADAF-B9B34E138C07}"/>
                </a:ext>
              </a:extLst>
            </p:cNvPr>
            <p:cNvSpPr txBox="1"/>
            <p:nvPr/>
          </p:nvSpPr>
          <p:spPr>
            <a:xfrm>
              <a:off x="4765963" y="4277210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FF0000"/>
                  </a:solidFill>
                </a:rPr>
                <a:t>IdOrdine</a:t>
              </a:r>
            </a:p>
          </p:txBody>
        </p: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88EA189C-3118-4533-BD47-0E91621631BD}"/>
                </a:ext>
              </a:extLst>
            </p:cNvPr>
            <p:cNvGrpSpPr/>
            <p:nvPr/>
          </p:nvGrpSpPr>
          <p:grpSpPr>
            <a:xfrm>
              <a:off x="4756478" y="3813297"/>
              <a:ext cx="71252" cy="650547"/>
              <a:chOff x="6294334" y="3862163"/>
              <a:chExt cx="71252" cy="650547"/>
            </a:xfrm>
          </p:grpSpPr>
          <p:cxnSp>
            <p:nvCxnSpPr>
              <p:cNvPr id="78" name="Connettore diritto 77">
                <a:extLst>
                  <a:ext uri="{FF2B5EF4-FFF2-40B4-BE49-F238E27FC236}">
                    <a16:creationId xmlns:a16="http://schemas.microsoft.com/office/drawing/2014/main" id="{461A75B5-DD28-4899-9A3F-385EB2F92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960" y="3862163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Ovale 78">
                <a:extLst>
                  <a:ext uri="{FF2B5EF4-FFF2-40B4-BE49-F238E27FC236}">
                    <a16:creationId xmlns:a16="http://schemas.microsoft.com/office/drawing/2014/main" id="{CAEF899B-21C5-425C-ACD5-0CB617D5688D}"/>
                  </a:ext>
                </a:extLst>
              </p:cNvPr>
              <p:cNvSpPr/>
              <p:nvPr/>
            </p:nvSpPr>
            <p:spPr>
              <a:xfrm>
                <a:off x="6294334" y="4440710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B637BE22-569D-4172-8C2E-5E0E347F1CFF}"/>
                </a:ext>
              </a:extLst>
            </p:cNvPr>
            <p:cNvSpPr txBox="1"/>
            <p:nvPr/>
          </p:nvSpPr>
          <p:spPr>
            <a:xfrm>
              <a:off x="4585364" y="4489001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Data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884869BA-9FA8-436F-9415-A42B32C90095}"/>
                </a:ext>
              </a:extLst>
            </p:cNvPr>
            <p:cNvSpPr txBox="1"/>
            <p:nvPr/>
          </p:nvSpPr>
          <p:spPr>
            <a:xfrm>
              <a:off x="4182097" y="4980632"/>
              <a:ext cx="1206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Prezzo_totale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3749EC95-2E95-4A77-912F-A12317E90803}"/>
                </a:ext>
              </a:extLst>
            </p:cNvPr>
            <p:cNvSpPr txBox="1"/>
            <p:nvPr/>
          </p:nvSpPr>
          <p:spPr>
            <a:xfrm>
              <a:off x="4379535" y="4720489"/>
              <a:ext cx="100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Utente</a:t>
              </a:r>
            </a:p>
          </p:txBody>
        </p:sp>
        <p:grpSp>
          <p:nvGrpSpPr>
            <p:cNvPr id="66" name="Gruppo 65">
              <a:extLst>
                <a:ext uri="{FF2B5EF4-FFF2-40B4-BE49-F238E27FC236}">
                  <a16:creationId xmlns:a16="http://schemas.microsoft.com/office/drawing/2014/main" id="{C84846A9-F3F5-4660-B63E-274FA18E82DC}"/>
                </a:ext>
              </a:extLst>
            </p:cNvPr>
            <p:cNvGrpSpPr/>
            <p:nvPr/>
          </p:nvGrpSpPr>
          <p:grpSpPr>
            <a:xfrm>
              <a:off x="4585364" y="4058617"/>
              <a:ext cx="71252" cy="650547"/>
              <a:chOff x="6295901" y="3865418"/>
              <a:chExt cx="71252" cy="650547"/>
            </a:xfrm>
          </p:grpSpPr>
          <p:cxnSp>
            <p:nvCxnSpPr>
              <p:cNvPr id="76" name="Connettore diritto 75">
                <a:extLst>
                  <a:ext uri="{FF2B5EF4-FFF2-40B4-BE49-F238E27FC236}">
                    <a16:creationId xmlns:a16="http://schemas.microsoft.com/office/drawing/2014/main" id="{64AEE60C-985D-4C44-95F8-4A5203F12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Ovale 76">
                <a:extLst>
                  <a:ext uri="{FF2B5EF4-FFF2-40B4-BE49-F238E27FC236}">
                    <a16:creationId xmlns:a16="http://schemas.microsoft.com/office/drawing/2014/main" id="{3D4DDAA8-241C-4BDB-95C2-46384AA1CE85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FE26A308-4572-45F1-8A47-1D1ED67DFD61}"/>
                </a:ext>
              </a:extLst>
            </p:cNvPr>
            <p:cNvGrpSpPr/>
            <p:nvPr/>
          </p:nvGrpSpPr>
          <p:grpSpPr>
            <a:xfrm>
              <a:off x="4375089" y="4265207"/>
              <a:ext cx="71252" cy="650547"/>
              <a:chOff x="6295901" y="3865418"/>
              <a:chExt cx="71252" cy="650547"/>
            </a:xfrm>
          </p:grpSpPr>
          <p:cxnSp>
            <p:nvCxnSpPr>
              <p:cNvPr id="74" name="Connettore diritto 73">
                <a:extLst>
                  <a:ext uri="{FF2B5EF4-FFF2-40B4-BE49-F238E27FC236}">
                    <a16:creationId xmlns:a16="http://schemas.microsoft.com/office/drawing/2014/main" id="{B9DD395D-239A-4383-AC14-7545D3D5E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6E94E607-25D5-4E91-ABF1-AA80CFACF347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4602D987-1182-4E48-86CE-6FD7DCB52A08}"/>
                </a:ext>
              </a:extLst>
            </p:cNvPr>
            <p:cNvGrpSpPr/>
            <p:nvPr/>
          </p:nvGrpSpPr>
          <p:grpSpPr>
            <a:xfrm>
              <a:off x="4157356" y="4529011"/>
              <a:ext cx="71252" cy="650547"/>
              <a:chOff x="6295901" y="3865418"/>
              <a:chExt cx="71252" cy="650547"/>
            </a:xfrm>
          </p:grpSpPr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FF7D7D40-E3A5-4EDB-A9F6-7EE4E2127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Ovale 72">
                <a:extLst>
                  <a:ext uri="{FF2B5EF4-FFF2-40B4-BE49-F238E27FC236}">
                    <a16:creationId xmlns:a16="http://schemas.microsoft.com/office/drawing/2014/main" id="{B966D725-002E-4B38-8D69-97B132577330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10CE7F61-AB37-4C0D-A9D6-34D838192DFE}"/>
                </a:ext>
              </a:extLst>
            </p:cNvPr>
            <p:cNvCxnSpPr>
              <a:cxnSpLocks/>
            </p:cNvCxnSpPr>
            <p:nvPr/>
          </p:nvCxnSpPr>
          <p:spPr>
            <a:xfrm>
              <a:off x="4192982" y="4031673"/>
              <a:ext cx="0" cy="507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ttangolo con angoli arrotondati 70">
              <a:extLst>
                <a:ext uri="{FF2B5EF4-FFF2-40B4-BE49-F238E27FC236}">
                  <a16:creationId xmlns:a16="http://schemas.microsoft.com/office/drawing/2014/main" id="{9D2D084C-E36B-4434-96DC-F86882399C82}"/>
                </a:ext>
              </a:extLst>
            </p:cNvPr>
            <p:cNvSpPr/>
            <p:nvPr/>
          </p:nvSpPr>
          <p:spPr>
            <a:xfrm>
              <a:off x="3800104" y="3725569"/>
              <a:ext cx="1347849" cy="54626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chemeClr val="tx1"/>
                  </a:solidFill>
                </a:rPr>
                <a:t>Ordine</a:t>
              </a:r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859164FD-8A74-4713-8194-782EE0EB88EB}"/>
              </a:ext>
            </a:extLst>
          </p:cNvPr>
          <p:cNvGrpSpPr/>
          <p:nvPr/>
        </p:nvGrpSpPr>
        <p:grpSpPr>
          <a:xfrm>
            <a:off x="3325783" y="3889025"/>
            <a:ext cx="1257774" cy="1211714"/>
            <a:chOff x="4375089" y="3816552"/>
            <a:chExt cx="1257774" cy="1211714"/>
          </a:xfrm>
        </p:grpSpPr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CB8421D8-288C-4849-AD86-4D7FE08D2D85}"/>
                </a:ext>
              </a:extLst>
            </p:cNvPr>
            <p:cNvSpPr txBox="1"/>
            <p:nvPr/>
          </p:nvSpPr>
          <p:spPr>
            <a:xfrm>
              <a:off x="4765963" y="4277210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Prodotto</a:t>
              </a:r>
            </a:p>
          </p:txBody>
        </p: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EE992DFB-8831-4C65-AB35-5FE30A2C7E00}"/>
                </a:ext>
              </a:extLst>
            </p:cNvPr>
            <p:cNvGrpSpPr/>
            <p:nvPr/>
          </p:nvGrpSpPr>
          <p:grpSpPr>
            <a:xfrm>
              <a:off x="4758045" y="3816552"/>
              <a:ext cx="71252" cy="650547"/>
              <a:chOff x="6295901" y="3865418"/>
              <a:chExt cx="71252" cy="650547"/>
            </a:xfrm>
          </p:grpSpPr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5456D69C-B374-4185-A95F-A65810435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0C2BC09F-4C2A-4C93-99AE-7EB0EABBB5CD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1C6AAD62-6697-40E8-8E09-F2029200626A}"/>
                </a:ext>
              </a:extLst>
            </p:cNvPr>
            <p:cNvSpPr txBox="1"/>
            <p:nvPr/>
          </p:nvSpPr>
          <p:spPr>
            <a:xfrm>
              <a:off x="4585364" y="4489001"/>
              <a:ext cx="86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Quantità</a:t>
              </a: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E87D62A6-850E-4257-879B-D389C012FEE1}"/>
                </a:ext>
              </a:extLst>
            </p:cNvPr>
            <p:cNvSpPr txBox="1"/>
            <p:nvPr/>
          </p:nvSpPr>
          <p:spPr>
            <a:xfrm>
              <a:off x="4379535" y="4720489"/>
              <a:ext cx="100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Ordine</a:t>
              </a:r>
            </a:p>
          </p:txBody>
        </p: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A3ED3AC2-4DCF-4008-A8A0-B8728927A150}"/>
                </a:ext>
              </a:extLst>
            </p:cNvPr>
            <p:cNvGrpSpPr/>
            <p:nvPr/>
          </p:nvGrpSpPr>
          <p:grpSpPr>
            <a:xfrm>
              <a:off x="4585364" y="4058617"/>
              <a:ext cx="71252" cy="650547"/>
              <a:chOff x="6295901" y="3865418"/>
              <a:chExt cx="71252" cy="650547"/>
            </a:xfrm>
          </p:grpSpPr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657825D8-B31A-4EA3-9AAA-07EDFAB4B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Ovale 96">
                <a:extLst>
                  <a:ext uri="{FF2B5EF4-FFF2-40B4-BE49-F238E27FC236}">
                    <a16:creationId xmlns:a16="http://schemas.microsoft.com/office/drawing/2014/main" id="{08F72FF5-7F06-49BC-85F9-8BB49F4007B9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C016D0E0-1E87-4EA5-A4D6-EC445BF89B8B}"/>
                </a:ext>
              </a:extLst>
            </p:cNvPr>
            <p:cNvGrpSpPr/>
            <p:nvPr/>
          </p:nvGrpSpPr>
          <p:grpSpPr>
            <a:xfrm>
              <a:off x="4375089" y="4265207"/>
              <a:ext cx="71252" cy="650547"/>
              <a:chOff x="6295901" y="3865418"/>
              <a:chExt cx="71252" cy="650547"/>
            </a:xfrm>
          </p:grpSpPr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15B44B9C-562E-4915-8344-A85AB5F9A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e 94">
                <a:extLst>
                  <a:ext uri="{FF2B5EF4-FFF2-40B4-BE49-F238E27FC236}">
                    <a16:creationId xmlns:a16="http://schemas.microsoft.com/office/drawing/2014/main" id="{261BD3F7-9546-4EC0-9B87-791D43A1A94F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823F5604-F1EB-447B-A5FC-29EECA369DBD}"/>
              </a:ext>
            </a:extLst>
          </p:cNvPr>
          <p:cNvGrpSpPr/>
          <p:nvPr/>
        </p:nvGrpSpPr>
        <p:grpSpPr>
          <a:xfrm>
            <a:off x="8474601" y="570752"/>
            <a:ext cx="1980589" cy="2609475"/>
            <a:chOff x="8517682" y="2156368"/>
            <a:chExt cx="1980589" cy="2609475"/>
          </a:xfrm>
        </p:grpSpPr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5B181F22-F0DA-452F-8CF7-285C15840A87}"/>
                </a:ext>
              </a:extLst>
            </p:cNvPr>
            <p:cNvSpPr txBox="1"/>
            <p:nvPr/>
          </p:nvSpPr>
          <p:spPr>
            <a:xfrm>
              <a:off x="9486148" y="3507203"/>
              <a:ext cx="101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>
                  <a:solidFill>
                    <a:srgbClr val="FF0000"/>
                  </a:solidFill>
                </a:rPr>
                <a:t>IdUtente</a:t>
              </a:r>
              <a:endParaRPr lang="it-IT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id="{9CB4FEBE-E3AC-47DA-9C8D-82B8AA8106DC}"/>
                </a:ext>
              </a:extLst>
            </p:cNvPr>
            <p:cNvGrpSpPr/>
            <p:nvPr/>
          </p:nvGrpSpPr>
          <p:grpSpPr>
            <a:xfrm>
              <a:off x="9321723" y="2733964"/>
              <a:ext cx="71444" cy="650547"/>
              <a:chOff x="6266151" y="3556904"/>
              <a:chExt cx="71252" cy="650547"/>
            </a:xfrm>
          </p:grpSpPr>
          <p:cxnSp>
            <p:nvCxnSpPr>
              <p:cNvPr id="118" name="Connettore diritto 117">
                <a:extLst>
                  <a:ext uri="{FF2B5EF4-FFF2-40B4-BE49-F238E27FC236}">
                    <a16:creationId xmlns:a16="http://schemas.microsoft.com/office/drawing/2014/main" id="{61C620D0-F8EA-4E0B-9571-5658C9173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1769" y="3592904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D84EAE7B-AA48-4BC6-94BB-C0203F298885}"/>
                  </a:ext>
                </a:extLst>
              </p:cNvPr>
              <p:cNvSpPr/>
              <p:nvPr/>
            </p:nvSpPr>
            <p:spPr>
              <a:xfrm>
                <a:off x="6266151" y="3556904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EB06FFAE-6E01-4100-A7C1-99C929B6D6EA}"/>
                </a:ext>
              </a:extLst>
            </p:cNvPr>
            <p:cNvSpPr txBox="1"/>
            <p:nvPr/>
          </p:nvSpPr>
          <p:spPr>
            <a:xfrm>
              <a:off x="9305062" y="3718994"/>
              <a:ext cx="869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Nome</a:t>
              </a:r>
            </a:p>
          </p:txBody>
        </p: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48335919-E004-4459-B87E-582727C66714}"/>
                </a:ext>
              </a:extLst>
            </p:cNvPr>
            <p:cNvSpPr txBox="1"/>
            <p:nvPr/>
          </p:nvSpPr>
          <p:spPr>
            <a:xfrm>
              <a:off x="8900707" y="4210625"/>
              <a:ext cx="1516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Username</a:t>
              </a:r>
            </a:p>
          </p:txBody>
        </p: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C2D0DDCC-E718-4717-A92A-FF0981A28522}"/>
                </a:ext>
              </a:extLst>
            </p:cNvPr>
            <p:cNvSpPr txBox="1"/>
            <p:nvPr/>
          </p:nvSpPr>
          <p:spPr>
            <a:xfrm>
              <a:off x="9098677" y="3950482"/>
              <a:ext cx="1012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Cognome</a:t>
              </a:r>
            </a:p>
          </p:txBody>
        </p:sp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9D1ED6B4-6A3E-49CD-974D-DFF81113862E}"/>
                </a:ext>
              </a:extLst>
            </p:cNvPr>
            <p:cNvGrpSpPr/>
            <p:nvPr/>
          </p:nvGrpSpPr>
          <p:grpSpPr>
            <a:xfrm>
              <a:off x="9305062" y="3288610"/>
              <a:ext cx="71444" cy="650547"/>
              <a:chOff x="6295901" y="3865418"/>
              <a:chExt cx="71252" cy="650547"/>
            </a:xfrm>
          </p:grpSpPr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77BB6C51-4EB6-4770-A55C-8EFB99DBB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626CA59E-A0E4-48C4-8D2F-CFC9C858A71D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7" name="Gruppo 106">
              <a:extLst>
                <a:ext uri="{FF2B5EF4-FFF2-40B4-BE49-F238E27FC236}">
                  <a16:creationId xmlns:a16="http://schemas.microsoft.com/office/drawing/2014/main" id="{6B59F1E8-484A-44F0-8E42-532C0E78464C}"/>
                </a:ext>
              </a:extLst>
            </p:cNvPr>
            <p:cNvGrpSpPr/>
            <p:nvPr/>
          </p:nvGrpSpPr>
          <p:grpSpPr>
            <a:xfrm>
              <a:off x="9094219" y="3495200"/>
              <a:ext cx="71444" cy="650547"/>
              <a:chOff x="6295901" y="3865418"/>
              <a:chExt cx="71252" cy="650547"/>
            </a:xfrm>
          </p:grpSpPr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ED1BDE3E-49F1-4282-ABCC-00FBBB3D7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E677C9B6-215F-47AB-BB36-33F2AF56A366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8" name="Gruppo 107">
              <a:extLst>
                <a:ext uri="{FF2B5EF4-FFF2-40B4-BE49-F238E27FC236}">
                  <a16:creationId xmlns:a16="http://schemas.microsoft.com/office/drawing/2014/main" id="{53423152-2B21-4464-8E5E-3CC9379A1A05}"/>
                </a:ext>
              </a:extLst>
            </p:cNvPr>
            <p:cNvGrpSpPr/>
            <p:nvPr/>
          </p:nvGrpSpPr>
          <p:grpSpPr>
            <a:xfrm>
              <a:off x="8875899" y="3759004"/>
              <a:ext cx="71444" cy="650547"/>
              <a:chOff x="6295901" y="3865418"/>
              <a:chExt cx="71252" cy="650547"/>
            </a:xfrm>
          </p:grpSpPr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4E9F0B84-1C91-4B80-804B-E33FB02F7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1527" y="3865418"/>
                <a:ext cx="0" cy="6145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E558E55A-0ECB-45D3-A14B-5E3AE74854CA}"/>
                  </a:ext>
                </a:extLst>
              </p:cNvPr>
              <p:cNvSpPr/>
              <p:nvPr/>
            </p:nvSpPr>
            <p:spPr>
              <a:xfrm>
                <a:off x="6295901" y="4443965"/>
                <a:ext cx="71252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298BE91-EB63-46C9-BF05-F9BFA21264F7}"/>
                </a:ext>
              </a:extLst>
            </p:cNvPr>
            <p:cNvCxnSpPr>
              <a:cxnSpLocks/>
            </p:cNvCxnSpPr>
            <p:nvPr/>
          </p:nvCxnSpPr>
          <p:spPr>
            <a:xfrm>
              <a:off x="8911621" y="3261666"/>
              <a:ext cx="0" cy="507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6228745A-1667-492C-A14D-757BD7855A19}"/>
                </a:ext>
              </a:extLst>
            </p:cNvPr>
            <p:cNvCxnSpPr>
              <a:cxnSpLocks/>
            </p:cNvCxnSpPr>
            <p:nvPr/>
          </p:nvCxnSpPr>
          <p:spPr>
            <a:xfrm>
              <a:off x="8685923" y="3994985"/>
              <a:ext cx="0" cy="614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e 120">
              <a:extLst>
                <a:ext uri="{FF2B5EF4-FFF2-40B4-BE49-F238E27FC236}">
                  <a16:creationId xmlns:a16="http://schemas.microsoft.com/office/drawing/2014/main" id="{A388B782-5465-4CD1-82F7-3C07EA87DC49}"/>
                </a:ext>
              </a:extLst>
            </p:cNvPr>
            <p:cNvSpPr/>
            <p:nvPr/>
          </p:nvSpPr>
          <p:spPr>
            <a:xfrm>
              <a:off x="8650297" y="4573532"/>
              <a:ext cx="71252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D235E3D7-AEFF-4491-AEA4-2BAAB1D7B3C1}"/>
                </a:ext>
              </a:extLst>
            </p:cNvPr>
            <p:cNvCxnSpPr>
              <a:cxnSpLocks/>
            </p:cNvCxnSpPr>
            <p:nvPr/>
          </p:nvCxnSpPr>
          <p:spPr>
            <a:xfrm>
              <a:off x="8685923" y="3497647"/>
              <a:ext cx="0" cy="507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1A49CCD8-6610-4F6B-B25C-D59A76F2437A}"/>
                </a:ext>
              </a:extLst>
            </p:cNvPr>
            <p:cNvSpPr txBox="1"/>
            <p:nvPr/>
          </p:nvSpPr>
          <p:spPr>
            <a:xfrm>
              <a:off x="8685923" y="4458066"/>
              <a:ext cx="1516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Email</a:t>
              </a:r>
            </a:p>
          </p:txBody>
        </p: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E04E755C-9FEE-4BA0-85F9-B99C5054952A}"/>
                </a:ext>
              </a:extLst>
            </p:cNvPr>
            <p:cNvCxnSpPr>
              <a:cxnSpLocks/>
            </p:cNvCxnSpPr>
            <p:nvPr/>
          </p:nvCxnSpPr>
          <p:spPr>
            <a:xfrm>
              <a:off x="9142869" y="2539343"/>
              <a:ext cx="0" cy="614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9E243401-8A3C-4B28-8873-456F9B607476}"/>
                </a:ext>
              </a:extLst>
            </p:cNvPr>
            <p:cNvSpPr/>
            <p:nvPr/>
          </p:nvSpPr>
          <p:spPr>
            <a:xfrm>
              <a:off x="9107155" y="2503343"/>
              <a:ext cx="71444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348F9EE5-8C27-41EA-A42C-A1F909A64028}"/>
                </a:ext>
              </a:extLst>
            </p:cNvPr>
            <p:cNvCxnSpPr>
              <a:cxnSpLocks/>
            </p:cNvCxnSpPr>
            <p:nvPr/>
          </p:nvCxnSpPr>
          <p:spPr>
            <a:xfrm>
              <a:off x="8851366" y="2315830"/>
              <a:ext cx="0" cy="614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392B31C9-3D75-48A6-B1D6-65A59404B011}"/>
                </a:ext>
              </a:extLst>
            </p:cNvPr>
            <p:cNvSpPr/>
            <p:nvPr/>
          </p:nvSpPr>
          <p:spPr>
            <a:xfrm>
              <a:off x="8815652" y="2279830"/>
              <a:ext cx="71444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EA3B24D6-CAC8-485F-9101-A5C6AA7642B1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30" y="3045959"/>
              <a:ext cx="0" cy="614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Ovale 128">
              <a:extLst>
                <a:ext uri="{FF2B5EF4-FFF2-40B4-BE49-F238E27FC236}">
                  <a16:creationId xmlns:a16="http://schemas.microsoft.com/office/drawing/2014/main" id="{0A856A27-9D18-46EC-BC35-58A32583FA15}"/>
                </a:ext>
              </a:extLst>
            </p:cNvPr>
            <p:cNvSpPr/>
            <p:nvPr/>
          </p:nvSpPr>
          <p:spPr>
            <a:xfrm>
              <a:off x="9484004" y="3624506"/>
              <a:ext cx="71252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445FF8C-560E-4AE1-90A0-5A345E7C430A}"/>
                </a:ext>
              </a:extLst>
            </p:cNvPr>
            <p:cNvCxnSpPr>
              <a:cxnSpLocks/>
            </p:cNvCxnSpPr>
            <p:nvPr/>
          </p:nvCxnSpPr>
          <p:spPr>
            <a:xfrm>
              <a:off x="8851374" y="2732294"/>
              <a:ext cx="0" cy="507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F7406EB2-902B-42B1-9E91-E77F124DE133}"/>
                </a:ext>
              </a:extLst>
            </p:cNvPr>
            <p:cNvSpPr txBox="1"/>
            <p:nvPr/>
          </p:nvSpPr>
          <p:spPr>
            <a:xfrm>
              <a:off x="9347964" y="2610621"/>
              <a:ext cx="1012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Admin</a:t>
              </a:r>
            </a:p>
          </p:txBody>
        </p:sp>
        <p:sp>
          <p:nvSpPr>
            <p:cNvPr id="132" name="CasellaDiTesto 131">
              <a:extLst>
                <a:ext uri="{FF2B5EF4-FFF2-40B4-BE49-F238E27FC236}">
                  <a16:creationId xmlns:a16="http://schemas.microsoft.com/office/drawing/2014/main" id="{D761B25C-19F7-4597-8F7D-40D21B93D81B}"/>
                </a:ext>
              </a:extLst>
            </p:cNvPr>
            <p:cNvSpPr txBox="1"/>
            <p:nvPr/>
          </p:nvSpPr>
          <p:spPr>
            <a:xfrm>
              <a:off x="9129941" y="2383642"/>
              <a:ext cx="1012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Valuta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2C837268-870F-4564-BA86-C4B897AEBB05}"/>
                </a:ext>
              </a:extLst>
            </p:cNvPr>
            <p:cNvSpPr txBox="1"/>
            <p:nvPr/>
          </p:nvSpPr>
          <p:spPr>
            <a:xfrm>
              <a:off x="8851374" y="2156368"/>
              <a:ext cx="1012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Indirizzo</a:t>
              </a:r>
            </a:p>
          </p:txBody>
        </p:sp>
        <p:sp>
          <p:nvSpPr>
            <p:cNvPr id="111" name="Rettangolo con angoli arrotondati 110">
              <a:extLst>
                <a:ext uri="{FF2B5EF4-FFF2-40B4-BE49-F238E27FC236}">
                  <a16:creationId xmlns:a16="http://schemas.microsoft.com/office/drawing/2014/main" id="{426781AA-8029-4973-AD21-4EC47319E670}"/>
                </a:ext>
              </a:extLst>
            </p:cNvPr>
            <p:cNvSpPr/>
            <p:nvPr/>
          </p:nvSpPr>
          <p:spPr>
            <a:xfrm>
              <a:off x="8517682" y="2955562"/>
              <a:ext cx="1351488" cy="54626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chemeClr val="tx1"/>
                  </a:solidFill>
                </a:rPr>
                <a:t>Utente</a:t>
              </a:r>
            </a:p>
          </p:txBody>
        </p:sp>
      </p:grp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CBAB7D66-6BCD-467A-858E-AD113ADB63F9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847187" y="1643079"/>
            <a:ext cx="590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596F3BD3-F7E1-4AEC-BC2D-C9838CA02717}"/>
              </a:ext>
            </a:extLst>
          </p:cNvPr>
          <p:cNvCxnSpPr>
            <a:cxnSpLocks/>
          </p:cNvCxnSpPr>
          <p:nvPr/>
        </p:nvCxnSpPr>
        <p:spPr>
          <a:xfrm flipV="1">
            <a:off x="1828460" y="1640546"/>
            <a:ext cx="18727" cy="2267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5871E9AC-8A45-4136-85F8-0AE06B4D69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961131" y="3900513"/>
            <a:ext cx="3727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3EC80042-B29C-4AAA-98C1-FB2B1F921D69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9826089" y="1639836"/>
            <a:ext cx="839755" cy="3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BBCC484C-BFD9-4B4D-B428-5DBD4EE6DB85}"/>
              </a:ext>
            </a:extLst>
          </p:cNvPr>
          <p:cNvCxnSpPr>
            <a:cxnSpLocks/>
          </p:cNvCxnSpPr>
          <p:nvPr/>
        </p:nvCxnSpPr>
        <p:spPr>
          <a:xfrm>
            <a:off x="10665844" y="1648455"/>
            <a:ext cx="22470" cy="2255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D6D260C1-D003-4850-AC04-9D45EA48AF4C}"/>
              </a:ext>
            </a:extLst>
          </p:cNvPr>
          <p:cNvSpPr txBox="1"/>
          <p:nvPr/>
        </p:nvSpPr>
        <p:spPr>
          <a:xfrm>
            <a:off x="2214419" y="1391197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3657D59-3743-4C01-A1CC-A61A0E0F82D1}"/>
              </a:ext>
            </a:extLst>
          </p:cNvPr>
          <p:cNvSpPr txBox="1"/>
          <p:nvPr/>
        </p:nvSpPr>
        <p:spPr>
          <a:xfrm>
            <a:off x="6893125" y="1387202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</a:t>
            </a: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AE93788-1D1E-4D82-8324-F193CE14E7AA}"/>
              </a:ext>
            </a:extLst>
          </p:cNvPr>
          <p:cNvSpPr txBox="1"/>
          <p:nvPr/>
        </p:nvSpPr>
        <p:spPr>
          <a:xfrm>
            <a:off x="3795958" y="1376045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4E320C1-03D9-49FC-B26C-FB78F5CE35C9}"/>
              </a:ext>
            </a:extLst>
          </p:cNvPr>
          <p:cNvSpPr txBox="1"/>
          <p:nvPr/>
        </p:nvSpPr>
        <p:spPr>
          <a:xfrm>
            <a:off x="8243028" y="1387675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AA137AEC-3F5A-435B-8641-9D94DFDF3575}"/>
              </a:ext>
            </a:extLst>
          </p:cNvPr>
          <p:cNvSpPr txBox="1"/>
          <p:nvPr/>
        </p:nvSpPr>
        <p:spPr>
          <a:xfrm>
            <a:off x="4873584" y="1368273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C2CE0974-F5A9-4721-86A8-FCD259BF6820}"/>
              </a:ext>
            </a:extLst>
          </p:cNvPr>
          <p:cNvSpPr txBox="1"/>
          <p:nvPr/>
        </p:nvSpPr>
        <p:spPr>
          <a:xfrm>
            <a:off x="2380026" y="3622937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</a:t>
            </a:r>
          </a:p>
        </p:txBody>
      </p: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73E51E0D-F32E-45F7-99B7-844569AE247D}"/>
              </a:ext>
            </a:extLst>
          </p:cNvPr>
          <p:cNvSpPr txBox="1"/>
          <p:nvPr/>
        </p:nvSpPr>
        <p:spPr>
          <a:xfrm>
            <a:off x="4451887" y="3622946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89327940-EFFD-4DFB-A2A0-428DCDB20826}"/>
              </a:ext>
            </a:extLst>
          </p:cNvPr>
          <p:cNvSpPr txBox="1"/>
          <p:nvPr/>
        </p:nvSpPr>
        <p:spPr>
          <a:xfrm>
            <a:off x="6914234" y="3625429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</a:t>
            </a:r>
          </a:p>
        </p:txBody>
      </p:sp>
      <p:sp>
        <p:nvSpPr>
          <p:cNvPr id="182" name="CasellaDiTesto 181">
            <a:extLst>
              <a:ext uri="{FF2B5EF4-FFF2-40B4-BE49-F238E27FC236}">
                <a16:creationId xmlns:a16="http://schemas.microsoft.com/office/drawing/2014/main" id="{97BD04E7-379E-46DD-94F9-5C70F1288FEC}"/>
              </a:ext>
            </a:extLst>
          </p:cNvPr>
          <p:cNvSpPr txBox="1"/>
          <p:nvPr/>
        </p:nvSpPr>
        <p:spPr>
          <a:xfrm>
            <a:off x="5374109" y="3622937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2604234-B62F-4601-8ABD-B3A521AFA399}"/>
              </a:ext>
            </a:extLst>
          </p:cNvPr>
          <p:cNvSpPr txBox="1"/>
          <p:nvPr/>
        </p:nvSpPr>
        <p:spPr>
          <a:xfrm>
            <a:off x="9785356" y="1375403"/>
            <a:ext cx="31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212" name="Rombo 211">
            <a:extLst>
              <a:ext uri="{FF2B5EF4-FFF2-40B4-BE49-F238E27FC236}">
                <a16:creationId xmlns:a16="http://schemas.microsoft.com/office/drawing/2014/main" id="{C4DD49E5-D12F-4475-AA20-0AD382A95D94}"/>
              </a:ext>
            </a:extLst>
          </p:cNvPr>
          <p:cNvSpPr/>
          <p:nvPr/>
        </p:nvSpPr>
        <p:spPr>
          <a:xfrm>
            <a:off x="2587095" y="3381010"/>
            <a:ext cx="1933507" cy="104686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1"/>
                </a:solidFill>
              </a:rPr>
              <a:t>Composizione</a:t>
            </a:r>
          </a:p>
        </p:txBody>
      </p:sp>
      <p:sp>
        <p:nvSpPr>
          <p:cNvPr id="220" name="Rombo 219">
            <a:extLst>
              <a:ext uri="{FF2B5EF4-FFF2-40B4-BE49-F238E27FC236}">
                <a16:creationId xmlns:a16="http://schemas.microsoft.com/office/drawing/2014/main" id="{74F7AA45-1149-494C-B36E-950FA6132FB5}"/>
              </a:ext>
            </a:extLst>
          </p:cNvPr>
          <p:cNvSpPr/>
          <p:nvPr/>
        </p:nvSpPr>
        <p:spPr>
          <a:xfrm>
            <a:off x="5078678" y="1177212"/>
            <a:ext cx="1896730" cy="93993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1"/>
                </a:solidFill>
              </a:rPr>
              <a:t>Aggiunto</a:t>
            </a:r>
          </a:p>
        </p:txBody>
      </p: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66B9F97D-1445-4C29-A163-049A2070EF83}"/>
              </a:ext>
            </a:extLst>
          </p:cNvPr>
          <p:cNvCxnSpPr>
            <a:cxnSpLocks/>
            <a:stCxn id="212" idx="3"/>
            <a:endCxn id="71" idx="1"/>
          </p:cNvCxnSpPr>
          <p:nvPr/>
        </p:nvCxnSpPr>
        <p:spPr>
          <a:xfrm flipV="1">
            <a:off x="4520602" y="3900513"/>
            <a:ext cx="1092680" cy="3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Connettore diritto 239">
            <a:extLst>
              <a:ext uri="{FF2B5EF4-FFF2-40B4-BE49-F238E27FC236}">
                <a16:creationId xmlns:a16="http://schemas.microsoft.com/office/drawing/2014/main" id="{7797F28A-5049-4A6E-A747-12FA8F0ED2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837823" y="3900512"/>
            <a:ext cx="749272" cy="39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Connettore diritto 243">
            <a:extLst>
              <a:ext uri="{FF2B5EF4-FFF2-40B4-BE49-F238E27FC236}">
                <a16:creationId xmlns:a16="http://schemas.microsoft.com/office/drawing/2014/main" id="{5ED754F9-DF99-4931-AD03-CD523D87DFFD}"/>
              </a:ext>
            </a:extLst>
          </p:cNvPr>
          <p:cNvCxnSpPr>
            <a:cxnSpLocks/>
            <a:stCxn id="220" idx="3"/>
            <a:endCxn id="111" idx="1"/>
          </p:cNvCxnSpPr>
          <p:nvPr/>
        </p:nvCxnSpPr>
        <p:spPr>
          <a:xfrm flipV="1">
            <a:off x="6975408" y="1643079"/>
            <a:ext cx="1499193" cy="4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onnettore diritto 246">
            <a:extLst>
              <a:ext uri="{FF2B5EF4-FFF2-40B4-BE49-F238E27FC236}">
                <a16:creationId xmlns:a16="http://schemas.microsoft.com/office/drawing/2014/main" id="{DF77AED7-24E5-4C55-9834-849B97CF89B0}"/>
              </a:ext>
            </a:extLst>
          </p:cNvPr>
          <p:cNvCxnSpPr>
            <a:cxnSpLocks/>
            <a:stCxn id="44" idx="3"/>
            <a:endCxn id="220" idx="1"/>
          </p:cNvCxnSpPr>
          <p:nvPr/>
        </p:nvCxnSpPr>
        <p:spPr>
          <a:xfrm>
            <a:off x="3789075" y="1643079"/>
            <a:ext cx="1289603" cy="4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68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F39603B3AA254CA3B20D8377551C28" ma:contentTypeVersion="7" ma:contentTypeDescription="Creare un nuovo documento." ma:contentTypeScope="" ma:versionID="f4911d00315df41211a65ddf5d243a34">
  <xsd:schema xmlns:xsd="http://www.w3.org/2001/XMLSchema" xmlns:xs="http://www.w3.org/2001/XMLSchema" xmlns:p="http://schemas.microsoft.com/office/2006/metadata/properties" xmlns:ns2="4aefcb44-9018-4204-98fc-1c37e7eff416" targetNamespace="http://schemas.microsoft.com/office/2006/metadata/properties" ma:root="true" ma:fieldsID="e3532fc95b9e22de15d86657b19e1828" ns2:_="">
    <xsd:import namespace="4aefcb44-9018-4204-98fc-1c37e7eff4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fcb44-9018-4204-98fc-1c37e7eff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8A982-40E2-457F-A784-904E9A65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fcb44-9018-4204-98fc-1c37e7eff4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DF71A-9438-4EB1-839B-30639AAA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1B3DC-B448-4F62-8A5A-988552C2D4CA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4aefcb44-9018-4204-98fc-1c37e7eff416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A.</dc:creator>
  <cp:lastModifiedBy>Giuseppe A.</cp:lastModifiedBy>
  <cp:revision>8</cp:revision>
  <dcterms:created xsi:type="dcterms:W3CDTF">2019-07-22T07:34:59Z</dcterms:created>
  <dcterms:modified xsi:type="dcterms:W3CDTF">2019-07-22T10:03:47Z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0x0101009FF39603B3AA254CA3B20D8377551C28</vt:lpwstr>
  </property>
</Properties>
</file>