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63639-C3B4-4630-8926-B181AF2D9E0C}" v="2" dt="2018-11-05T08:20:5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arienzo" userId="ee7fe2c7-43d0-4f28-9646-d9b96679bbea" providerId="ADAL" clId="{80563639-C3B4-4630-8926-B181AF2D9E0C}"/>
    <pc:docChg chg="custSel addSld modSld">
      <pc:chgData name="giuseppe arienzo" userId="ee7fe2c7-43d0-4f28-9646-d9b96679bbea" providerId="ADAL" clId="{80563639-C3B4-4630-8926-B181AF2D9E0C}" dt="2018-11-05T09:14:31.062" v="804" actId="20577"/>
      <pc:docMkLst>
        <pc:docMk/>
      </pc:docMkLst>
      <pc:sldChg chg="delSp modSp add">
        <pc:chgData name="giuseppe arienzo" userId="ee7fe2c7-43d0-4f28-9646-d9b96679bbea" providerId="ADAL" clId="{80563639-C3B4-4630-8926-B181AF2D9E0C}" dt="2018-11-05T09:14:31.062" v="804" actId="20577"/>
        <pc:sldMkLst>
          <pc:docMk/>
          <pc:sldMk cId="1813746211" sldId="259"/>
        </pc:sldMkLst>
        <pc:spChg chg="del">
          <ac:chgData name="giuseppe arienzo" userId="ee7fe2c7-43d0-4f28-9646-d9b96679bbea" providerId="ADAL" clId="{80563639-C3B4-4630-8926-B181AF2D9E0C}" dt="2018-11-05T08:20:57.875" v="1"/>
          <ac:spMkLst>
            <pc:docMk/>
            <pc:sldMk cId="1813746211" sldId="259"/>
            <ac:spMk id="2" creationId="{99539772-FFEA-42D3-A86A-2D2AD843B19C}"/>
          </ac:spMkLst>
        </pc:spChg>
        <pc:spChg chg="mod">
          <ac:chgData name="giuseppe arienzo" userId="ee7fe2c7-43d0-4f28-9646-d9b96679bbea" providerId="ADAL" clId="{80563639-C3B4-4630-8926-B181AF2D9E0C}" dt="2018-11-05T09:14:31.062" v="804" actId="20577"/>
          <ac:spMkLst>
            <pc:docMk/>
            <pc:sldMk cId="1813746211" sldId="259"/>
            <ac:spMk id="3" creationId="{5E0C4644-4A0A-4CF0-BB7F-EAE7E96A2B39}"/>
          </ac:spMkLst>
        </pc:spChg>
      </pc:sldChg>
    </pc:docChg>
  </pc:docChgLst>
  <pc:docChgLst>
    <pc:chgData name="giuseppe arienzo" userId="ee7fe2c7-43d0-4f28-9646-d9b96679bbea" providerId="ADAL" clId="{A74853A5-353B-4004-BF52-C457027C30F7}"/>
    <pc:docChg chg="undo redo custSel modSld">
      <pc:chgData name="giuseppe arienzo" userId="ee7fe2c7-43d0-4f28-9646-d9b96679bbea" providerId="ADAL" clId="{A74853A5-353B-4004-BF52-C457027C30F7}" dt="2018-11-02T08:40:41.117" v="603" actId="20577"/>
      <pc:docMkLst>
        <pc:docMk/>
      </pc:docMkLst>
      <pc:sldChg chg="modSp">
        <pc:chgData name="giuseppe arienzo" userId="ee7fe2c7-43d0-4f28-9646-d9b96679bbea" providerId="ADAL" clId="{A74853A5-353B-4004-BF52-C457027C30F7}" dt="2018-11-02T07:56:18.505" v="7" actId="5793"/>
        <pc:sldMkLst>
          <pc:docMk/>
          <pc:sldMk cId="3464022767" sldId="256"/>
        </pc:sldMkLst>
        <pc:spChg chg="mod">
          <ac:chgData name="giuseppe arienzo" userId="ee7fe2c7-43d0-4f28-9646-d9b96679bbea" providerId="ADAL" clId="{A74853A5-353B-4004-BF52-C457027C30F7}" dt="2018-11-02T07:56:18.505" v="7" actId="5793"/>
          <ac:spMkLst>
            <pc:docMk/>
            <pc:sldMk cId="3464022767" sldId="256"/>
            <ac:spMk id="4" creationId="{BC28BC99-1AE3-4F2E-947E-299F5F134C60}"/>
          </ac:spMkLst>
        </pc:spChg>
      </pc:sldChg>
      <pc:sldChg chg="addSp delSp modSp">
        <pc:chgData name="giuseppe arienzo" userId="ee7fe2c7-43d0-4f28-9646-d9b96679bbea" providerId="ADAL" clId="{A74853A5-353B-4004-BF52-C457027C30F7}" dt="2018-11-02T08:40:41.117" v="603" actId="20577"/>
        <pc:sldMkLst>
          <pc:docMk/>
          <pc:sldMk cId="3203994754" sldId="258"/>
        </pc:sldMkLst>
        <pc:spChg chg="add mod">
          <ac:chgData name="giuseppe arienzo" userId="ee7fe2c7-43d0-4f28-9646-d9b96679bbea" providerId="ADAL" clId="{A74853A5-353B-4004-BF52-C457027C30F7}" dt="2018-11-02T08:01:28.691" v="21" actId="1076"/>
          <ac:spMkLst>
            <pc:docMk/>
            <pc:sldMk cId="3203994754" sldId="258"/>
            <ac:spMk id="2" creationId="{B4940936-AF58-4798-9D6D-5B9B8AD4035D}"/>
          </ac:spMkLst>
        </pc:spChg>
        <pc:spChg chg="mod">
          <ac:chgData name="giuseppe arienzo" userId="ee7fe2c7-43d0-4f28-9646-d9b96679bbea" providerId="ADAL" clId="{A74853A5-353B-4004-BF52-C457027C30F7}" dt="2018-11-02T08:00:44.895" v="12" actId="20577"/>
          <ac:spMkLst>
            <pc:docMk/>
            <pc:sldMk cId="3203994754" sldId="258"/>
            <ac:spMk id="4" creationId="{4898F693-6327-4A1D-97F1-97854A71A8BC}"/>
          </ac:spMkLst>
        </pc:spChg>
        <pc:spChg chg="mod">
          <ac:chgData name="giuseppe arienzo" userId="ee7fe2c7-43d0-4f28-9646-d9b96679bbea" providerId="ADAL" clId="{A74853A5-353B-4004-BF52-C457027C30F7}" dt="2018-11-02T08:03:00.558" v="77" actId="20577"/>
          <ac:spMkLst>
            <pc:docMk/>
            <pc:sldMk cId="3203994754" sldId="258"/>
            <ac:spMk id="5" creationId="{42CAE15F-1A42-44A7-B25B-060CD792BC5B}"/>
          </ac:spMkLst>
        </pc:spChg>
        <pc:spChg chg="mod">
          <ac:chgData name="giuseppe arienzo" userId="ee7fe2c7-43d0-4f28-9646-d9b96679bbea" providerId="ADAL" clId="{A74853A5-353B-4004-BF52-C457027C30F7}" dt="2018-11-02T08:29:28.011" v="475" actId="113"/>
          <ac:spMkLst>
            <pc:docMk/>
            <pc:sldMk cId="3203994754" sldId="258"/>
            <ac:spMk id="6" creationId="{10293B90-6247-4B31-86ED-F9E4A6B21D68}"/>
          </ac:spMkLst>
        </pc:spChg>
        <pc:spChg chg="mod">
          <ac:chgData name="giuseppe arienzo" userId="ee7fe2c7-43d0-4f28-9646-d9b96679bbea" providerId="ADAL" clId="{A74853A5-353B-4004-BF52-C457027C30F7}" dt="2018-11-02T08:29:32.023" v="477" actId="113"/>
          <ac:spMkLst>
            <pc:docMk/>
            <pc:sldMk cId="3203994754" sldId="258"/>
            <ac:spMk id="7" creationId="{DA0C9660-E4BE-4FD7-A1B0-ED027E2B0FFC}"/>
          </ac:spMkLst>
        </pc:spChg>
        <pc:spChg chg="mod">
          <ac:chgData name="giuseppe arienzo" userId="ee7fe2c7-43d0-4f28-9646-d9b96679bbea" providerId="ADAL" clId="{A74853A5-353B-4004-BF52-C457027C30F7}" dt="2018-11-02T08:03:19.105" v="92" actId="20577"/>
          <ac:spMkLst>
            <pc:docMk/>
            <pc:sldMk cId="3203994754" sldId="258"/>
            <ac:spMk id="8" creationId="{818451A0-36A2-4EF7-B1EF-CD9E625C3FB6}"/>
          </ac:spMkLst>
        </pc:spChg>
        <pc:spChg chg="add mod">
          <ac:chgData name="giuseppe arienzo" userId="ee7fe2c7-43d0-4f28-9646-d9b96679bbea" providerId="ADAL" clId="{A74853A5-353B-4004-BF52-C457027C30F7}" dt="2018-11-02T08:01:37.552" v="26" actId="1076"/>
          <ac:spMkLst>
            <pc:docMk/>
            <pc:sldMk cId="3203994754" sldId="258"/>
            <ac:spMk id="18" creationId="{E90D30AC-9777-4A6F-979E-94AC6B21AE58}"/>
          </ac:spMkLst>
        </pc:spChg>
        <pc:spChg chg="add mod">
          <ac:chgData name="giuseppe arienzo" userId="ee7fe2c7-43d0-4f28-9646-d9b96679bbea" providerId="ADAL" clId="{A74853A5-353B-4004-BF52-C457027C30F7}" dt="2018-11-02T08:04:06.303" v="94" actId="1076"/>
          <ac:spMkLst>
            <pc:docMk/>
            <pc:sldMk cId="3203994754" sldId="258"/>
            <ac:spMk id="19" creationId="{A7B1D44B-E34C-4D92-AA22-F7432795A312}"/>
          </ac:spMkLst>
        </pc:spChg>
        <pc:spChg chg="add mod">
          <ac:chgData name="giuseppe arienzo" userId="ee7fe2c7-43d0-4f28-9646-d9b96679bbea" providerId="ADAL" clId="{A74853A5-353B-4004-BF52-C457027C30F7}" dt="2018-11-02T08:04:13.487" v="96" actId="1076"/>
          <ac:spMkLst>
            <pc:docMk/>
            <pc:sldMk cId="3203994754" sldId="258"/>
            <ac:spMk id="20" creationId="{18F8224F-6822-46E3-892B-39588F5CF69C}"/>
          </ac:spMkLst>
        </pc:spChg>
        <pc:spChg chg="add mod">
          <ac:chgData name="giuseppe arienzo" userId="ee7fe2c7-43d0-4f28-9646-d9b96679bbea" providerId="ADAL" clId="{A74853A5-353B-4004-BF52-C457027C30F7}" dt="2018-11-02T08:16:54.073" v="274" actId="1076"/>
          <ac:spMkLst>
            <pc:docMk/>
            <pc:sldMk cId="3203994754" sldId="258"/>
            <ac:spMk id="21" creationId="{420E37C2-126A-441E-967E-C7C6CB02AFA7}"/>
          </ac:spMkLst>
        </pc:spChg>
        <pc:spChg chg="add del">
          <ac:chgData name="giuseppe arienzo" userId="ee7fe2c7-43d0-4f28-9646-d9b96679bbea" providerId="ADAL" clId="{A74853A5-353B-4004-BF52-C457027C30F7}" dt="2018-11-02T08:04:51.260" v="101"/>
          <ac:spMkLst>
            <pc:docMk/>
            <pc:sldMk cId="3203994754" sldId="258"/>
            <ac:spMk id="22" creationId="{E7BA10AD-BFAA-4E21-91C0-F0F8A1104F5B}"/>
          </ac:spMkLst>
        </pc:spChg>
        <pc:spChg chg="add del">
          <ac:chgData name="giuseppe arienzo" userId="ee7fe2c7-43d0-4f28-9646-d9b96679bbea" providerId="ADAL" clId="{A74853A5-353B-4004-BF52-C457027C30F7}" dt="2018-11-02T08:04:55.641" v="103"/>
          <ac:spMkLst>
            <pc:docMk/>
            <pc:sldMk cId="3203994754" sldId="258"/>
            <ac:spMk id="23" creationId="{4DD0375C-C657-4585-9A77-14FA60FF14D5}"/>
          </ac:spMkLst>
        </pc:spChg>
        <pc:spChg chg="add mod">
          <ac:chgData name="giuseppe arienzo" userId="ee7fe2c7-43d0-4f28-9646-d9b96679bbea" providerId="ADAL" clId="{A74853A5-353B-4004-BF52-C457027C30F7}" dt="2018-11-02T08:16:57.044" v="275" actId="1076"/>
          <ac:spMkLst>
            <pc:docMk/>
            <pc:sldMk cId="3203994754" sldId="258"/>
            <ac:spMk id="24" creationId="{7BE99FCD-AD5F-43B3-897C-12D25D1288EC}"/>
          </ac:spMkLst>
        </pc:spChg>
        <pc:spChg chg="add mod">
          <ac:chgData name="giuseppe arienzo" userId="ee7fe2c7-43d0-4f28-9646-d9b96679bbea" providerId="ADAL" clId="{A74853A5-353B-4004-BF52-C457027C30F7}" dt="2018-11-02T08:29:06.586" v="474" actId="1076"/>
          <ac:spMkLst>
            <pc:docMk/>
            <pc:sldMk cId="3203994754" sldId="258"/>
            <ac:spMk id="25" creationId="{8CBD39F6-A07C-4FD0-A713-7FF241E8C26F}"/>
          </ac:spMkLst>
        </pc:spChg>
        <pc:spChg chg="add mod">
          <ac:chgData name="giuseppe arienzo" userId="ee7fe2c7-43d0-4f28-9646-d9b96679bbea" providerId="ADAL" clId="{A74853A5-353B-4004-BF52-C457027C30F7}" dt="2018-11-02T08:15:38.801" v="252" actId="1076"/>
          <ac:spMkLst>
            <pc:docMk/>
            <pc:sldMk cId="3203994754" sldId="258"/>
            <ac:spMk id="26" creationId="{A028A7EF-8E84-454E-974C-CBADE3C41144}"/>
          </ac:spMkLst>
        </pc:spChg>
        <pc:spChg chg="add del mod">
          <ac:chgData name="giuseppe arienzo" userId="ee7fe2c7-43d0-4f28-9646-d9b96679bbea" providerId="ADAL" clId="{A74853A5-353B-4004-BF52-C457027C30F7}" dt="2018-11-02T08:17:13.171" v="277" actId="478"/>
          <ac:spMkLst>
            <pc:docMk/>
            <pc:sldMk cId="3203994754" sldId="258"/>
            <ac:spMk id="31" creationId="{7080B94C-DADE-4B47-B4BC-53B09E5ACA23}"/>
          </ac:spMkLst>
        </pc:spChg>
        <pc:spChg chg="add del mod">
          <ac:chgData name="giuseppe arienzo" userId="ee7fe2c7-43d0-4f28-9646-d9b96679bbea" providerId="ADAL" clId="{A74853A5-353B-4004-BF52-C457027C30F7}" dt="2018-11-02T08:17:12.601" v="276" actId="478"/>
          <ac:spMkLst>
            <pc:docMk/>
            <pc:sldMk cId="3203994754" sldId="258"/>
            <ac:spMk id="32" creationId="{C1C8AC74-1B83-451C-804A-9E2BF04DDBCF}"/>
          </ac:spMkLst>
        </pc:spChg>
        <pc:spChg chg="mod">
          <ac:chgData name="giuseppe arienzo" userId="ee7fe2c7-43d0-4f28-9646-d9b96679bbea" providerId="ADAL" clId="{A74853A5-353B-4004-BF52-C457027C30F7}" dt="2018-11-02T08:29:41.342" v="479" actId="1076"/>
          <ac:spMkLst>
            <pc:docMk/>
            <pc:sldMk cId="3203994754" sldId="258"/>
            <ac:spMk id="33" creationId="{52824527-D251-49FC-BD6B-0D6FC67882F1}"/>
          </ac:spMkLst>
        </pc:spChg>
        <pc:spChg chg="add del mod">
          <ac:chgData name="giuseppe arienzo" userId="ee7fe2c7-43d0-4f28-9646-d9b96679bbea" providerId="ADAL" clId="{A74853A5-353B-4004-BF52-C457027C30F7}" dt="2018-11-02T08:17:17.111" v="282" actId="478"/>
          <ac:spMkLst>
            <pc:docMk/>
            <pc:sldMk cId="3203994754" sldId="258"/>
            <ac:spMk id="35" creationId="{6D9C8ED6-EDC5-4745-92C2-5B28FA29C35D}"/>
          </ac:spMkLst>
        </pc:spChg>
        <pc:spChg chg="mod">
          <ac:chgData name="giuseppe arienzo" userId="ee7fe2c7-43d0-4f28-9646-d9b96679bbea" providerId="ADAL" clId="{A74853A5-353B-4004-BF52-C457027C30F7}" dt="2018-11-02T08:11:58.288" v="205" actId="1076"/>
          <ac:spMkLst>
            <pc:docMk/>
            <pc:sldMk cId="3203994754" sldId="258"/>
            <ac:spMk id="38" creationId="{B8B96EBB-8125-4EB7-8837-9995867EE713}"/>
          </ac:spMkLst>
        </pc:spChg>
        <pc:spChg chg="add del mod">
          <ac:chgData name="giuseppe arienzo" userId="ee7fe2c7-43d0-4f28-9646-d9b96679bbea" providerId="ADAL" clId="{A74853A5-353B-4004-BF52-C457027C30F7}" dt="2018-11-02T08:22:30.840" v="412" actId="1076"/>
          <ac:spMkLst>
            <pc:docMk/>
            <pc:sldMk cId="3203994754" sldId="258"/>
            <ac:spMk id="68" creationId="{4F23BB35-83F2-4EEF-9093-ED7E177FFC20}"/>
          </ac:spMkLst>
        </pc:spChg>
        <pc:spChg chg="add mod">
          <ac:chgData name="giuseppe arienzo" userId="ee7fe2c7-43d0-4f28-9646-d9b96679bbea" providerId="ADAL" clId="{A74853A5-353B-4004-BF52-C457027C30F7}" dt="2018-11-02T08:21:32.891" v="387" actId="1076"/>
          <ac:spMkLst>
            <pc:docMk/>
            <pc:sldMk cId="3203994754" sldId="258"/>
            <ac:spMk id="69" creationId="{EBA3F5EE-4E89-42FC-9867-248D5BCE79C4}"/>
          </ac:spMkLst>
        </pc:spChg>
        <pc:spChg chg="add mod">
          <ac:chgData name="giuseppe arienzo" userId="ee7fe2c7-43d0-4f28-9646-d9b96679bbea" providerId="ADAL" clId="{A74853A5-353B-4004-BF52-C457027C30F7}" dt="2018-11-02T08:18:36.550" v="307" actId="1076"/>
          <ac:spMkLst>
            <pc:docMk/>
            <pc:sldMk cId="3203994754" sldId="258"/>
            <ac:spMk id="70" creationId="{BCD08436-2B6C-4718-AB7D-344C52AB3D75}"/>
          </ac:spMkLst>
        </pc:spChg>
        <pc:spChg chg="add mod">
          <ac:chgData name="giuseppe arienzo" userId="ee7fe2c7-43d0-4f28-9646-d9b96679bbea" providerId="ADAL" clId="{A74853A5-353B-4004-BF52-C457027C30F7}" dt="2018-11-02T08:20:00.858" v="362" actId="1076"/>
          <ac:spMkLst>
            <pc:docMk/>
            <pc:sldMk cId="3203994754" sldId="258"/>
            <ac:spMk id="71" creationId="{5C073790-A6E9-4685-A510-62F423E7843E}"/>
          </ac:spMkLst>
        </pc:spChg>
        <pc:spChg chg="add mod">
          <ac:chgData name="giuseppe arienzo" userId="ee7fe2c7-43d0-4f28-9646-d9b96679bbea" providerId="ADAL" clId="{A74853A5-353B-4004-BF52-C457027C30F7}" dt="2018-11-02T08:20:11.100" v="364" actId="1076"/>
          <ac:spMkLst>
            <pc:docMk/>
            <pc:sldMk cId="3203994754" sldId="258"/>
            <ac:spMk id="72" creationId="{EC157330-F5E6-44C4-B7D4-E4A35A72181D}"/>
          </ac:spMkLst>
        </pc:spChg>
        <pc:spChg chg="add mod">
          <ac:chgData name="giuseppe arienzo" userId="ee7fe2c7-43d0-4f28-9646-d9b96679bbea" providerId="ADAL" clId="{A74853A5-353B-4004-BF52-C457027C30F7}" dt="2018-11-02T08:20:20.087" v="365" actId="1076"/>
          <ac:spMkLst>
            <pc:docMk/>
            <pc:sldMk cId="3203994754" sldId="258"/>
            <ac:spMk id="73" creationId="{489D56FD-DD1B-4838-A707-24CA4466138F}"/>
          </ac:spMkLst>
        </pc:spChg>
        <pc:spChg chg="add del">
          <ac:chgData name="giuseppe arienzo" userId="ee7fe2c7-43d0-4f28-9646-d9b96679bbea" providerId="ADAL" clId="{A74853A5-353B-4004-BF52-C457027C30F7}" dt="2018-11-02T08:22:38.197" v="417"/>
          <ac:spMkLst>
            <pc:docMk/>
            <pc:sldMk cId="3203994754" sldId="258"/>
            <ac:spMk id="115" creationId="{B3934D5C-50CB-4AAB-B4A4-0928FEDC5B08}"/>
          </ac:spMkLst>
        </pc:spChg>
        <pc:spChg chg="add mod">
          <ac:chgData name="giuseppe arienzo" userId="ee7fe2c7-43d0-4f28-9646-d9b96679bbea" providerId="ADAL" clId="{A74853A5-353B-4004-BF52-C457027C30F7}" dt="2018-11-02T08:25:49.171" v="429" actId="1076"/>
          <ac:spMkLst>
            <pc:docMk/>
            <pc:sldMk cId="3203994754" sldId="258"/>
            <ac:spMk id="125" creationId="{E907728D-46D6-4687-82D6-0268FE26D8C8}"/>
          </ac:spMkLst>
        </pc:spChg>
        <pc:spChg chg="add mod">
          <ac:chgData name="giuseppe arienzo" userId="ee7fe2c7-43d0-4f28-9646-d9b96679bbea" providerId="ADAL" clId="{A74853A5-353B-4004-BF52-C457027C30F7}" dt="2018-11-02T08:25:53.491" v="431" actId="1076"/>
          <ac:spMkLst>
            <pc:docMk/>
            <pc:sldMk cId="3203994754" sldId="258"/>
            <ac:spMk id="126" creationId="{1400C983-8A96-45BE-9918-EF772EFF463B}"/>
          </ac:spMkLst>
        </pc:spChg>
        <pc:spChg chg="add mod">
          <ac:chgData name="giuseppe arienzo" userId="ee7fe2c7-43d0-4f28-9646-d9b96679bbea" providerId="ADAL" clId="{A74853A5-353B-4004-BF52-C457027C30F7}" dt="2018-11-02T08:26:02.342" v="433" actId="1076"/>
          <ac:spMkLst>
            <pc:docMk/>
            <pc:sldMk cId="3203994754" sldId="258"/>
            <ac:spMk id="127" creationId="{74469ECE-0989-49CC-8AE0-8741A833827D}"/>
          </ac:spMkLst>
        </pc:spChg>
        <pc:spChg chg="add mod">
          <ac:chgData name="giuseppe arienzo" userId="ee7fe2c7-43d0-4f28-9646-d9b96679bbea" providerId="ADAL" clId="{A74853A5-353B-4004-BF52-C457027C30F7}" dt="2018-11-02T08:26:17.006" v="437" actId="1076"/>
          <ac:spMkLst>
            <pc:docMk/>
            <pc:sldMk cId="3203994754" sldId="258"/>
            <ac:spMk id="128" creationId="{05D2B779-771D-4FAE-A288-4EACD4CF230F}"/>
          </ac:spMkLst>
        </pc:spChg>
        <pc:spChg chg="add mod">
          <ac:chgData name="giuseppe arienzo" userId="ee7fe2c7-43d0-4f28-9646-d9b96679bbea" providerId="ADAL" clId="{A74853A5-353B-4004-BF52-C457027C30F7}" dt="2018-11-02T08:26:21.375" v="439" actId="1076"/>
          <ac:spMkLst>
            <pc:docMk/>
            <pc:sldMk cId="3203994754" sldId="258"/>
            <ac:spMk id="131" creationId="{E4CD5E33-028A-40AD-9A54-85D95920C973}"/>
          </ac:spMkLst>
        </pc:spChg>
        <pc:spChg chg="add mod">
          <ac:chgData name="giuseppe arienzo" userId="ee7fe2c7-43d0-4f28-9646-d9b96679bbea" providerId="ADAL" clId="{A74853A5-353B-4004-BF52-C457027C30F7}" dt="2018-11-02T08:26:28.623" v="441" actId="1076"/>
          <ac:spMkLst>
            <pc:docMk/>
            <pc:sldMk cId="3203994754" sldId="258"/>
            <ac:spMk id="132" creationId="{B3CB8231-88B5-4A2A-ADBE-875F55999FCE}"/>
          </ac:spMkLst>
        </pc:spChg>
        <pc:spChg chg="add mod">
          <ac:chgData name="giuseppe arienzo" userId="ee7fe2c7-43d0-4f28-9646-d9b96679bbea" providerId="ADAL" clId="{A74853A5-353B-4004-BF52-C457027C30F7}" dt="2018-11-02T08:40:41.117" v="603" actId="20577"/>
          <ac:spMkLst>
            <pc:docMk/>
            <pc:sldMk cId="3203994754" sldId="258"/>
            <ac:spMk id="133" creationId="{C3058025-BB74-4540-A150-4FF77A24C2D4}"/>
          </ac:spMkLst>
        </pc:spChg>
        <pc:spChg chg="add mod">
          <ac:chgData name="giuseppe arienzo" userId="ee7fe2c7-43d0-4f28-9646-d9b96679bbea" providerId="ADAL" clId="{A74853A5-353B-4004-BF52-C457027C30F7}" dt="2018-11-02T08:31:50.817" v="568" actId="1076"/>
          <ac:spMkLst>
            <pc:docMk/>
            <pc:sldMk cId="3203994754" sldId="258"/>
            <ac:spMk id="138" creationId="{B31796A6-21CA-4EB7-A4D2-B61587852825}"/>
          </ac:spMkLst>
        </pc:spChg>
        <pc:spChg chg="add mod">
          <ac:chgData name="giuseppe arienzo" userId="ee7fe2c7-43d0-4f28-9646-d9b96679bbea" providerId="ADAL" clId="{A74853A5-353B-4004-BF52-C457027C30F7}" dt="2018-11-02T08:33:36.261" v="597" actId="1076"/>
          <ac:spMkLst>
            <pc:docMk/>
            <pc:sldMk cId="3203994754" sldId="258"/>
            <ac:spMk id="171" creationId="{85B66D04-09EA-4780-ABC1-AE6A33F7BC7C}"/>
          </ac:spMkLst>
        </pc:spChg>
        <pc:spChg chg="add mod">
          <ac:chgData name="giuseppe arienzo" userId="ee7fe2c7-43d0-4f28-9646-d9b96679bbea" providerId="ADAL" clId="{A74853A5-353B-4004-BF52-C457027C30F7}" dt="2018-11-02T08:33:30.633" v="596" actId="1076"/>
          <ac:spMkLst>
            <pc:docMk/>
            <pc:sldMk cId="3203994754" sldId="258"/>
            <ac:spMk id="172" creationId="{D1EB5778-5D7B-41B1-938A-42E0AE39E891}"/>
          </ac:spMkLst>
        </pc:spChg>
        <pc:cxnChg chg="mod">
          <ac:chgData name="giuseppe arienzo" userId="ee7fe2c7-43d0-4f28-9646-d9b96679bbea" providerId="ADAL" clId="{A74853A5-353B-4004-BF52-C457027C30F7}" dt="2018-11-02T08:26:09.125" v="436" actId="1076"/>
          <ac:cxnSpMkLst>
            <pc:docMk/>
            <pc:sldMk cId="3203994754" sldId="258"/>
            <ac:cxnSpMk id="10" creationId="{93136FB1-2703-4607-B67B-2CBB1247D88B}"/>
          </ac:cxnSpMkLst>
        </pc:cxnChg>
        <pc:cxnChg chg="mod">
          <ac:chgData name="giuseppe arienzo" userId="ee7fe2c7-43d0-4f28-9646-d9b96679bbea" providerId="ADAL" clId="{A74853A5-353B-4004-BF52-C457027C30F7}" dt="2018-11-02T08:26:09.125" v="436" actId="1076"/>
          <ac:cxnSpMkLst>
            <pc:docMk/>
            <pc:sldMk cId="3203994754" sldId="258"/>
            <ac:cxnSpMk id="14" creationId="{3D07C40B-993F-4D88-A5FD-521C2AA41ADB}"/>
          </ac:cxnSpMkLst>
        </pc:cxnChg>
        <pc:cxnChg chg="add del mod">
          <ac:chgData name="giuseppe arienzo" userId="ee7fe2c7-43d0-4f28-9646-d9b96679bbea" providerId="ADAL" clId="{A74853A5-353B-4004-BF52-C457027C30F7}" dt="2018-11-02T08:17:15.413" v="280" actId="478"/>
          <ac:cxnSpMkLst>
            <pc:docMk/>
            <pc:sldMk cId="3203994754" sldId="258"/>
            <ac:cxnSpMk id="28" creationId="{39D2D15E-6EF1-41D1-9917-02CF1BAED942}"/>
          </ac:cxnSpMkLst>
        </pc:cxnChg>
        <pc:cxnChg chg="mod">
          <ac:chgData name="giuseppe arienzo" userId="ee7fe2c7-43d0-4f28-9646-d9b96679bbea" providerId="ADAL" clId="{A74853A5-353B-4004-BF52-C457027C30F7}" dt="2018-11-02T08:29:41.342" v="479" actId="1076"/>
          <ac:cxnSpMkLst>
            <pc:docMk/>
            <pc:sldMk cId="3203994754" sldId="258"/>
            <ac:cxnSpMk id="34" creationId="{B4026ECC-42F9-46A7-8B2A-1EB81318124B}"/>
          </ac:cxnSpMkLst>
        </pc:cxnChg>
        <pc:cxnChg chg="add del mod">
          <ac:chgData name="giuseppe arienzo" userId="ee7fe2c7-43d0-4f28-9646-d9b96679bbea" providerId="ADAL" clId="{A74853A5-353B-4004-BF52-C457027C30F7}" dt="2018-11-02T08:17:12.601" v="276" actId="478"/>
          <ac:cxnSpMkLst>
            <pc:docMk/>
            <pc:sldMk cId="3203994754" sldId="258"/>
            <ac:cxnSpMk id="36" creationId="{F53903E2-7D2F-4D85-B0A0-5D626F9011B1}"/>
          </ac:cxnSpMkLst>
        </pc:cxnChg>
        <pc:cxnChg chg="mod">
          <ac:chgData name="giuseppe arienzo" userId="ee7fe2c7-43d0-4f28-9646-d9b96679bbea" providerId="ADAL" clId="{A74853A5-353B-4004-BF52-C457027C30F7}" dt="2018-11-02T08:29:41.342" v="479" actId="1076"/>
          <ac:cxnSpMkLst>
            <pc:docMk/>
            <pc:sldMk cId="3203994754" sldId="258"/>
            <ac:cxnSpMk id="39" creationId="{FCA6944F-DB89-457E-958A-F76EC8893DB7}"/>
          </ac:cxnSpMkLst>
        </pc:cxnChg>
        <pc:cxnChg chg="add del mod">
          <ac:chgData name="giuseppe arienzo" userId="ee7fe2c7-43d0-4f28-9646-d9b96679bbea" providerId="ADAL" clId="{A74853A5-353B-4004-BF52-C457027C30F7}" dt="2018-11-02T08:17:16.427" v="281" actId="478"/>
          <ac:cxnSpMkLst>
            <pc:docMk/>
            <pc:sldMk cId="3203994754" sldId="258"/>
            <ac:cxnSpMk id="41" creationId="{39B5B0FB-0027-4656-BFCD-3E8BF44CE8F8}"/>
          </ac:cxnSpMkLst>
        </pc:cxnChg>
        <pc:cxnChg chg="add del mod">
          <ac:chgData name="giuseppe arienzo" userId="ee7fe2c7-43d0-4f28-9646-d9b96679bbea" providerId="ADAL" clId="{A74853A5-353B-4004-BF52-C457027C30F7}" dt="2018-11-02T08:17:12.601" v="276" actId="478"/>
          <ac:cxnSpMkLst>
            <pc:docMk/>
            <pc:sldMk cId="3203994754" sldId="258"/>
            <ac:cxnSpMk id="46" creationId="{F84898A5-6706-42E5-AAF4-F78F10FB505D}"/>
          </ac:cxnSpMkLst>
        </pc:cxnChg>
        <pc:cxnChg chg="add del mod">
          <ac:chgData name="giuseppe arienzo" userId="ee7fe2c7-43d0-4f28-9646-d9b96679bbea" providerId="ADAL" clId="{A74853A5-353B-4004-BF52-C457027C30F7}" dt="2018-11-02T08:17:12.601" v="276" actId="478"/>
          <ac:cxnSpMkLst>
            <pc:docMk/>
            <pc:sldMk cId="3203994754" sldId="258"/>
            <ac:cxnSpMk id="50" creationId="{FDCA88D9-98A2-48DE-8F92-EB8D276151C8}"/>
          </ac:cxnSpMkLst>
        </pc:cxnChg>
        <pc:cxnChg chg="add del mod">
          <ac:chgData name="giuseppe arienzo" userId="ee7fe2c7-43d0-4f28-9646-d9b96679bbea" providerId="ADAL" clId="{A74853A5-353B-4004-BF52-C457027C30F7}" dt="2018-11-02T08:17:13.937" v="278" actId="478"/>
          <ac:cxnSpMkLst>
            <pc:docMk/>
            <pc:sldMk cId="3203994754" sldId="258"/>
            <ac:cxnSpMk id="53" creationId="{A62682E2-B76F-4ABD-A4E2-57663BAA9F41}"/>
          </ac:cxnSpMkLst>
        </pc:cxnChg>
        <pc:cxnChg chg="add del mod">
          <ac:chgData name="giuseppe arienzo" userId="ee7fe2c7-43d0-4f28-9646-d9b96679bbea" providerId="ADAL" clId="{A74853A5-353B-4004-BF52-C457027C30F7}" dt="2018-11-02T08:17:19.914" v="286" actId="478"/>
          <ac:cxnSpMkLst>
            <pc:docMk/>
            <pc:sldMk cId="3203994754" sldId="258"/>
            <ac:cxnSpMk id="56" creationId="{67CE0B19-9DE7-411F-B16D-A620789BC052}"/>
          </ac:cxnSpMkLst>
        </pc:cxnChg>
        <pc:cxnChg chg="add del mod">
          <ac:chgData name="giuseppe arienzo" userId="ee7fe2c7-43d0-4f28-9646-d9b96679bbea" providerId="ADAL" clId="{A74853A5-353B-4004-BF52-C457027C30F7}" dt="2018-11-02T08:17:18.513" v="284" actId="478"/>
          <ac:cxnSpMkLst>
            <pc:docMk/>
            <pc:sldMk cId="3203994754" sldId="258"/>
            <ac:cxnSpMk id="59" creationId="{230230E6-2122-411B-B0A6-10FEF134BE14}"/>
          </ac:cxnSpMkLst>
        </pc:cxnChg>
        <pc:cxnChg chg="add del mod">
          <ac:chgData name="giuseppe arienzo" userId="ee7fe2c7-43d0-4f28-9646-d9b96679bbea" providerId="ADAL" clId="{A74853A5-353B-4004-BF52-C457027C30F7}" dt="2018-11-02T08:17:18.960" v="285" actId="478"/>
          <ac:cxnSpMkLst>
            <pc:docMk/>
            <pc:sldMk cId="3203994754" sldId="258"/>
            <ac:cxnSpMk id="62" creationId="{06609974-B1A2-435F-A62E-65837C2232F9}"/>
          </ac:cxnSpMkLst>
        </pc:cxnChg>
        <pc:cxnChg chg="add del mod">
          <ac:chgData name="giuseppe arienzo" userId="ee7fe2c7-43d0-4f28-9646-d9b96679bbea" providerId="ADAL" clId="{A74853A5-353B-4004-BF52-C457027C30F7}" dt="2018-11-02T08:17:17.840" v="283" actId="478"/>
          <ac:cxnSpMkLst>
            <pc:docMk/>
            <pc:sldMk cId="3203994754" sldId="258"/>
            <ac:cxnSpMk id="65" creationId="{0014EA90-CB5F-4657-B8AB-6D4376151317}"/>
          </ac:cxnSpMkLst>
        </pc:cxnChg>
        <pc:cxnChg chg="add mod">
          <ac:chgData name="giuseppe arienzo" userId="ee7fe2c7-43d0-4f28-9646-d9b96679bbea" providerId="ADAL" clId="{A74853A5-353B-4004-BF52-C457027C30F7}" dt="2018-11-02T08:22:30.840" v="412" actId="1076"/>
          <ac:cxnSpMkLst>
            <pc:docMk/>
            <pc:sldMk cId="3203994754" sldId="258"/>
            <ac:cxnSpMk id="75" creationId="{DAA50621-EDFE-41A5-9BA9-C9128659E769}"/>
          </ac:cxnSpMkLst>
        </pc:cxnChg>
        <pc:cxnChg chg="add mod">
          <ac:chgData name="giuseppe arienzo" userId="ee7fe2c7-43d0-4f28-9646-d9b96679bbea" providerId="ADAL" clId="{A74853A5-353B-4004-BF52-C457027C30F7}" dt="2018-11-02T08:22:30.840" v="412" actId="1076"/>
          <ac:cxnSpMkLst>
            <pc:docMk/>
            <pc:sldMk cId="3203994754" sldId="258"/>
            <ac:cxnSpMk id="78" creationId="{17DFC9F2-4536-4A86-A37C-A933DD058C30}"/>
          </ac:cxnSpMkLst>
        </pc:cxnChg>
        <pc:cxnChg chg="add mod">
          <ac:chgData name="giuseppe arienzo" userId="ee7fe2c7-43d0-4f28-9646-d9b96679bbea" providerId="ADAL" clId="{A74853A5-353B-4004-BF52-C457027C30F7}" dt="2018-11-02T08:21:32.891" v="387" actId="1076"/>
          <ac:cxnSpMkLst>
            <pc:docMk/>
            <pc:sldMk cId="3203994754" sldId="258"/>
            <ac:cxnSpMk id="81" creationId="{EA9B341D-D55D-454F-9378-6FFB5F29AD3B}"/>
          </ac:cxnSpMkLst>
        </pc:cxnChg>
        <pc:cxnChg chg="add mod">
          <ac:chgData name="giuseppe arienzo" userId="ee7fe2c7-43d0-4f28-9646-d9b96679bbea" providerId="ADAL" clId="{A74853A5-353B-4004-BF52-C457027C30F7}" dt="2018-11-02T08:20:57.524" v="380" actId="14100"/>
          <ac:cxnSpMkLst>
            <pc:docMk/>
            <pc:sldMk cId="3203994754" sldId="258"/>
            <ac:cxnSpMk id="84" creationId="{875D55CA-BAD6-4914-B2A9-A6D45D7A338A}"/>
          </ac:cxnSpMkLst>
        </pc:cxnChg>
        <pc:cxnChg chg="add mod">
          <ac:chgData name="giuseppe arienzo" userId="ee7fe2c7-43d0-4f28-9646-d9b96679bbea" providerId="ADAL" clId="{A74853A5-353B-4004-BF52-C457027C30F7}" dt="2018-11-02T08:21:32.891" v="387" actId="1076"/>
          <ac:cxnSpMkLst>
            <pc:docMk/>
            <pc:sldMk cId="3203994754" sldId="258"/>
            <ac:cxnSpMk id="88" creationId="{2F1D45DF-6B0D-4060-910C-83656840B5A3}"/>
          </ac:cxnSpMkLst>
        </pc:cxnChg>
        <pc:cxnChg chg="add mod">
          <ac:chgData name="giuseppe arienzo" userId="ee7fe2c7-43d0-4f28-9646-d9b96679bbea" providerId="ADAL" clId="{A74853A5-353B-4004-BF52-C457027C30F7}" dt="2018-11-02T08:21:42.879" v="391" actId="14100"/>
          <ac:cxnSpMkLst>
            <pc:docMk/>
            <pc:sldMk cId="3203994754" sldId="258"/>
            <ac:cxnSpMk id="93" creationId="{26EB65B7-6D4E-4115-B150-029E22B5C031}"/>
          </ac:cxnSpMkLst>
        </pc:cxnChg>
        <pc:cxnChg chg="add mod">
          <ac:chgData name="giuseppe arienzo" userId="ee7fe2c7-43d0-4f28-9646-d9b96679bbea" providerId="ADAL" clId="{A74853A5-353B-4004-BF52-C457027C30F7}" dt="2018-11-02T08:22:00.344" v="398" actId="14100"/>
          <ac:cxnSpMkLst>
            <pc:docMk/>
            <pc:sldMk cId="3203994754" sldId="258"/>
            <ac:cxnSpMk id="97" creationId="{DC17A207-A9D2-4A69-8DB3-779605F1F166}"/>
          </ac:cxnSpMkLst>
        </pc:cxnChg>
        <pc:cxnChg chg="add mod">
          <ac:chgData name="giuseppe arienzo" userId="ee7fe2c7-43d0-4f28-9646-d9b96679bbea" providerId="ADAL" clId="{A74853A5-353B-4004-BF52-C457027C30F7}" dt="2018-11-02T08:21:58.084" v="397" actId="14100"/>
          <ac:cxnSpMkLst>
            <pc:docMk/>
            <pc:sldMk cId="3203994754" sldId="258"/>
            <ac:cxnSpMk id="100" creationId="{F59E4B7C-09E0-48A3-86F6-C53FE056F6F7}"/>
          </ac:cxnSpMkLst>
        </pc:cxnChg>
        <pc:cxnChg chg="add mod">
          <ac:chgData name="giuseppe arienzo" userId="ee7fe2c7-43d0-4f28-9646-d9b96679bbea" providerId="ADAL" clId="{A74853A5-353B-4004-BF52-C457027C30F7}" dt="2018-11-02T08:22:08.752" v="401" actId="14100"/>
          <ac:cxnSpMkLst>
            <pc:docMk/>
            <pc:sldMk cId="3203994754" sldId="258"/>
            <ac:cxnSpMk id="104" creationId="{40AB6C6B-7A66-4E9A-B11B-CAD4B12C2A4E}"/>
          </ac:cxnSpMkLst>
        </pc:cxnChg>
        <pc:cxnChg chg="add mod">
          <ac:chgData name="giuseppe arienzo" userId="ee7fe2c7-43d0-4f28-9646-d9b96679bbea" providerId="ADAL" clId="{A74853A5-353B-4004-BF52-C457027C30F7}" dt="2018-11-02T08:22:35.061" v="415" actId="14100"/>
          <ac:cxnSpMkLst>
            <pc:docMk/>
            <pc:sldMk cId="3203994754" sldId="258"/>
            <ac:cxnSpMk id="106" creationId="{C7F7266A-69BC-4719-8CB7-284616BB94B5}"/>
          </ac:cxnSpMkLst>
        </pc:cxnChg>
        <pc:cxnChg chg="add del">
          <ac:chgData name="giuseppe arienzo" userId="ee7fe2c7-43d0-4f28-9646-d9b96679bbea" providerId="ADAL" clId="{A74853A5-353B-4004-BF52-C457027C30F7}" dt="2018-11-02T08:22:31.040" v="413"/>
          <ac:cxnSpMkLst>
            <pc:docMk/>
            <pc:sldMk cId="3203994754" sldId="258"/>
            <ac:cxnSpMk id="110" creationId="{8D76B2DA-4EF0-4B82-B1D8-D688CF352B3F}"/>
          </ac:cxnSpMkLst>
        </pc:cxnChg>
        <pc:cxnChg chg="add mod">
          <ac:chgData name="giuseppe arienzo" userId="ee7fe2c7-43d0-4f28-9646-d9b96679bbea" providerId="ADAL" clId="{A74853A5-353B-4004-BF52-C457027C30F7}" dt="2018-11-02T08:22:46.414" v="420" actId="14100"/>
          <ac:cxnSpMkLst>
            <pc:docMk/>
            <pc:sldMk cId="3203994754" sldId="258"/>
            <ac:cxnSpMk id="116" creationId="{02F6D156-5A80-41D3-8908-263E6028D2AC}"/>
          </ac:cxnSpMkLst>
        </pc:cxnChg>
        <pc:cxnChg chg="add mod">
          <ac:chgData name="giuseppe arienzo" userId="ee7fe2c7-43d0-4f28-9646-d9b96679bbea" providerId="ADAL" clId="{A74853A5-353B-4004-BF52-C457027C30F7}" dt="2018-11-02T08:22:56.035" v="423" actId="14100"/>
          <ac:cxnSpMkLst>
            <pc:docMk/>
            <pc:sldMk cId="3203994754" sldId="258"/>
            <ac:cxnSpMk id="119" creationId="{51390765-C5E6-4C96-9F51-43083F1983AA}"/>
          </ac:cxnSpMkLst>
        </pc:cxnChg>
        <pc:cxnChg chg="add mod">
          <ac:chgData name="giuseppe arienzo" userId="ee7fe2c7-43d0-4f28-9646-d9b96679bbea" providerId="ADAL" clId="{A74853A5-353B-4004-BF52-C457027C30F7}" dt="2018-11-02T08:23:45.258" v="427" actId="14100"/>
          <ac:cxnSpMkLst>
            <pc:docMk/>
            <pc:sldMk cId="3203994754" sldId="258"/>
            <ac:cxnSpMk id="122" creationId="{D493B4A5-9A21-4D3C-8173-9E949092373E}"/>
          </ac:cxnSpMkLst>
        </pc:cxnChg>
        <pc:cxnChg chg="add mod">
          <ac:chgData name="giuseppe arienzo" userId="ee7fe2c7-43d0-4f28-9646-d9b96679bbea" providerId="ADAL" clId="{A74853A5-353B-4004-BF52-C457027C30F7}" dt="2018-11-02T08:33:53.233" v="598" actId="14100"/>
          <ac:cxnSpMkLst>
            <pc:docMk/>
            <pc:sldMk cId="3203994754" sldId="258"/>
            <ac:cxnSpMk id="139" creationId="{12EEAA9E-1116-4A4B-AA39-0B8F7E5FAAFE}"/>
          </ac:cxnSpMkLst>
        </pc:cxnChg>
        <pc:cxnChg chg="add mod">
          <ac:chgData name="giuseppe arienzo" userId="ee7fe2c7-43d0-4f28-9646-d9b96679bbea" providerId="ADAL" clId="{A74853A5-353B-4004-BF52-C457027C30F7}" dt="2018-11-02T08:32:44.240" v="583" actId="14100"/>
          <ac:cxnSpMkLst>
            <pc:docMk/>
            <pc:sldMk cId="3203994754" sldId="258"/>
            <ac:cxnSpMk id="141" creationId="{761E70D5-55A6-4666-924A-86FA415D59C0}"/>
          </ac:cxnSpMkLst>
        </pc:cxnChg>
        <pc:cxnChg chg="add mod">
          <ac:chgData name="giuseppe arienzo" userId="ee7fe2c7-43d0-4f28-9646-d9b96679bbea" providerId="ADAL" clId="{A74853A5-353B-4004-BF52-C457027C30F7}" dt="2018-11-02T08:32:52.421" v="586" actId="14100"/>
          <ac:cxnSpMkLst>
            <pc:docMk/>
            <pc:sldMk cId="3203994754" sldId="258"/>
            <ac:cxnSpMk id="144" creationId="{1155DD27-EC06-4D2B-98BB-55982EC4E152}"/>
          </ac:cxnSpMkLst>
        </pc:cxnChg>
        <pc:cxnChg chg="add mod">
          <ac:chgData name="giuseppe arienzo" userId="ee7fe2c7-43d0-4f28-9646-d9b96679bbea" providerId="ADAL" clId="{A74853A5-353B-4004-BF52-C457027C30F7}" dt="2018-11-02T08:32:38.609" v="582" actId="14100"/>
          <ac:cxnSpMkLst>
            <pc:docMk/>
            <pc:sldMk cId="3203994754" sldId="258"/>
            <ac:cxnSpMk id="148" creationId="{32FD626E-72E8-4321-98C4-1D74D5774E33}"/>
          </ac:cxnSpMkLst>
        </pc:cxnChg>
        <pc:cxnChg chg="add mod">
          <ac:chgData name="giuseppe arienzo" userId="ee7fe2c7-43d0-4f28-9646-d9b96679bbea" providerId="ADAL" clId="{A74853A5-353B-4004-BF52-C457027C30F7}" dt="2018-11-02T08:32:25.560" v="578" actId="14100"/>
          <ac:cxnSpMkLst>
            <pc:docMk/>
            <pc:sldMk cId="3203994754" sldId="258"/>
            <ac:cxnSpMk id="159" creationId="{4DCDB47B-3823-42A0-8CAA-1A0E522ADDA7}"/>
          </ac:cxnSpMkLst>
        </pc:cxnChg>
        <pc:cxnChg chg="add mod">
          <ac:chgData name="giuseppe arienzo" userId="ee7fe2c7-43d0-4f28-9646-d9b96679bbea" providerId="ADAL" clId="{A74853A5-353B-4004-BF52-C457027C30F7}" dt="2018-11-02T08:32:32.950" v="581" actId="14100"/>
          <ac:cxnSpMkLst>
            <pc:docMk/>
            <pc:sldMk cId="3203994754" sldId="258"/>
            <ac:cxnSpMk id="162" creationId="{882B1891-6104-4C26-B115-38AB8593D324}"/>
          </ac:cxnSpMkLst>
        </pc:cxnChg>
        <pc:cxnChg chg="add del">
          <ac:chgData name="giuseppe arienzo" userId="ee7fe2c7-43d0-4f28-9646-d9b96679bbea" providerId="ADAL" clId="{A74853A5-353B-4004-BF52-C457027C30F7}" dt="2018-11-02T08:33:06.850" v="588"/>
          <ac:cxnSpMkLst>
            <pc:docMk/>
            <pc:sldMk cId="3203994754" sldId="258"/>
            <ac:cxnSpMk id="170" creationId="{8819CE1C-A1DD-4BF7-9B67-DC9DBBF8A5A3}"/>
          </ac:cxnSpMkLst>
        </pc:cxnChg>
        <pc:cxnChg chg="add mod">
          <ac:chgData name="giuseppe arienzo" userId="ee7fe2c7-43d0-4f28-9646-d9b96679bbea" providerId="ADAL" clId="{A74853A5-353B-4004-BF52-C457027C30F7}" dt="2018-11-02T08:33:59.879" v="601" actId="14100"/>
          <ac:cxnSpMkLst>
            <pc:docMk/>
            <pc:sldMk cId="3203994754" sldId="258"/>
            <ac:cxnSpMk id="174" creationId="{45CDAB4F-4C92-42F8-AF66-813F290A16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BFB27-D223-45A2-A81B-02B05606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AC0630-5B8A-4718-B589-24133FA6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8131ED-E48B-45EA-8947-E962A739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352EF6-159A-4DC2-8A83-3742B344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A592D9-81DA-49D4-A964-7A20FB9E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3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6DD71-9B3F-4CEE-8E14-D501C5DD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321DB7-3E0E-4CB9-B59A-2A127BA42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F1290-5BA8-451B-9680-6A002F3E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968C1B-BFA2-47C5-9D0C-FA29766B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263E2-8FDD-443D-95C8-3A33089A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0CD601-20D6-478E-9D44-31078D4AC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D9B196-E967-46A1-AE07-844F6D5C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C0230-7F34-4FC8-AD3F-4281A9D6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2ADA7-35FC-4E2E-A8F1-3A6EEBB1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BA979-B201-48E2-8035-C7446FF8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2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CBED9-EDDC-477E-99D5-AF1E5A32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7832D-5398-4AEC-963F-15CDDF4A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716104-05FA-4E2D-B9E9-BCD120A1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947B4-BCF9-4880-8A35-97252120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DAEE1C-AF1C-481A-9D9A-19BD7888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3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514BE-10B8-4C66-B37A-18CAF6EA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84283-0AB7-4684-9A85-93F736BA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4472D0-B662-4C04-88CB-BC92F95B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5710F-0569-4553-A962-E1C95B60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11CAAE-C9B4-4D84-A799-67C49AB2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8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BBB67-6136-4BE2-ADAE-7B4485FE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DEA4E-4F78-4CA5-BA59-9FEFEB07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393391-0FFF-46ED-AC86-596BF3A1A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0545E0-2A09-4E7C-B0BA-03BCE01B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41B432-D447-431F-A1F1-FC5D2428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CC0658-0751-446A-AA6E-43ECB2C9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9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D221A-5A7F-49DB-BD87-2C009633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2DA5C-0804-47D7-9AE7-6EEAEF58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6E56E-1D39-4B04-B6CE-F9EF85857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051571-C655-4141-B3F5-D9EC90EF0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ED4FAB-BA96-4A5D-9066-A00AC834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C5E038-829D-4D1B-BC79-E0097272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FFFAB0-DDD9-4243-81AA-7E3C98D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30A6873-4983-4DA1-9853-EB25CCE3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57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39230E-48A4-47B2-90D9-864D8902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03D8BA-290E-4ED8-8905-D8510389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4D892B-4625-4B93-9594-F5275588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775B33-F677-4B88-BAFA-1AAE2CAA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0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8B1701-5FE9-49F8-8608-101390DF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2FAF9A-E716-46FD-A359-96975B08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E4209F-20CD-438D-9739-288432DB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6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2FA77-1CC8-4592-B968-5B2341F1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106F42-C923-4A27-ACF8-643CD90D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FAFAF3-C829-4523-883B-DEA147E3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443D61-47E2-4D3A-B73D-D0701DA3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E77D86-7EB9-4199-83E1-5AE11691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A24DA1-8D81-42A1-8431-2F868CCE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40C1B-D694-499B-92D1-7F5E41B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E6BA06-1026-46E8-B449-EB90C2EE1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C2481C-1EBB-4F3B-95A2-DD1C4F0C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723B58-4BAA-453A-ADFA-51F530FC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EC82C-E134-4F4B-8C0C-93770F46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3B64D2-D37C-45DB-8036-92DF1F33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19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4294B0-24DC-485B-B227-14A530C9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F45458-B558-4A45-8EA7-73899A37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86079-3003-417B-85F9-9089C02DE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DDAB-1C61-4869-A7C1-5759C15EAFAD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99152-2F2F-449D-BAB7-5B248206E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1FA92B-9809-423E-A7D9-961CB9FE4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5ABD-E20C-44AB-B6AD-CDA04022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7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28BC99-1AE3-4F2E-947E-299F5F134C60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Definire uno schema Entità-Relazione che descriva i dati di un’applicazione relativa all’archivio di un amministratore di condomini, secondo le seguenti specifiche (semplificate rispetto a molte realtà).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Ogni </a:t>
            </a:r>
            <a:r>
              <a:rPr lang="it-IT" sz="1400" b="1" dirty="0"/>
              <a:t>condominio</a:t>
            </a:r>
            <a:r>
              <a:rPr lang="it-IT" sz="1400" dirty="0"/>
              <a:t> ha un nome (che lo identifica) ed un indirizzo e comprende una o più scale, ognuna delle quali comprende un insieme di appartamenti.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Se il condominio comprende più </a:t>
            </a:r>
            <a:r>
              <a:rPr lang="it-IT" sz="1400" b="1" dirty="0"/>
              <a:t>scale</a:t>
            </a:r>
            <a:r>
              <a:rPr lang="it-IT" sz="1400" dirty="0"/>
              <a:t>, ad ogni scala sono associati: o Un codice (es: scala “A”) che la identifica insieme al nome del condominio; o Un valore, detto quota della scala, che rappresenta, in millesimi, la frazione delle spese del condominio che sono complessivamente di competenza degli appartamenti compresi nella scala.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Ogni </a:t>
            </a:r>
            <a:r>
              <a:rPr lang="it-IT" sz="1400" b="1" dirty="0"/>
              <a:t>appartamento</a:t>
            </a:r>
            <a:r>
              <a:rPr lang="it-IT" sz="1400" dirty="0"/>
              <a:t> è identificato, nel rispettivo condominio, dalla scala (se esiste) e da un numero (l’interno). Ad ogni appartamento è associata una quota (ancora espressa in millesimi) che indica la frazione delle spese (della scala) che sono di competenza dell’appartamento.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Ogni appartamento ha un proprietario per il quale sono di interesse il nome, il cognome, il codice fiscale e l’indirizzo al quale deve essere inviata la corrispondenza relativa all’appartamento. 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Ogni </a:t>
            </a:r>
            <a:r>
              <a:rPr lang="it-IT" sz="1400" b="1" dirty="0"/>
              <a:t>persona</a:t>
            </a:r>
            <a:r>
              <a:rPr lang="it-IT" sz="1400" dirty="0"/>
              <a:t> ha un solo codice fiscale, ma potendo essere proprietario di più appartamenti, potrebbe anche avere indirizzi diversi per appartamenti diversi. Di solito, anche chi è proprietario di molti appartamenti ha comunque solo uno o pochi indirizzi. In molti casi, l’indirizzo del proprietario coincide con quello del condominio.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Per la parte contabile, è necessario tenere traccia delle spese sostenute dal condominio e dei pagamenti effettuati dai proprietari.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Ogni spesa è associata ad un intero condominio, oppure ad una scala o ad un singolo appartamento.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Ogni pagamento è relativo ad uno e un solo appartamento.</a:t>
            </a:r>
          </a:p>
          <a:p>
            <a:pPr lvl="1"/>
            <a:endParaRPr lang="it-IT" sz="1400" dirty="0"/>
          </a:p>
          <a:p>
            <a:r>
              <a:rPr lang="it-IT" sz="1400" dirty="0"/>
              <a:t>Nella base di dati vengono mantenuti pagamenti e spese relativi all’esercizio finanziario in corso (di durata annuale), mentre gli esercizi precedenti vengono sintetizzati attraverso un singolo valore (il saldo precedente) per ciascun appartamento che indica il debito o il credito del proprietario. In ogni istante esiste un saldo corrente per ciascun appartamento, definito come somma algebrica del saldo precedente, dei pagamenti (positivi) e delle spese addebitate (negative).</a:t>
            </a:r>
          </a:p>
          <a:p>
            <a:r>
              <a:rPr lang="it-IT" sz="1400" dirty="0"/>
              <a:t>Se e quando lo si ritiene opportuno, introdurre codici identificativi sintetici.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40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AEA8AE-1E8D-44AC-9B6B-07D09BE2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/>
              <a:t>Fase uno</a:t>
            </a:r>
          </a:p>
          <a:p>
            <a:pPr marL="0" indent="0">
              <a:buNone/>
            </a:pPr>
            <a:r>
              <a:rPr lang="it-IT" sz="1400" dirty="0"/>
              <a:t>Sostantivi (entità): </a:t>
            </a:r>
          </a:p>
          <a:p>
            <a:r>
              <a:rPr lang="it-IT" sz="1400" dirty="0"/>
              <a:t>Condominio (nome, indirizzo)</a:t>
            </a:r>
          </a:p>
          <a:p>
            <a:r>
              <a:rPr lang="it-IT" sz="1400" dirty="0"/>
              <a:t>Scala (codice-nome condominio (identificativo composto) quota scala) è un entità debole visto che non può identificarsi da sola </a:t>
            </a:r>
          </a:p>
          <a:p>
            <a:r>
              <a:rPr lang="it-IT" sz="1400" dirty="0"/>
              <a:t>Appartamento (numero, scala, quota appartamento)</a:t>
            </a:r>
          </a:p>
          <a:p>
            <a:r>
              <a:rPr lang="it-IT" sz="1400" dirty="0"/>
              <a:t>Proprietario (nome, cognome, codice fiscale, indirizzo)</a:t>
            </a:r>
          </a:p>
          <a:p>
            <a:pPr marL="0" indent="0">
              <a:buNone/>
            </a:pPr>
            <a:r>
              <a:rPr lang="it-IT" sz="1400" dirty="0"/>
              <a:t>Verbi (associazioni):</a:t>
            </a:r>
          </a:p>
          <a:p>
            <a:r>
              <a:rPr lang="it-IT" sz="1400" dirty="0"/>
              <a:t>Comprensione associazione condominio scala.</a:t>
            </a:r>
          </a:p>
          <a:p>
            <a:r>
              <a:rPr lang="it-IT" sz="1400" dirty="0"/>
              <a:t>Ubicazione associazione tra scala e condominio.</a:t>
            </a:r>
          </a:p>
          <a:p>
            <a:r>
              <a:rPr lang="it-IT" sz="1400" dirty="0"/>
              <a:t>Possesso associazione tra condominio e proprietario</a:t>
            </a:r>
          </a:p>
          <a:p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9772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898F693-6327-4A1D-97F1-97854A71A8BC}"/>
              </a:ext>
            </a:extLst>
          </p:cNvPr>
          <p:cNvSpPr/>
          <p:nvPr/>
        </p:nvSpPr>
        <p:spPr>
          <a:xfrm>
            <a:off x="249383" y="382385"/>
            <a:ext cx="2443941" cy="1163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Condominio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Nome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Indirizzo (via, CAP, Città)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2CAE15F-1A42-44A7-B25B-060CD792BC5B}"/>
              </a:ext>
            </a:extLst>
          </p:cNvPr>
          <p:cNvSpPr/>
          <p:nvPr/>
        </p:nvSpPr>
        <p:spPr>
          <a:xfrm>
            <a:off x="6220692" y="374072"/>
            <a:ext cx="2443941" cy="11637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Scala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Codice (PK esterna con nome del condominio)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Quota scala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10293B90-6247-4B31-86ED-F9E4A6B21D68}"/>
              </a:ext>
            </a:extLst>
          </p:cNvPr>
          <p:cNvSpPr/>
          <p:nvPr/>
        </p:nvSpPr>
        <p:spPr>
          <a:xfrm>
            <a:off x="3225339" y="382385"/>
            <a:ext cx="2463338" cy="115546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Comprensione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DA0C9660-E4BE-4FD7-A1B0-ED027E2B0FFC}"/>
              </a:ext>
            </a:extLst>
          </p:cNvPr>
          <p:cNvSpPr/>
          <p:nvPr/>
        </p:nvSpPr>
        <p:spPr>
          <a:xfrm>
            <a:off x="9196648" y="439189"/>
            <a:ext cx="2463338" cy="105017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Ubicazione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18451A0-36A2-4EF7-B1EF-CD9E625C3FB6}"/>
              </a:ext>
            </a:extLst>
          </p:cNvPr>
          <p:cNvSpPr/>
          <p:nvPr/>
        </p:nvSpPr>
        <p:spPr>
          <a:xfrm>
            <a:off x="9216045" y="1914698"/>
            <a:ext cx="2443941" cy="11637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Appartamento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Numero {PK esterna con scala}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Quota appartamento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3136FB1-2703-4607-B67B-2CBB1247D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93324" y="960120"/>
            <a:ext cx="532015" cy="4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D07C40B-993F-4D88-A5FD-521C2AA41ADB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688677" y="955964"/>
            <a:ext cx="532015" cy="4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5756F01-EFF7-4FC0-AC41-0D3C10EFF09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664633" y="955964"/>
            <a:ext cx="532015" cy="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A7C2382-F781-43F3-8358-077D87584CAC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10428317" y="1489363"/>
            <a:ext cx="9699" cy="425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mbo 32">
            <a:extLst>
              <a:ext uri="{FF2B5EF4-FFF2-40B4-BE49-F238E27FC236}">
                <a16:creationId xmlns:a16="http://schemas.microsoft.com/office/drawing/2014/main" id="{52824527-D251-49FC-BD6B-0D6FC67882F1}"/>
              </a:ext>
            </a:extLst>
          </p:cNvPr>
          <p:cNvSpPr/>
          <p:nvPr/>
        </p:nvSpPr>
        <p:spPr>
          <a:xfrm>
            <a:off x="8958999" y="3576421"/>
            <a:ext cx="2958034" cy="116378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Possesso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chemeClr val="tx1"/>
                </a:solidFill>
              </a:rPr>
              <a:t>I. corrispondenza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4026ECC-42F9-46A7-8B2A-1EB81318124B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10438016" y="3078481"/>
            <a:ext cx="0" cy="497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8B96EBB-8125-4EB7-8837-9995867EE713}"/>
              </a:ext>
            </a:extLst>
          </p:cNvPr>
          <p:cNvSpPr/>
          <p:nvPr/>
        </p:nvSpPr>
        <p:spPr>
          <a:xfrm>
            <a:off x="9216044" y="5238144"/>
            <a:ext cx="2443941" cy="1314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Proprietario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Cognome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Codice fiscale {PK}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FCA6944F-DB89-457E-958A-F76EC8893DB7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flipV="1">
            <a:off x="10438015" y="4740203"/>
            <a:ext cx="1" cy="497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940936-AF58-4798-9D6D-5B9B8AD4035D}"/>
              </a:ext>
            </a:extLst>
          </p:cNvPr>
          <p:cNvSpPr txBox="1"/>
          <p:nvPr/>
        </p:nvSpPr>
        <p:spPr>
          <a:xfrm>
            <a:off x="3197097" y="597878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90D30AC-9777-4A6F-979E-94AC6B21AE58}"/>
              </a:ext>
            </a:extLst>
          </p:cNvPr>
          <p:cNvSpPr txBox="1"/>
          <p:nvPr/>
        </p:nvSpPr>
        <p:spPr>
          <a:xfrm>
            <a:off x="5464873" y="597877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7B1D44B-E34C-4D92-AA22-F7432795A312}"/>
              </a:ext>
            </a:extLst>
          </p:cNvPr>
          <p:cNvSpPr txBox="1"/>
          <p:nvPr/>
        </p:nvSpPr>
        <p:spPr>
          <a:xfrm>
            <a:off x="9235442" y="564573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F8224F-6822-46E3-892B-39588F5CF69C}"/>
              </a:ext>
            </a:extLst>
          </p:cNvPr>
          <p:cNvSpPr txBox="1"/>
          <p:nvPr/>
        </p:nvSpPr>
        <p:spPr>
          <a:xfrm>
            <a:off x="11407940" y="564572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0E37C2-126A-441E-967E-C7C6CB02AFA7}"/>
              </a:ext>
            </a:extLst>
          </p:cNvPr>
          <p:cNvSpPr txBox="1"/>
          <p:nvPr/>
        </p:nvSpPr>
        <p:spPr>
          <a:xfrm>
            <a:off x="10428317" y="4671200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BE99FCD-AD5F-43B3-897C-12D25D1288EC}"/>
              </a:ext>
            </a:extLst>
          </p:cNvPr>
          <p:cNvSpPr txBox="1"/>
          <p:nvPr/>
        </p:nvSpPr>
        <p:spPr>
          <a:xfrm>
            <a:off x="10428317" y="3318093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8CBD39F6-A07C-4FD0-A713-7FF241E8C26F}"/>
              </a:ext>
            </a:extLst>
          </p:cNvPr>
          <p:cNvSpPr/>
          <p:nvPr/>
        </p:nvSpPr>
        <p:spPr>
          <a:xfrm>
            <a:off x="711851" y="5388021"/>
            <a:ext cx="1519001" cy="1235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Spesa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Codice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Descrizione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Importo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ID Fattura 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A028A7EF-8E84-454E-974C-CBADE3C41144}"/>
              </a:ext>
            </a:extLst>
          </p:cNvPr>
          <p:cNvSpPr/>
          <p:nvPr/>
        </p:nvSpPr>
        <p:spPr>
          <a:xfrm rot="5400000">
            <a:off x="1020014" y="4633102"/>
            <a:ext cx="902676" cy="537553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Decisione 67">
            <a:extLst>
              <a:ext uri="{FF2B5EF4-FFF2-40B4-BE49-F238E27FC236}">
                <a16:creationId xmlns:a16="http://schemas.microsoft.com/office/drawing/2014/main" id="{4F23BB35-83F2-4EEF-9093-ED7E177FFC20}"/>
              </a:ext>
            </a:extLst>
          </p:cNvPr>
          <p:cNvSpPr/>
          <p:nvPr/>
        </p:nvSpPr>
        <p:spPr>
          <a:xfrm>
            <a:off x="850029" y="1641230"/>
            <a:ext cx="1242646" cy="7588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Rif. Spesa</a:t>
            </a:r>
          </a:p>
        </p:txBody>
      </p:sp>
      <p:sp>
        <p:nvSpPr>
          <p:cNvPr id="69" name="Decisione 68">
            <a:extLst>
              <a:ext uri="{FF2B5EF4-FFF2-40B4-BE49-F238E27FC236}">
                <a16:creationId xmlns:a16="http://schemas.microsoft.com/office/drawing/2014/main" id="{EBA3F5EE-4E89-42FC-9867-248D5BCE79C4}"/>
              </a:ext>
            </a:extLst>
          </p:cNvPr>
          <p:cNvSpPr/>
          <p:nvPr/>
        </p:nvSpPr>
        <p:spPr>
          <a:xfrm>
            <a:off x="6815851" y="1641230"/>
            <a:ext cx="1242646" cy="7588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Rif. Spesa</a:t>
            </a:r>
          </a:p>
        </p:txBody>
      </p:sp>
      <p:sp>
        <p:nvSpPr>
          <p:cNvPr id="70" name="Decisione 69">
            <a:extLst>
              <a:ext uri="{FF2B5EF4-FFF2-40B4-BE49-F238E27FC236}">
                <a16:creationId xmlns:a16="http://schemas.microsoft.com/office/drawing/2014/main" id="{BCD08436-2B6C-4718-AB7D-344C52AB3D75}"/>
              </a:ext>
            </a:extLst>
          </p:cNvPr>
          <p:cNvSpPr/>
          <p:nvPr/>
        </p:nvSpPr>
        <p:spPr>
          <a:xfrm>
            <a:off x="7860324" y="2119747"/>
            <a:ext cx="1242646" cy="7588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Rif. Spesa</a:t>
            </a:r>
          </a:p>
        </p:txBody>
      </p: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5C073790-A6E9-4685-A510-62F423E7843E}"/>
              </a:ext>
            </a:extLst>
          </p:cNvPr>
          <p:cNvSpPr/>
          <p:nvPr/>
        </p:nvSpPr>
        <p:spPr>
          <a:xfrm>
            <a:off x="898786" y="2983316"/>
            <a:ext cx="1145132" cy="488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Spesa Condominio</a:t>
            </a:r>
          </a:p>
        </p:txBody>
      </p: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EC157330-F5E6-44C4-B7D4-E4A35A72181D}"/>
              </a:ext>
            </a:extLst>
          </p:cNvPr>
          <p:cNvSpPr/>
          <p:nvPr/>
        </p:nvSpPr>
        <p:spPr>
          <a:xfrm>
            <a:off x="2859926" y="3158341"/>
            <a:ext cx="1089020" cy="3077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Spesa Scala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489D56FD-DD1B-4838-A707-24CA4466138F}"/>
              </a:ext>
            </a:extLst>
          </p:cNvPr>
          <p:cNvSpPr/>
          <p:nvPr/>
        </p:nvSpPr>
        <p:spPr>
          <a:xfrm>
            <a:off x="4764954" y="2947081"/>
            <a:ext cx="1340054" cy="5190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Spesa Appartamento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DAA50621-EDFE-41A5-9BA9-C9128659E769}"/>
              </a:ext>
            </a:extLst>
          </p:cNvPr>
          <p:cNvCxnSpPr>
            <a:cxnSpLocks/>
            <a:stCxn id="4" idx="2"/>
            <a:endCxn id="68" idx="0"/>
          </p:cNvCxnSpPr>
          <p:nvPr/>
        </p:nvCxnSpPr>
        <p:spPr>
          <a:xfrm flipH="1">
            <a:off x="1471352" y="1546168"/>
            <a:ext cx="2" cy="95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7DFC9F2-4536-4A86-A37C-A933DD058C30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1471352" y="2400030"/>
            <a:ext cx="0" cy="583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EA9B341D-D55D-454F-9378-6FFB5F29AD3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400386" y="2020630"/>
            <a:ext cx="34154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875D55CA-BAD6-4914-B2A9-A6D45D7A338A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3400386" y="2020630"/>
            <a:ext cx="4050" cy="11377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2F1D45DF-6B0D-4060-910C-83656840B5A3}"/>
              </a:ext>
            </a:extLst>
          </p:cNvPr>
          <p:cNvCxnSpPr>
            <a:cxnSpLocks/>
            <a:stCxn id="5" idx="2"/>
            <a:endCxn id="69" idx="0"/>
          </p:cNvCxnSpPr>
          <p:nvPr/>
        </p:nvCxnSpPr>
        <p:spPr>
          <a:xfrm flipH="1">
            <a:off x="7437174" y="1537855"/>
            <a:ext cx="5489" cy="103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26EB65B7-6D4E-4115-B150-029E22B5C031}"/>
              </a:ext>
            </a:extLst>
          </p:cNvPr>
          <p:cNvCxnSpPr>
            <a:cxnSpLocks/>
            <a:stCxn id="8" idx="1"/>
            <a:endCxn id="70" idx="3"/>
          </p:cNvCxnSpPr>
          <p:nvPr/>
        </p:nvCxnSpPr>
        <p:spPr>
          <a:xfrm flipH="1">
            <a:off x="9102970" y="2496590"/>
            <a:ext cx="113075" cy="2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DC17A207-A9D2-4A69-8DB3-779605F1F166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5432474" y="2495092"/>
            <a:ext cx="2427850" cy="4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F59E4B7C-09E0-48A3-86F6-C53FE056F6F7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5432474" y="2495092"/>
            <a:ext cx="2507" cy="451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40AB6C6B-7A66-4E9A-B11B-CAD4B12C2A4E}"/>
              </a:ext>
            </a:extLst>
          </p:cNvPr>
          <p:cNvCxnSpPr>
            <a:cxnSpLocks/>
          </p:cNvCxnSpPr>
          <p:nvPr/>
        </p:nvCxnSpPr>
        <p:spPr>
          <a:xfrm>
            <a:off x="1471352" y="3894025"/>
            <a:ext cx="0" cy="55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C7F7266A-69BC-4719-8CB7-284616BB94B5}"/>
              </a:ext>
            </a:extLst>
          </p:cNvPr>
          <p:cNvCxnSpPr>
            <a:cxnSpLocks/>
          </p:cNvCxnSpPr>
          <p:nvPr/>
        </p:nvCxnSpPr>
        <p:spPr>
          <a:xfrm flipH="1">
            <a:off x="1471352" y="3894025"/>
            <a:ext cx="396112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02F6D156-5A80-41D3-8908-263E6028D2AC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5434981" y="3466119"/>
            <a:ext cx="7192" cy="42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51390765-C5E6-4C96-9F51-43083F1983A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04436" y="3466119"/>
            <a:ext cx="0" cy="416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D493B4A5-9A21-4D3C-8173-9E949092373E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471352" y="3471981"/>
            <a:ext cx="0" cy="43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E907728D-46D6-4687-82D6-0268FE26D8C8}"/>
              </a:ext>
            </a:extLst>
          </p:cNvPr>
          <p:cNvSpPr txBox="1"/>
          <p:nvPr/>
        </p:nvSpPr>
        <p:spPr>
          <a:xfrm>
            <a:off x="1607848" y="2196631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1400C983-8A96-45BE-9918-EF772EFF463B}"/>
              </a:ext>
            </a:extLst>
          </p:cNvPr>
          <p:cNvSpPr txBox="1"/>
          <p:nvPr/>
        </p:nvSpPr>
        <p:spPr>
          <a:xfrm>
            <a:off x="6563805" y="1985896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4469ECE-0989-49CC-8AE0-8741A833827D}"/>
              </a:ext>
            </a:extLst>
          </p:cNvPr>
          <p:cNvSpPr txBox="1"/>
          <p:nvPr/>
        </p:nvSpPr>
        <p:spPr>
          <a:xfrm>
            <a:off x="7734301" y="2534958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05D2B779-771D-4FAE-A288-4EACD4CF230F}"/>
              </a:ext>
            </a:extLst>
          </p:cNvPr>
          <p:cNvSpPr txBox="1"/>
          <p:nvPr/>
        </p:nvSpPr>
        <p:spPr>
          <a:xfrm>
            <a:off x="1615521" y="1548141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E4CD5E33-028A-40AD-9A54-85D95920C973}"/>
              </a:ext>
            </a:extLst>
          </p:cNvPr>
          <p:cNvSpPr txBox="1"/>
          <p:nvPr/>
        </p:nvSpPr>
        <p:spPr>
          <a:xfrm>
            <a:off x="7481136" y="1464996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B3CB8231-88B5-4A2A-ADBE-875F55999FCE}"/>
              </a:ext>
            </a:extLst>
          </p:cNvPr>
          <p:cNvSpPr txBox="1"/>
          <p:nvPr/>
        </p:nvSpPr>
        <p:spPr>
          <a:xfrm>
            <a:off x="8891849" y="2534958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C3058025-BB74-4540-A150-4FF77A24C2D4}"/>
              </a:ext>
            </a:extLst>
          </p:cNvPr>
          <p:cNvSpPr txBox="1"/>
          <p:nvPr/>
        </p:nvSpPr>
        <p:spPr>
          <a:xfrm>
            <a:off x="1615521" y="5052568"/>
            <a:ext cx="6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{</a:t>
            </a:r>
            <a:r>
              <a:rPr lang="it-IT" sz="1400" b="1"/>
              <a:t>T,E}</a:t>
            </a:r>
            <a:endParaRPr lang="it-IT" sz="1400" b="1" dirty="0"/>
          </a:p>
        </p:txBody>
      </p:sp>
      <p:sp>
        <p:nvSpPr>
          <p:cNvPr id="138" name="Rombo 137">
            <a:extLst>
              <a:ext uri="{FF2B5EF4-FFF2-40B4-BE49-F238E27FC236}">
                <a16:creationId xmlns:a16="http://schemas.microsoft.com/office/drawing/2014/main" id="{B31796A6-21CA-4EB7-A4D2-B61587852825}"/>
              </a:ext>
            </a:extLst>
          </p:cNvPr>
          <p:cNvSpPr/>
          <p:nvPr/>
        </p:nvSpPr>
        <p:spPr>
          <a:xfrm>
            <a:off x="3727872" y="5038409"/>
            <a:ext cx="2732845" cy="167684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Pagamenti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Percentuale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Tipo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12EEAA9E-1116-4A4B-AA39-0B8F7E5FAAFE}"/>
              </a:ext>
            </a:extLst>
          </p:cNvPr>
          <p:cNvCxnSpPr>
            <a:cxnSpLocks/>
          </p:cNvCxnSpPr>
          <p:nvPr/>
        </p:nvCxnSpPr>
        <p:spPr>
          <a:xfrm flipH="1">
            <a:off x="7733183" y="3251489"/>
            <a:ext cx="2079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761E70D5-55A6-4666-924A-86FA415D59C0}"/>
              </a:ext>
            </a:extLst>
          </p:cNvPr>
          <p:cNvCxnSpPr>
            <a:cxnSpLocks/>
            <a:endCxn id="138" idx="3"/>
          </p:cNvCxnSpPr>
          <p:nvPr/>
        </p:nvCxnSpPr>
        <p:spPr>
          <a:xfrm flipH="1">
            <a:off x="6460717" y="5876829"/>
            <a:ext cx="12724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1155DD27-EC06-4D2B-98BB-55982EC4E152}"/>
              </a:ext>
            </a:extLst>
          </p:cNvPr>
          <p:cNvCxnSpPr>
            <a:cxnSpLocks/>
          </p:cNvCxnSpPr>
          <p:nvPr/>
        </p:nvCxnSpPr>
        <p:spPr>
          <a:xfrm>
            <a:off x="7733184" y="3251489"/>
            <a:ext cx="9696" cy="2625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32FD626E-72E8-4321-98C4-1D74D5774E3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230852" y="6005381"/>
            <a:ext cx="661420" cy="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4DCDB47B-3823-42A0-8CAA-1A0E522ADDA7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2892272" y="5876829"/>
            <a:ext cx="83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882B1891-6104-4C26-B115-38AB8593D324}"/>
              </a:ext>
            </a:extLst>
          </p:cNvPr>
          <p:cNvCxnSpPr>
            <a:cxnSpLocks/>
          </p:cNvCxnSpPr>
          <p:nvPr/>
        </p:nvCxnSpPr>
        <p:spPr>
          <a:xfrm flipV="1">
            <a:off x="2892272" y="5876829"/>
            <a:ext cx="0" cy="128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85B66D04-09EA-4780-ABC1-AE6A33F7BC7C}"/>
              </a:ext>
            </a:extLst>
          </p:cNvPr>
          <p:cNvSpPr txBox="1"/>
          <p:nvPr/>
        </p:nvSpPr>
        <p:spPr>
          <a:xfrm>
            <a:off x="3704016" y="5506198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N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D1EB5778-5D7B-41B1-938A-42E0AE39E891}"/>
              </a:ext>
            </a:extLst>
          </p:cNvPr>
          <p:cNvSpPr txBox="1"/>
          <p:nvPr/>
        </p:nvSpPr>
        <p:spPr>
          <a:xfrm>
            <a:off x="6204760" y="5506198"/>
            <a:ext cx="25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</a:t>
            </a:r>
          </a:p>
        </p:txBody>
      </p: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45CDAB4F-4C92-42F8-AF66-813F290A1683}"/>
              </a:ext>
            </a:extLst>
          </p:cNvPr>
          <p:cNvCxnSpPr>
            <a:cxnSpLocks/>
          </p:cNvCxnSpPr>
          <p:nvPr/>
        </p:nvCxnSpPr>
        <p:spPr>
          <a:xfrm>
            <a:off x="9812215" y="3078481"/>
            <a:ext cx="0" cy="179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0C4644-4A0A-4CF0-BB7F-EAE7E96A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Saldo corrente è un attributo derivabile (si indica con il pallino tratteggiato) dobbiamo vedere tramite l’analisi del carico applicativo se conviene mantenere quell’attributo o meno</a:t>
            </a:r>
          </a:p>
          <a:p>
            <a:pPr marL="0" indent="0">
              <a:buNone/>
            </a:pPr>
            <a:r>
              <a:rPr lang="it-IT" sz="1600" dirty="0"/>
              <a:t>QUANDO SI PARLA DI DATO RIDODANTE SI PARLA SEMPRE SIA DI ACCESSO IN LETTURA CHE </a:t>
            </a:r>
            <a:r>
              <a:rPr lang="it-IT" sz="1600"/>
              <a:t>IN SCRITTURA.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13746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620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A.</dc:creator>
  <cp:lastModifiedBy>Giuseppe A.</cp:lastModifiedBy>
  <cp:revision>7</cp:revision>
  <dcterms:created xsi:type="dcterms:W3CDTF">2018-10-29T10:22:25Z</dcterms:created>
  <dcterms:modified xsi:type="dcterms:W3CDTF">2018-11-05T09:14:38Z</dcterms:modified>
</cp:coreProperties>
</file>