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65" r:id="rId6"/>
    <p:sldId id="261" r:id="rId7"/>
    <p:sldId id="263" r:id="rId8"/>
    <p:sldId id="262"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46B5CE-19FF-4B5F-9492-E64BC6651F2D}" v="16" dt="2019-01-09T15:37:53.11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48" autoAdjust="0"/>
    <p:restoredTop sz="94660"/>
  </p:normalViewPr>
  <p:slideViewPr>
    <p:cSldViewPr snapToGrid="0">
      <p:cViewPr varScale="1">
        <p:scale>
          <a:sx n="115" d="100"/>
          <a:sy n="115"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ARIENZO" userId="ee7fe2c7-43d0-4f28-9646-d9b96679bbea" providerId="ADAL" clId="{B699C795-A250-4196-9FC1-B68444D47814}"/>
    <pc:docChg chg="modSld">
      <pc:chgData name="GIUSEPPE ARIENZO" userId="ee7fe2c7-43d0-4f28-9646-d9b96679bbea" providerId="ADAL" clId="{B699C795-A250-4196-9FC1-B68444D47814}" dt="2018-12-29T15:01:24.737" v="26" actId="20577"/>
      <pc:docMkLst>
        <pc:docMk/>
      </pc:docMkLst>
      <pc:sldChg chg="modSp">
        <pc:chgData name="GIUSEPPE ARIENZO" userId="ee7fe2c7-43d0-4f28-9646-d9b96679bbea" providerId="ADAL" clId="{B699C795-A250-4196-9FC1-B68444D47814}" dt="2018-12-29T14:59:56.185" v="1" actId="20577"/>
        <pc:sldMkLst>
          <pc:docMk/>
          <pc:sldMk cId="3569199358" sldId="258"/>
        </pc:sldMkLst>
        <pc:spChg chg="mod">
          <ac:chgData name="GIUSEPPE ARIENZO" userId="ee7fe2c7-43d0-4f28-9646-d9b96679bbea" providerId="ADAL" clId="{B699C795-A250-4196-9FC1-B68444D47814}" dt="2018-12-29T14:59:56.185" v="1" actId="20577"/>
          <ac:spMkLst>
            <pc:docMk/>
            <pc:sldMk cId="3569199358" sldId="258"/>
            <ac:spMk id="2" creationId="{116F75B8-1FAE-460E-9A13-2B2004E9F6E6}"/>
          </ac:spMkLst>
        </pc:spChg>
      </pc:sldChg>
      <pc:sldChg chg="modSp">
        <pc:chgData name="GIUSEPPE ARIENZO" userId="ee7fe2c7-43d0-4f28-9646-d9b96679bbea" providerId="ADAL" clId="{B699C795-A250-4196-9FC1-B68444D47814}" dt="2018-12-29T15:01:24.737" v="26" actId="20577"/>
        <pc:sldMkLst>
          <pc:docMk/>
          <pc:sldMk cId="2336794392" sldId="260"/>
        </pc:sldMkLst>
        <pc:spChg chg="mod">
          <ac:chgData name="GIUSEPPE ARIENZO" userId="ee7fe2c7-43d0-4f28-9646-d9b96679bbea" providerId="ADAL" clId="{B699C795-A250-4196-9FC1-B68444D47814}" dt="2018-12-29T15:01:24.737" v="26" actId="20577"/>
          <ac:spMkLst>
            <pc:docMk/>
            <pc:sldMk cId="2336794392" sldId="260"/>
            <ac:spMk id="18" creationId="{7E22AA35-8229-44B3-A2D9-60A3BC219CC4}"/>
          </ac:spMkLst>
        </pc:spChg>
        <pc:graphicFrameChg chg="modGraphic">
          <ac:chgData name="GIUSEPPE ARIENZO" userId="ee7fe2c7-43d0-4f28-9646-d9b96679bbea" providerId="ADAL" clId="{B699C795-A250-4196-9FC1-B68444D47814}" dt="2018-12-29T15:00:05.821" v="5" actId="20577"/>
          <ac:graphicFrameMkLst>
            <pc:docMk/>
            <pc:sldMk cId="2336794392" sldId="260"/>
            <ac:graphicFrameMk id="14" creationId="{5E282690-D089-419D-A907-CC3D01A928CF}"/>
          </ac:graphicFrameMkLst>
        </pc:graphicFrameChg>
      </pc:sldChg>
    </pc:docChg>
  </pc:docChgLst>
  <pc:docChgLst>
    <pc:chgData name="GIUSEPPE ARIENZO" userId="ee7fe2c7-43d0-4f28-9646-d9b96679bbea" providerId="ADAL" clId="{E846B5CE-19FF-4B5F-9492-E64BC6651F2D}"/>
    <pc:docChg chg="undo redo custSel addSld delSld modSld sldOrd">
      <pc:chgData name="GIUSEPPE ARIENZO" userId="ee7fe2c7-43d0-4f28-9646-d9b96679bbea" providerId="ADAL" clId="{E846B5CE-19FF-4B5F-9492-E64BC6651F2D}" dt="2019-01-09T15:37:17.214" v="6158" actId="14100"/>
      <pc:docMkLst>
        <pc:docMk/>
      </pc:docMkLst>
      <pc:sldChg chg="addSp modSp">
        <pc:chgData name="GIUSEPPE ARIENZO" userId="ee7fe2c7-43d0-4f28-9646-d9b96679bbea" providerId="ADAL" clId="{E846B5CE-19FF-4B5F-9492-E64BC6651F2D}" dt="2018-12-27T14:11:03.113" v="3356" actId="1076"/>
        <pc:sldMkLst>
          <pc:docMk/>
          <pc:sldMk cId="2780329442" sldId="256"/>
        </pc:sldMkLst>
        <pc:spChg chg="mod">
          <ac:chgData name="GIUSEPPE ARIENZO" userId="ee7fe2c7-43d0-4f28-9646-d9b96679bbea" providerId="ADAL" clId="{E846B5CE-19FF-4B5F-9492-E64BC6651F2D}" dt="2018-12-27T14:11:03.113" v="3356" actId="1076"/>
          <ac:spMkLst>
            <pc:docMk/>
            <pc:sldMk cId="2780329442" sldId="256"/>
            <ac:spMk id="4" creationId="{78B44B55-F707-4B00-9212-F38724D33713}"/>
          </ac:spMkLst>
        </pc:spChg>
        <pc:spChg chg="mod">
          <ac:chgData name="GIUSEPPE ARIENZO" userId="ee7fe2c7-43d0-4f28-9646-d9b96679bbea" providerId="ADAL" clId="{E846B5CE-19FF-4B5F-9492-E64BC6651F2D}" dt="2018-12-27T14:11:03.113" v="3356" actId="1076"/>
          <ac:spMkLst>
            <pc:docMk/>
            <pc:sldMk cId="2780329442" sldId="256"/>
            <ac:spMk id="5" creationId="{01F8AC02-7942-4C96-BB2F-88F3251D55DA}"/>
          </ac:spMkLst>
        </pc:spChg>
        <pc:spChg chg="mod">
          <ac:chgData name="GIUSEPPE ARIENZO" userId="ee7fe2c7-43d0-4f28-9646-d9b96679bbea" providerId="ADAL" clId="{E846B5CE-19FF-4B5F-9492-E64BC6651F2D}" dt="2018-12-27T14:11:03.113" v="3356" actId="1076"/>
          <ac:spMkLst>
            <pc:docMk/>
            <pc:sldMk cId="2780329442" sldId="256"/>
            <ac:spMk id="6" creationId="{179D77D9-0FE6-4729-81D0-5BC3B055AE01}"/>
          </ac:spMkLst>
        </pc:spChg>
        <pc:spChg chg="mod">
          <ac:chgData name="GIUSEPPE ARIENZO" userId="ee7fe2c7-43d0-4f28-9646-d9b96679bbea" providerId="ADAL" clId="{E846B5CE-19FF-4B5F-9492-E64BC6651F2D}" dt="2018-12-27T14:11:03.113" v="3356" actId="1076"/>
          <ac:spMkLst>
            <pc:docMk/>
            <pc:sldMk cId="2780329442" sldId="256"/>
            <ac:spMk id="7" creationId="{22CD92D6-79C9-45D7-98F2-7EAC22F3AA37}"/>
          </ac:spMkLst>
        </pc:spChg>
        <pc:spChg chg="mod">
          <ac:chgData name="GIUSEPPE ARIENZO" userId="ee7fe2c7-43d0-4f28-9646-d9b96679bbea" providerId="ADAL" clId="{E846B5CE-19FF-4B5F-9492-E64BC6651F2D}" dt="2018-12-27T14:11:03.113" v="3356" actId="1076"/>
          <ac:spMkLst>
            <pc:docMk/>
            <pc:sldMk cId="2780329442" sldId="256"/>
            <ac:spMk id="8" creationId="{FB66B542-E20F-47C2-BA3A-00FCA56FA91F}"/>
          </ac:spMkLst>
        </pc:spChg>
        <pc:spChg chg="mod">
          <ac:chgData name="GIUSEPPE ARIENZO" userId="ee7fe2c7-43d0-4f28-9646-d9b96679bbea" providerId="ADAL" clId="{E846B5CE-19FF-4B5F-9492-E64BC6651F2D}" dt="2018-12-27T14:11:03.113" v="3356" actId="1076"/>
          <ac:spMkLst>
            <pc:docMk/>
            <pc:sldMk cId="2780329442" sldId="256"/>
            <ac:spMk id="33" creationId="{BF7C66B9-4B14-4A68-A7E0-42E622B860DE}"/>
          </ac:spMkLst>
        </pc:spChg>
        <pc:spChg chg="mod">
          <ac:chgData name="GIUSEPPE ARIENZO" userId="ee7fe2c7-43d0-4f28-9646-d9b96679bbea" providerId="ADAL" clId="{E846B5CE-19FF-4B5F-9492-E64BC6651F2D}" dt="2018-12-27T14:11:03.113" v="3356" actId="1076"/>
          <ac:spMkLst>
            <pc:docMk/>
            <pc:sldMk cId="2780329442" sldId="256"/>
            <ac:spMk id="38" creationId="{B061C7A0-CC1B-410F-9340-75C2E0B19EA0}"/>
          </ac:spMkLst>
        </pc:spChg>
        <pc:spChg chg="mod">
          <ac:chgData name="GIUSEPPE ARIENZO" userId="ee7fe2c7-43d0-4f28-9646-d9b96679bbea" providerId="ADAL" clId="{E846B5CE-19FF-4B5F-9492-E64BC6651F2D}" dt="2018-12-27T14:11:03.113" v="3356" actId="1076"/>
          <ac:spMkLst>
            <pc:docMk/>
            <pc:sldMk cId="2780329442" sldId="256"/>
            <ac:spMk id="39" creationId="{CB8B129E-0239-4071-A59A-D35FA65215C2}"/>
          </ac:spMkLst>
        </pc:spChg>
        <pc:spChg chg="mod">
          <ac:chgData name="GIUSEPPE ARIENZO" userId="ee7fe2c7-43d0-4f28-9646-d9b96679bbea" providerId="ADAL" clId="{E846B5CE-19FF-4B5F-9492-E64BC6651F2D}" dt="2018-12-27T14:11:03.113" v="3356" actId="1076"/>
          <ac:spMkLst>
            <pc:docMk/>
            <pc:sldMk cId="2780329442" sldId="256"/>
            <ac:spMk id="43" creationId="{CF1E6A76-DC0C-45CF-91F7-C957963AD9CD}"/>
          </ac:spMkLst>
        </pc:spChg>
        <pc:spChg chg="mod">
          <ac:chgData name="GIUSEPPE ARIENZO" userId="ee7fe2c7-43d0-4f28-9646-d9b96679bbea" providerId="ADAL" clId="{E846B5CE-19FF-4B5F-9492-E64BC6651F2D}" dt="2018-12-27T14:11:03.113" v="3356" actId="1076"/>
          <ac:spMkLst>
            <pc:docMk/>
            <pc:sldMk cId="2780329442" sldId="256"/>
            <ac:spMk id="47" creationId="{152CCF76-4808-48BF-B6E2-3BDD9E41A6D1}"/>
          </ac:spMkLst>
        </pc:spChg>
        <pc:spChg chg="add mod">
          <ac:chgData name="GIUSEPPE ARIENZO" userId="ee7fe2c7-43d0-4f28-9646-d9b96679bbea" providerId="ADAL" clId="{E846B5CE-19FF-4B5F-9492-E64BC6651F2D}" dt="2018-12-27T14:10:56.358" v="3355" actId="1076"/>
          <ac:spMkLst>
            <pc:docMk/>
            <pc:sldMk cId="2780329442" sldId="256"/>
            <ac:spMk id="50" creationId="{BB51AEA6-98D5-4D02-B34E-C4730F2DE172}"/>
          </ac:spMkLst>
        </pc:spChg>
        <pc:spChg chg="mod">
          <ac:chgData name="GIUSEPPE ARIENZO" userId="ee7fe2c7-43d0-4f28-9646-d9b96679bbea" providerId="ADAL" clId="{E846B5CE-19FF-4B5F-9492-E64BC6651F2D}" dt="2018-12-27T14:11:03.113" v="3356" actId="1076"/>
          <ac:spMkLst>
            <pc:docMk/>
            <pc:sldMk cId="2780329442" sldId="256"/>
            <ac:spMk id="52" creationId="{96FF3AA0-DB08-4E7C-8129-69A96F7A5A99}"/>
          </ac:spMkLst>
        </pc:spChg>
        <pc:spChg chg="mod">
          <ac:chgData name="GIUSEPPE ARIENZO" userId="ee7fe2c7-43d0-4f28-9646-d9b96679bbea" providerId="ADAL" clId="{E846B5CE-19FF-4B5F-9492-E64BC6651F2D}" dt="2018-12-27T14:11:03.113" v="3356" actId="1076"/>
          <ac:spMkLst>
            <pc:docMk/>
            <pc:sldMk cId="2780329442" sldId="256"/>
            <ac:spMk id="54" creationId="{C70140BF-B6C2-4E59-A2BA-959277C93BEF}"/>
          </ac:spMkLst>
        </pc:spChg>
        <pc:spChg chg="mod">
          <ac:chgData name="GIUSEPPE ARIENZO" userId="ee7fe2c7-43d0-4f28-9646-d9b96679bbea" providerId="ADAL" clId="{E846B5CE-19FF-4B5F-9492-E64BC6651F2D}" dt="2018-12-27T14:11:03.113" v="3356" actId="1076"/>
          <ac:spMkLst>
            <pc:docMk/>
            <pc:sldMk cId="2780329442" sldId="256"/>
            <ac:spMk id="57" creationId="{C7208ACB-F12E-492C-8E2E-AB05F05A5FE8}"/>
          </ac:spMkLst>
        </pc:spChg>
        <pc:spChg chg="mod">
          <ac:chgData name="GIUSEPPE ARIENZO" userId="ee7fe2c7-43d0-4f28-9646-d9b96679bbea" providerId="ADAL" clId="{E846B5CE-19FF-4B5F-9492-E64BC6651F2D}" dt="2018-12-27T14:11:03.113" v="3356" actId="1076"/>
          <ac:spMkLst>
            <pc:docMk/>
            <pc:sldMk cId="2780329442" sldId="256"/>
            <ac:spMk id="58" creationId="{D1B670F9-4525-4F57-8372-26A16B34B2DB}"/>
          </ac:spMkLst>
        </pc:spChg>
        <pc:spChg chg="mod">
          <ac:chgData name="GIUSEPPE ARIENZO" userId="ee7fe2c7-43d0-4f28-9646-d9b96679bbea" providerId="ADAL" clId="{E846B5CE-19FF-4B5F-9492-E64BC6651F2D}" dt="2018-12-27T14:11:03.113" v="3356" actId="1076"/>
          <ac:spMkLst>
            <pc:docMk/>
            <pc:sldMk cId="2780329442" sldId="256"/>
            <ac:spMk id="75" creationId="{75465F23-182E-4639-945A-E03931A759A0}"/>
          </ac:spMkLst>
        </pc:spChg>
        <pc:spChg chg="mod">
          <ac:chgData name="GIUSEPPE ARIENZO" userId="ee7fe2c7-43d0-4f28-9646-d9b96679bbea" providerId="ADAL" clId="{E846B5CE-19FF-4B5F-9492-E64BC6651F2D}" dt="2018-12-27T14:11:03.113" v="3356" actId="1076"/>
          <ac:spMkLst>
            <pc:docMk/>
            <pc:sldMk cId="2780329442" sldId="256"/>
            <ac:spMk id="79" creationId="{DAF3C106-45A1-45B5-8765-B5D22B70D367}"/>
          </ac:spMkLst>
        </pc:spChg>
        <pc:spChg chg="mod">
          <ac:chgData name="GIUSEPPE ARIENZO" userId="ee7fe2c7-43d0-4f28-9646-d9b96679bbea" providerId="ADAL" clId="{E846B5CE-19FF-4B5F-9492-E64BC6651F2D}" dt="2018-12-27T14:11:03.113" v="3356" actId="1076"/>
          <ac:spMkLst>
            <pc:docMk/>
            <pc:sldMk cId="2780329442" sldId="256"/>
            <ac:spMk id="80" creationId="{53141CFA-5327-4247-81CF-1A82A873BA4A}"/>
          </ac:spMkLst>
        </pc:spChg>
        <pc:spChg chg="mod">
          <ac:chgData name="GIUSEPPE ARIENZO" userId="ee7fe2c7-43d0-4f28-9646-d9b96679bbea" providerId="ADAL" clId="{E846B5CE-19FF-4B5F-9492-E64BC6651F2D}" dt="2018-12-27T14:11:03.113" v="3356" actId="1076"/>
          <ac:spMkLst>
            <pc:docMk/>
            <pc:sldMk cId="2780329442" sldId="256"/>
            <ac:spMk id="81" creationId="{3DAC1CE6-819A-4219-AF99-9BC89CDCBDCC}"/>
          </ac:spMkLst>
        </pc:spChg>
        <pc:spChg chg="mod">
          <ac:chgData name="GIUSEPPE ARIENZO" userId="ee7fe2c7-43d0-4f28-9646-d9b96679bbea" providerId="ADAL" clId="{E846B5CE-19FF-4B5F-9492-E64BC6651F2D}" dt="2018-12-27T14:11:03.113" v="3356" actId="1076"/>
          <ac:spMkLst>
            <pc:docMk/>
            <pc:sldMk cId="2780329442" sldId="256"/>
            <ac:spMk id="82" creationId="{9A6C6C88-AC22-49A8-894F-B4CAA20417C1}"/>
          </ac:spMkLst>
        </pc:spChg>
        <pc:spChg chg="mod">
          <ac:chgData name="GIUSEPPE ARIENZO" userId="ee7fe2c7-43d0-4f28-9646-d9b96679bbea" providerId="ADAL" clId="{E846B5CE-19FF-4B5F-9492-E64BC6651F2D}" dt="2018-12-27T14:11:03.113" v="3356" actId="1076"/>
          <ac:spMkLst>
            <pc:docMk/>
            <pc:sldMk cId="2780329442" sldId="256"/>
            <ac:spMk id="83" creationId="{261EE5BE-D1B4-4490-851F-E224E71D32CE}"/>
          </ac:spMkLst>
        </pc:spChg>
        <pc:spChg chg="mod">
          <ac:chgData name="GIUSEPPE ARIENZO" userId="ee7fe2c7-43d0-4f28-9646-d9b96679bbea" providerId="ADAL" clId="{E846B5CE-19FF-4B5F-9492-E64BC6651F2D}" dt="2018-12-27T14:11:03.113" v="3356" actId="1076"/>
          <ac:spMkLst>
            <pc:docMk/>
            <pc:sldMk cId="2780329442" sldId="256"/>
            <ac:spMk id="84" creationId="{80435ADA-F695-4DDC-8DD7-71A4971E9B5F}"/>
          </ac:spMkLst>
        </pc:spChg>
        <pc:spChg chg="mod">
          <ac:chgData name="GIUSEPPE ARIENZO" userId="ee7fe2c7-43d0-4f28-9646-d9b96679bbea" providerId="ADAL" clId="{E846B5CE-19FF-4B5F-9492-E64BC6651F2D}" dt="2018-12-27T14:11:03.113" v="3356" actId="1076"/>
          <ac:spMkLst>
            <pc:docMk/>
            <pc:sldMk cId="2780329442" sldId="256"/>
            <ac:spMk id="85" creationId="{DEB96488-056A-44DF-8B74-1C0DCB48BA3D}"/>
          </ac:spMkLst>
        </pc:spChg>
        <pc:spChg chg="mod">
          <ac:chgData name="GIUSEPPE ARIENZO" userId="ee7fe2c7-43d0-4f28-9646-d9b96679bbea" providerId="ADAL" clId="{E846B5CE-19FF-4B5F-9492-E64BC6651F2D}" dt="2018-12-27T14:11:03.113" v="3356" actId="1076"/>
          <ac:spMkLst>
            <pc:docMk/>
            <pc:sldMk cId="2780329442" sldId="256"/>
            <ac:spMk id="86" creationId="{5ABC29F5-C3CC-4870-BE91-8A15F4BF0BD9}"/>
          </ac:spMkLst>
        </pc:spChg>
        <pc:spChg chg="mod">
          <ac:chgData name="GIUSEPPE ARIENZO" userId="ee7fe2c7-43d0-4f28-9646-d9b96679bbea" providerId="ADAL" clId="{E846B5CE-19FF-4B5F-9492-E64BC6651F2D}" dt="2018-12-27T14:11:03.113" v="3356" actId="1076"/>
          <ac:spMkLst>
            <pc:docMk/>
            <pc:sldMk cId="2780329442" sldId="256"/>
            <ac:spMk id="88" creationId="{0AE74A26-5340-493F-AED7-026D1F90884D}"/>
          </ac:spMkLst>
        </pc:spChg>
        <pc:spChg chg="mod">
          <ac:chgData name="GIUSEPPE ARIENZO" userId="ee7fe2c7-43d0-4f28-9646-d9b96679bbea" providerId="ADAL" clId="{E846B5CE-19FF-4B5F-9492-E64BC6651F2D}" dt="2018-12-27T14:11:03.113" v="3356" actId="1076"/>
          <ac:spMkLst>
            <pc:docMk/>
            <pc:sldMk cId="2780329442" sldId="256"/>
            <ac:spMk id="89" creationId="{28632D84-6CE4-4E18-967C-A34F5F5B767A}"/>
          </ac:spMkLst>
        </pc:spChg>
        <pc:spChg chg="mod">
          <ac:chgData name="GIUSEPPE ARIENZO" userId="ee7fe2c7-43d0-4f28-9646-d9b96679bbea" providerId="ADAL" clId="{E846B5CE-19FF-4B5F-9492-E64BC6651F2D}" dt="2018-12-27T14:11:03.113" v="3356" actId="1076"/>
          <ac:spMkLst>
            <pc:docMk/>
            <pc:sldMk cId="2780329442" sldId="256"/>
            <ac:spMk id="90" creationId="{AF17D9F3-50F5-4296-8C81-7889A01B127F}"/>
          </ac:spMkLst>
        </pc:spChg>
        <pc:spChg chg="mod">
          <ac:chgData name="GIUSEPPE ARIENZO" userId="ee7fe2c7-43d0-4f28-9646-d9b96679bbea" providerId="ADAL" clId="{E846B5CE-19FF-4B5F-9492-E64BC6651F2D}" dt="2018-12-27T14:11:03.113" v="3356" actId="1076"/>
          <ac:spMkLst>
            <pc:docMk/>
            <pc:sldMk cId="2780329442" sldId="256"/>
            <ac:spMk id="91" creationId="{F171F8F1-10BF-474C-B8EA-20C0CE91CDCA}"/>
          </ac:spMkLst>
        </pc:spChg>
        <pc:spChg chg="mod">
          <ac:chgData name="GIUSEPPE ARIENZO" userId="ee7fe2c7-43d0-4f28-9646-d9b96679bbea" providerId="ADAL" clId="{E846B5CE-19FF-4B5F-9492-E64BC6651F2D}" dt="2018-12-27T14:11:03.113" v="3356" actId="1076"/>
          <ac:spMkLst>
            <pc:docMk/>
            <pc:sldMk cId="2780329442" sldId="256"/>
            <ac:spMk id="92" creationId="{9950E2FA-D799-4FD6-A205-448FF7C3A2A1}"/>
          </ac:spMkLst>
        </pc:spChg>
        <pc:cxnChg chg="mod">
          <ac:chgData name="GIUSEPPE ARIENZO" userId="ee7fe2c7-43d0-4f28-9646-d9b96679bbea" providerId="ADAL" clId="{E846B5CE-19FF-4B5F-9492-E64BC6651F2D}" dt="2018-12-27T14:11:03.113" v="3356" actId="1076"/>
          <ac:cxnSpMkLst>
            <pc:docMk/>
            <pc:sldMk cId="2780329442" sldId="256"/>
            <ac:cxnSpMk id="10" creationId="{01F79910-62F5-4163-98A2-6A1DEA7C3011}"/>
          </ac:cxnSpMkLst>
        </pc:cxnChg>
        <pc:cxnChg chg="mod">
          <ac:chgData name="GIUSEPPE ARIENZO" userId="ee7fe2c7-43d0-4f28-9646-d9b96679bbea" providerId="ADAL" clId="{E846B5CE-19FF-4B5F-9492-E64BC6651F2D}" dt="2018-12-27T14:11:03.113" v="3356" actId="1076"/>
          <ac:cxnSpMkLst>
            <pc:docMk/>
            <pc:sldMk cId="2780329442" sldId="256"/>
            <ac:cxnSpMk id="14" creationId="{5633CD71-389D-4FF3-972D-9F71EBB4ECD5}"/>
          </ac:cxnSpMkLst>
        </pc:cxnChg>
        <pc:cxnChg chg="mod">
          <ac:chgData name="GIUSEPPE ARIENZO" userId="ee7fe2c7-43d0-4f28-9646-d9b96679bbea" providerId="ADAL" clId="{E846B5CE-19FF-4B5F-9492-E64BC6651F2D}" dt="2018-12-27T14:11:03.113" v="3356" actId="1076"/>
          <ac:cxnSpMkLst>
            <pc:docMk/>
            <pc:sldMk cId="2780329442" sldId="256"/>
            <ac:cxnSpMk id="17" creationId="{EC4B9DFC-E84D-4F61-A707-26102A487512}"/>
          </ac:cxnSpMkLst>
        </pc:cxnChg>
        <pc:cxnChg chg="mod">
          <ac:chgData name="GIUSEPPE ARIENZO" userId="ee7fe2c7-43d0-4f28-9646-d9b96679bbea" providerId="ADAL" clId="{E846B5CE-19FF-4B5F-9492-E64BC6651F2D}" dt="2018-12-27T14:11:03.113" v="3356" actId="1076"/>
          <ac:cxnSpMkLst>
            <pc:docMk/>
            <pc:sldMk cId="2780329442" sldId="256"/>
            <ac:cxnSpMk id="20" creationId="{EE76B493-EA6B-46E2-B5C5-B460D32D42BA}"/>
          </ac:cxnSpMkLst>
        </pc:cxnChg>
        <pc:cxnChg chg="mod">
          <ac:chgData name="GIUSEPPE ARIENZO" userId="ee7fe2c7-43d0-4f28-9646-d9b96679bbea" providerId="ADAL" clId="{E846B5CE-19FF-4B5F-9492-E64BC6651F2D}" dt="2018-12-27T14:11:03.113" v="3356" actId="1076"/>
          <ac:cxnSpMkLst>
            <pc:docMk/>
            <pc:sldMk cId="2780329442" sldId="256"/>
            <ac:cxnSpMk id="23" creationId="{FD2BAF3A-CE04-456C-8BD9-1D7B36110EE3}"/>
          </ac:cxnSpMkLst>
        </pc:cxnChg>
        <pc:cxnChg chg="mod">
          <ac:chgData name="GIUSEPPE ARIENZO" userId="ee7fe2c7-43d0-4f28-9646-d9b96679bbea" providerId="ADAL" clId="{E846B5CE-19FF-4B5F-9492-E64BC6651F2D}" dt="2018-12-27T14:11:03.113" v="3356" actId="1076"/>
          <ac:cxnSpMkLst>
            <pc:docMk/>
            <pc:sldMk cId="2780329442" sldId="256"/>
            <ac:cxnSpMk id="26" creationId="{4BD06E76-F806-41F4-BFE3-72EE707C9FB2}"/>
          </ac:cxnSpMkLst>
        </pc:cxnChg>
        <pc:cxnChg chg="mod">
          <ac:chgData name="GIUSEPPE ARIENZO" userId="ee7fe2c7-43d0-4f28-9646-d9b96679bbea" providerId="ADAL" clId="{E846B5CE-19FF-4B5F-9492-E64BC6651F2D}" dt="2018-12-27T14:11:03.113" v="3356" actId="1076"/>
          <ac:cxnSpMkLst>
            <pc:docMk/>
            <pc:sldMk cId="2780329442" sldId="256"/>
            <ac:cxnSpMk id="27" creationId="{C17E2436-211A-4B00-9DE6-94EEDBB5E6BF}"/>
          </ac:cxnSpMkLst>
        </pc:cxnChg>
        <pc:cxnChg chg="mod">
          <ac:chgData name="GIUSEPPE ARIENZO" userId="ee7fe2c7-43d0-4f28-9646-d9b96679bbea" providerId="ADAL" clId="{E846B5CE-19FF-4B5F-9492-E64BC6651F2D}" dt="2018-12-27T14:11:03.113" v="3356" actId="1076"/>
          <ac:cxnSpMkLst>
            <pc:docMk/>
            <pc:sldMk cId="2780329442" sldId="256"/>
            <ac:cxnSpMk id="28" creationId="{E25D2296-F1CE-4F77-8490-EC1F94FB8BC4}"/>
          </ac:cxnSpMkLst>
        </pc:cxnChg>
        <pc:cxnChg chg="mod">
          <ac:chgData name="GIUSEPPE ARIENZO" userId="ee7fe2c7-43d0-4f28-9646-d9b96679bbea" providerId="ADAL" clId="{E846B5CE-19FF-4B5F-9492-E64BC6651F2D}" dt="2018-12-27T14:11:03.113" v="3356" actId="1076"/>
          <ac:cxnSpMkLst>
            <pc:docMk/>
            <pc:sldMk cId="2780329442" sldId="256"/>
            <ac:cxnSpMk id="32" creationId="{66B4A5C4-50A2-4480-814E-23E214B4F8DE}"/>
          </ac:cxnSpMkLst>
        </pc:cxnChg>
        <pc:cxnChg chg="mod">
          <ac:chgData name="GIUSEPPE ARIENZO" userId="ee7fe2c7-43d0-4f28-9646-d9b96679bbea" providerId="ADAL" clId="{E846B5CE-19FF-4B5F-9492-E64BC6651F2D}" dt="2018-12-27T14:11:03.113" v="3356" actId="1076"/>
          <ac:cxnSpMkLst>
            <pc:docMk/>
            <pc:sldMk cId="2780329442" sldId="256"/>
            <ac:cxnSpMk id="35" creationId="{01747E3C-B87F-4C13-8136-09443AC1D3E3}"/>
          </ac:cxnSpMkLst>
        </pc:cxnChg>
        <pc:cxnChg chg="mod">
          <ac:chgData name="GIUSEPPE ARIENZO" userId="ee7fe2c7-43d0-4f28-9646-d9b96679bbea" providerId="ADAL" clId="{E846B5CE-19FF-4B5F-9492-E64BC6651F2D}" dt="2018-12-27T14:11:03.113" v="3356" actId="1076"/>
          <ac:cxnSpMkLst>
            <pc:docMk/>
            <pc:sldMk cId="2780329442" sldId="256"/>
            <ac:cxnSpMk id="36" creationId="{631A57CA-FF56-4C7E-8906-685EBA945D59}"/>
          </ac:cxnSpMkLst>
        </pc:cxnChg>
        <pc:cxnChg chg="mod">
          <ac:chgData name="GIUSEPPE ARIENZO" userId="ee7fe2c7-43d0-4f28-9646-d9b96679bbea" providerId="ADAL" clId="{E846B5CE-19FF-4B5F-9492-E64BC6651F2D}" dt="2018-12-27T14:11:03.113" v="3356" actId="1076"/>
          <ac:cxnSpMkLst>
            <pc:docMk/>
            <pc:sldMk cId="2780329442" sldId="256"/>
            <ac:cxnSpMk id="59" creationId="{DE25003D-988F-4CAC-AE2A-87271638F750}"/>
          </ac:cxnSpMkLst>
        </pc:cxnChg>
        <pc:cxnChg chg="mod">
          <ac:chgData name="GIUSEPPE ARIENZO" userId="ee7fe2c7-43d0-4f28-9646-d9b96679bbea" providerId="ADAL" clId="{E846B5CE-19FF-4B5F-9492-E64BC6651F2D}" dt="2018-12-27T14:11:03.113" v="3356" actId="1076"/>
          <ac:cxnSpMkLst>
            <pc:docMk/>
            <pc:sldMk cId="2780329442" sldId="256"/>
            <ac:cxnSpMk id="60" creationId="{02727C34-0BA2-4A1B-A6C2-166191DD63CA}"/>
          </ac:cxnSpMkLst>
        </pc:cxnChg>
        <pc:cxnChg chg="mod">
          <ac:chgData name="GIUSEPPE ARIENZO" userId="ee7fe2c7-43d0-4f28-9646-d9b96679bbea" providerId="ADAL" clId="{E846B5CE-19FF-4B5F-9492-E64BC6651F2D}" dt="2018-12-27T14:11:03.113" v="3356" actId="1076"/>
          <ac:cxnSpMkLst>
            <pc:docMk/>
            <pc:sldMk cId="2780329442" sldId="256"/>
            <ac:cxnSpMk id="63" creationId="{989D60EF-A954-4202-9400-F3140D0C1C29}"/>
          </ac:cxnSpMkLst>
        </pc:cxnChg>
        <pc:cxnChg chg="mod">
          <ac:chgData name="GIUSEPPE ARIENZO" userId="ee7fe2c7-43d0-4f28-9646-d9b96679bbea" providerId="ADAL" clId="{E846B5CE-19FF-4B5F-9492-E64BC6651F2D}" dt="2018-12-27T14:11:03.113" v="3356" actId="1076"/>
          <ac:cxnSpMkLst>
            <pc:docMk/>
            <pc:sldMk cId="2780329442" sldId="256"/>
            <ac:cxnSpMk id="64" creationId="{4C33BF07-BC23-476F-8219-736BAA790D39}"/>
          </ac:cxnSpMkLst>
        </pc:cxnChg>
        <pc:cxnChg chg="mod">
          <ac:chgData name="GIUSEPPE ARIENZO" userId="ee7fe2c7-43d0-4f28-9646-d9b96679bbea" providerId="ADAL" clId="{E846B5CE-19FF-4B5F-9492-E64BC6651F2D}" dt="2018-12-27T14:11:03.113" v="3356" actId="1076"/>
          <ac:cxnSpMkLst>
            <pc:docMk/>
            <pc:sldMk cId="2780329442" sldId="256"/>
            <ac:cxnSpMk id="65" creationId="{ADA03A1D-EBE0-402A-9F55-864BDAF7CAA6}"/>
          </ac:cxnSpMkLst>
        </pc:cxnChg>
        <pc:cxnChg chg="mod">
          <ac:chgData name="GIUSEPPE ARIENZO" userId="ee7fe2c7-43d0-4f28-9646-d9b96679bbea" providerId="ADAL" clId="{E846B5CE-19FF-4B5F-9492-E64BC6651F2D}" dt="2018-12-27T14:11:03.113" v="3356" actId="1076"/>
          <ac:cxnSpMkLst>
            <pc:docMk/>
            <pc:sldMk cId="2780329442" sldId="256"/>
            <ac:cxnSpMk id="66" creationId="{7698107A-780E-4795-84A6-B81F16B13622}"/>
          </ac:cxnSpMkLst>
        </pc:cxnChg>
        <pc:cxnChg chg="mod">
          <ac:chgData name="GIUSEPPE ARIENZO" userId="ee7fe2c7-43d0-4f28-9646-d9b96679bbea" providerId="ADAL" clId="{E846B5CE-19FF-4B5F-9492-E64BC6651F2D}" dt="2018-12-27T14:11:03.113" v="3356" actId="1076"/>
          <ac:cxnSpMkLst>
            <pc:docMk/>
            <pc:sldMk cId="2780329442" sldId="256"/>
            <ac:cxnSpMk id="69" creationId="{B03B0A93-1BA7-4B4F-AB43-3A83694E2B33}"/>
          </ac:cxnSpMkLst>
        </pc:cxnChg>
        <pc:cxnChg chg="mod">
          <ac:chgData name="GIUSEPPE ARIENZO" userId="ee7fe2c7-43d0-4f28-9646-d9b96679bbea" providerId="ADAL" clId="{E846B5CE-19FF-4B5F-9492-E64BC6651F2D}" dt="2018-12-27T14:11:03.113" v="3356" actId="1076"/>
          <ac:cxnSpMkLst>
            <pc:docMk/>
            <pc:sldMk cId="2780329442" sldId="256"/>
            <ac:cxnSpMk id="76" creationId="{35BF528B-8CF9-43CC-8F7D-11498D630FBD}"/>
          </ac:cxnSpMkLst>
        </pc:cxnChg>
      </pc:sldChg>
      <pc:sldChg chg="addSp delSp modSp">
        <pc:chgData name="GIUSEPPE ARIENZO" userId="ee7fe2c7-43d0-4f28-9646-d9b96679bbea" providerId="ADAL" clId="{E846B5CE-19FF-4B5F-9492-E64BC6651F2D}" dt="2019-01-09T15:26:26.481" v="6079" actId="14100"/>
        <pc:sldMkLst>
          <pc:docMk/>
          <pc:sldMk cId="381324505" sldId="257"/>
        </pc:sldMkLst>
        <pc:spChg chg="mod">
          <ac:chgData name="GIUSEPPE ARIENZO" userId="ee7fe2c7-43d0-4f28-9646-d9b96679bbea" providerId="ADAL" clId="{E846B5CE-19FF-4B5F-9492-E64BC6651F2D}" dt="2018-12-27T14:11:26.195" v="3358" actId="1076"/>
          <ac:spMkLst>
            <pc:docMk/>
            <pc:sldMk cId="381324505" sldId="257"/>
            <ac:spMk id="2" creationId="{A19E5210-ED7C-483C-A221-DB356909292F}"/>
          </ac:spMkLst>
        </pc:spChg>
        <pc:spChg chg="add mod">
          <ac:chgData name="GIUSEPPE ARIENZO" userId="ee7fe2c7-43d0-4f28-9646-d9b96679bbea" providerId="ADAL" clId="{E846B5CE-19FF-4B5F-9492-E64BC6651F2D}" dt="2018-12-27T14:11:22.262" v="3357" actId="1076"/>
          <ac:spMkLst>
            <pc:docMk/>
            <pc:sldMk cId="381324505" sldId="257"/>
            <ac:spMk id="5" creationId="{255A27B1-9472-42B9-8C1A-315FF55C014C}"/>
          </ac:spMkLst>
        </pc:spChg>
        <pc:spChg chg="add del mod">
          <ac:chgData name="GIUSEPPE ARIENZO" userId="ee7fe2c7-43d0-4f28-9646-d9b96679bbea" providerId="ADAL" clId="{E846B5CE-19FF-4B5F-9492-E64BC6651F2D}" dt="2018-12-27T11:31:30.792" v="3153"/>
          <ac:spMkLst>
            <pc:docMk/>
            <pc:sldMk cId="381324505" sldId="257"/>
            <ac:spMk id="7" creationId="{B2882323-83E6-4D4A-8E23-6C3ED54292D3}"/>
          </ac:spMkLst>
        </pc:spChg>
        <pc:spChg chg="add mod">
          <ac:chgData name="GIUSEPPE ARIENZO" userId="ee7fe2c7-43d0-4f28-9646-d9b96679bbea" providerId="ADAL" clId="{E846B5CE-19FF-4B5F-9492-E64BC6651F2D}" dt="2018-12-27T14:11:22.262" v="3357" actId="1076"/>
          <ac:spMkLst>
            <pc:docMk/>
            <pc:sldMk cId="381324505" sldId="257"/>
            <ac:spMk id="8" creationId="{487A31C3-3D5F-46DB-A61D-C7320C5D52C3}"/>
          </ac:spMkLst>
        </pc:spChg>
        <pc:spChg chg="add mod">
          <ac:chgData name="GIUSEPPE ARIENZO" userId="ee7fe2c7-43d0-4f28-9646-d9b96679bbea" providerId="ADAL" clId="{E846B5CE-19FF-4B5F-9492-E64BC6651F2D}" dt="2018-12-27T14:07:45.662" v="3294" actId="571"/>
          <ac:spMkLst>
            <pc:docMk/>
            <pc:sldMk cId="381324505" sldId="257"/>
            <ac:spMk id="9" creationId="{4C63A629-734A-4549-A610-518CF268A2F9}"/>
          </ac:spMkLst>
        </pc:spChg>
        <pc:spChg chg="add mod">
          <ac:chgData name="GIUSEPPE ARIENZO" userId="ee7fe2c7-43d0-4f28-9646-d9b96679bbea" providerId="ADAL" clId="{E846B5CE-19FF-4B5F-9492-E64BC6651F2D}" dt="2018-12-27T14:11:53.957" v="3460" actId="20577"/>
          <ac:spMkLst>
            <pc:docMk/>
            <pc:sldMk cId="381324505" sldId="257"/>
            <ac:spMk id="11" creationId="{98F61119-8D65-4380-B342-7BF719157C4B}"/>
          </ac:spMkLst>
        </pc:spChg>
        <pc:graphicFrameChg chg="mod modGraphic">
          <ac:chgData name="GIUSEPPE ARIENZO" userId="ee7fe2c7-43d0-4f28-9646-d9b96679bbea" providerId="ADAL" clId="{E846B5CE-19FF-4B5F-9492-E64BC6651F2D}" dt="2018-12-27T14:11:22.262" v="3357" actId="1076"/>
          <ac:graphicFrameMkLst>
            <pc:docMk/>
            <pc:sldMk cId="381324505" sldId="257"/>
            <ac:graphicFrameMk id="4" creationId="{E683FCF9-A33D-463E-A75F-7706DB4D353B}"/>
          </ac:graphicFrameMkLst>
        </pc:graphicFrameChg>
        <pc:graphicFrameChg chg="add mod modGraphic">
          <ac:chgData name="GIUSEPPE ARIENZO" userId="ee7fe2c7-43d0-4f28-9646-d9b96679bbea" providerId="ADAL" clId="{E846B5CE-19FF-4B5F-9492-E64BC6651F2D}" dt="2019-01-09T15:26:26.481" v="6079" actId="14100"/>
          <ac:graphicFrameMkLst>
            <pc:docMk/>
            <pc:sldMk cId="381324505" sldId="257"/>
            <ac:graphicFrameMk id="6" creationId="{93E3E7B3-1334-40B6-82FB-4910C392B9D8}"/>
          </ac:graphicFrameMkLst>
        </pc:graphicFrameChg>
        <pc:graphicFrameChg chg="add mod">
          <ac:chgData name="GIUSEPPE ARIENZO" userId="ee7fe2c7-43d0-4f28-9646-d9b96679bbea" providerId="ADAL" clId="{E846B5CE-19FF-4B5F-9492-E64BC6651F2D}" dt="2018-12-27T14:07:45.662" v="3294" actId="571"/>
          <ac:graphicFrameMkLst>
            <pc:docMk/>
            <pc:sldMk cId="381324505" sldId="257"/>
            <ac:graphicFrameMk id="10" creationId="{8FF100B2-7970-4C53-B451-5BB5F6ECCB11}"/>
          </ac:graphicFrameMkLst>
        </pc:graphicFrameChg>
      </pc:sldChg>
      <pc:sldChg chg="addSp delSp modSp add ord">
        <pc:chgData name="GIUSEPPE ARIENZO" userId="ee7fe2c7-43d0-4f28-9646-d9b96679bbea" providerId="ADAL" clId="{E846B5CE-19FF-4B5F-9492-E64BC6651F2D}" dt="2018-12-28T10:09:44.128" v="5966" actId="20577"/>
        <pc:sldMkLst>
          <pc:docMk/>
          <pc:sldMk cId="3569199358" sldId="258"/>
        </pc:sldMkLst>
        <pc:spChg chg="mod">
          <ac:chgData name="GIUSEPPE ARIENZO" userId="ee7fe2c7-43d0-4f28-9646-d9b96679bbea" providerId="ADAL" clId="{E846B5CE-19FF-4B5F-9492-E64BC6651F2D}" dt="2018-12-28T10:09:44.128" v="5966" actId="20577"/>
          <ac:spMkLst>
            <pc:docMk/>
            <pc:sldMk cId="3569199358" sldId="258"/>
            <ac:spMk id="2" creationId="{116F75B8-1FAE-460E-9A13-2B2004E9F6E6}"/>
          </ac:spMkLst>
        </pc:spChg>
        <pc:spChg chg="del">
          <ac:chgData name="GIUSEPPE ARIENZO" userId="ee7fe2c7-43d0-4f28-9646-d9b96679bbea" providerId="ADAL" clId="{E846B5CE-19FF-4B5F-9492-E64BC6651F2D}" dt="2018-12-27T09:43:25.029" v="124"/>
          <ac:spMkLst>
            <pc:docMk/>
            <pc:sldMk cId="3569199358" sldId="258"/>
            <ac:spMk id="3" creationId="{8F12EC67-7865-4070-B1BA-BE2D68BF910F}"/>
          </ac:spMkLst>
        </pc:spChg>
        <pc:picChg chg="add del">
          <ac:chgData name="GIUSEPPE ARIENZO" userId="ee7fe2c7-43d0-4f28-9646-d9b96679bbea" providerId="ADAL" clId="{E846B5CE-19FF-4B5F-9492-E64BC6651F2D}" dt="2018-12-27T10:31:51.370" v="1151"/>
          <ac:picMkLst>
            <pc:docMk/>
            <pc:sldMk cId="3569199358" sldId="258"/>
            <ac:picMk id="4" creationId="{9E7D2EBB-D29B-484E-9652-8CB5E695F4FB}"/>
          </ac:picMkLst>
        </pc:picChg>
      </pc:sldChg>
      <pc:sldChg chg="addSp delSp modSp add">
        <pc:chgData name="GIUSEPPE ARIENZO" userId="ee7fe2c7-43d0-4f28-9646-d9b96679bbea" providerId="ADAL" clId="{E846B5CE-19FF-4B5F-9492-E64BC6651F2D}" dt="2018-12-27T14:20:37.135" v="4462" actId="20577"/>
        <pc:sldMkLst>
          <pc:docMk/>
          <pc:sldMk cId="2336794392" sldId="260"/>
        </pc:sldMkLst>
        <pc:spChg chg="mod">
          <ac:chgData name="GIUSEPPE ARIENZO" userId="ee7fe2c7-43d0-4f28-9646-d9b96679bbea" providerId="ADAL" clId="{E846B5CE-19FF-4B5F-9492-E64BC6651F2D}" dt="2018-12-27T14:17:27.373" v="3996" actId="1076"/>
          <ac:spMkLst>
            <pc:docMk/>
            <pc:sldMk cId="2336794392" sldId="260"/>
            <ac:spMk id="2" creationId="{A19E5210-ED7C-483C-A221-DB356909292F}"/>
          </ac:spMkLst>
        </pc:spChg>
        <pc:spChg chg="del">
          <ac:chgData name="GIUSEPPE ARIENZO" userId="ee7fe2c7-43d0-4f28-9646-d9b96679bbea" providerId="ADAL" clId="{E846B5CE-19FF-4B5F-9492-E64BC6651F2D}" dt="2018-12-27T11:10:16.623" v="2384"/>
          <ac:spMkLst>
            <pc:docMk/>
            <pc:sldMk cId="2336794392" sldId="260"/>
            <ac:spMk id="5" creationId="{255A27B1-9472-42B9-8C1A-315FF55C014C}"/>
          </ac:spMkLst>
        </pc:spChg>
        <pc:spChg chg="del">
          <ac:chgData name="GIUSEPPE ARIENZO" userId="ee7fe2c7-43d0-4f28-9646-d9b96679bbea" providerId="ADAL" clId="{E846B5CE-19FF-4B5F-9492-E64BC6651F2D}" dt="2018-12-27T14:14:30.229" v="3698"/>
          <ac:spMkLst>
            <pc:docMk/>
            <pc:sldMk cId="2336794392" sldId="260"/>
            <ac:spMk id="7" creationId="{B2882323-83E6-4D4A-8E23-6C3ED54292D3}"/>
          </ac:spMkLst>
        </pc:spChg>
        <pc:spChg chg="del">
          <ac:chgData name="GIUSEPPE ARIENZO" userId="ee7fe2c7-43d0-4f28-9646-d9b96679bbea" providerId="ADAL" clId="{E846B5CE-19FF-4B5F-9492-E64BC6651F2D}" dt="2018-12-27T11:10:13.822" v="2382"/>
          <ac:spMkLst>
            <pc:docMk/>
            <pc:sldMk cId="2336794392" sldId="260"/>
            <ac:spMk id="8" creationId="{487A31C3-3D5F-46DB-A61D-C7320C5D52C3}"/>
          </ac:spMkLst>
        </pc:spChg>
        <pc:spChg chg="add mod">
          <ac:chgData name="GIUSEPPE ARIENZO" userId="ee7fe2c7-43d0-4f28-9646-d9b96679bbea" providerId="ADAL" clId="{E846B5CE-19FF-4B5F-9492-E64BC6651F2D}" dt="2018-12-27T14:17:02.938" v="3992" actId="1076"/>
          <ac:spMkLst>
            <pc:docMk/>
            <pc:sldMk cId="2336794392" sldId="260"/>
            <ac:spMk id="9" creationId="{58003F90-3303-4D9D-A7B3-275657250650}"/>
          </ac:spMkLst>
        </pc:spChg>
        <pc:spChg chg="add mod">
          <ac:chgData name="GIUSEPPE ARIENZO" userId="ee7fe2c7-43d0-4f28-9646-d9b96679bbea" providerId="ADAL" clId="{E846B5CE-19FF-4B5F-9492-E64BC6651F2D}" dt="2018-12-27T14:17:02.938" v="3992" actId="1076"/>
          <ac:spMkLst>
            <pc:docMk/>
            <pc:sldMk cId="2336794392" sldId="260"/>
            <ac:spMk id="11" creationId="{5C7FA030-9506-421F-AC02-F6CF1D78832A}"/>
          </ac:spMkLst>
        </pc:spChg>
        <pc:spChg chg="add mod">
          <ac:chgData name="GIUSEPPE ARIENZO" userId="ee7fe2c7-43d0-4f28-9646-d9b96679bbea" providerId="ADAL" clId="{E846B5CE-19FF-4B5F-9492-E64BC6651F2D}" dt="2018-12-27T14:16:29.565" v="3990" actId="14100"/>
          <ac:spMkLst>
            <pc:docMk/>
            <pc:sldMk cId="2336794392" sldId="260"/>
            <ac:spMk id="18" creationId="{7E22AA35-8229-44B3-A2D9-60A3BC219CC4}"/>
          </ac:spMkLst>
        </pc:spChg>
        <pc:spChg chg="add mod">
          <ac:chgData name="GIUSEPPE ARIENZO" userId="ee7fe2c7-43d0-4f28-9646-d9b96679bbea" providerId="ADAL" clId="{E846B5CE-19FF-4B5F-9492-E64BC6651F2D}" dt="2018-12-27T14:17:09.074" v="3994" actId="1076"/>
          <ac:spMkLst>
            <pc:docMk/>
            <pc:sldMk cId="2336794392" sldId="260"/>
            <ac:spMk id="19" creationId="{986C88E0-E47A-44ED-BF7B-84A4FE625414}"/>
          </ac:spMkLst>
        </pc:spChg>
        <pc:spChg chg="add mod">
          <ac:chgData name="GIUSEPPE ARIENZO" userId="ee7fe2c7-43d0-4f28-9646-d9b96679bbea" providerId="ADAL" clId="{E846B5CE-19FF-4B5F-9492-E64BC6651F2D}" dt="2018-12-27T14:20:37.135" v="4462" actId="20577"/>
          <ac:spMkLst>
            <pc:docMk/>
            <pc:sldMk cId="2336794392" sldId="260"/>
            <ac:spMk id="20" creationId="{454C5B39-A08E-4CD5-92FA-FC5E076B83F7}"/>
          </ac:spMkLst>
        </pc:spChg>
        <pc:graphicFrameChg chg="del mod modGraphic">
          <ac:chgData name="GIUSEPPE ARIENZO" userId="ee7fe2c7-43d0-4f28-9646-d9b96679bbea" providerId="ADAL" clId="{E846B5CE-19FF-4B5F-9492-E64BC6651F2D}" dt="2018-12-27T11:12:41.355" v="2472"/>
          <ac:graphicFrameMkLst>
            <pc:docMk/>
            <pc:sldMk cId="2336794392" sldId="260"/>
            <ac:graphicFrameMk id="4" creationId="{E683FCF9-A33D-463E-A75F-7706DB4D353B}"/>
          </ac:graphicFrameMkLst>
        </pc:graphicFrameChg>
        <pc:graphicFrameChg chg="del">
          <ac:chgData name="GIUSEPPE ARIENZO" userId="ee7fe2c7-43d0-4f28-9646-d9b96679bbea" providerId="ADAL" clId="{E846B5CE-19FF-4B5F-9492-E64BC6651F2D}" dt="2018-12-27T11:10:15.605" v="2383"/>
          <ac:graphicFrameMkLst>
            <pc:docMk/>
            <pc:sldMk cId="2336794392" sldId="260"/>
            <ac:graphicFrameMk id="6" creationId="{93E3E7B3-1334-40B6-82FB-4910C392B9D8}"/>
          </ac:graphicFrameMkLst>
        </pc:graphicFrameChg>
        <pc:graphicFrameChg chg="add del mod">
          <ac:chgData name="GIUSEPPE ARIENZO" userId="ee7fe2c7-43d0-4f28-9646-d9b96679bbea" providerId="ADAL" clId="{E846B5CE-19FF-4B5F-9492-E64BC6651F2D}" dt="2018-12-27T11:12:24.976" v="2464" actId="478"/>
          <ac:graphicFrameMkLst>
            <pc:docMk/>
            <pc:sldMk cId="2336794392" sldId="260"/>
            <ac:graphicFrameMk id="10" creationId="{268621CF-AB4E-4B97-BE01-5789D60DE10F}"/>
          </ac:graphicFrameMkLst>
        </pc:graphicFrameChg>
        <pc:graphicFrameChg chg="add del mod modGraphic">
          <ac:chgData name="GIUSEPPE ARIENZO" userId="ee7fe2c7-43d0-4f28-9646-d9b96679bbea" providerId="ADAL" clId="{E846B5CE-19FF-4B5F-9492-E64BC6651F2D}" dt="2018-12-27T11:12:27.835" v="2466" actId="478"/>
          <ac:graphicFrameMkLst>
            <pc:docMk/>
            <pc:sldMk cId="2336794392" sldId="260"/>
            <ac:graphicFrameMk id="12" creationId="{F0A00113-5AC1-4913-AB0D-FC398DD4EBDC}"/>
          </ac:graphicFrameMkLst>
        </pc:graphicFrameChg>
        <pc:graphicFrameChg chg="add del mod modGraphic">
          <ac:chgData name="GIUSEPPE ARIENZO" userId="ee7fe2c7-43d0-4f28-9646-d9b96679bbea" providerId="ADAL" clId="{E846B5CE-19FF-4B5F-9492-E64BC6651F2D}" dt="2018-12-27T11:25:08.121" v="2841" actId="478"/>
          <ac:graphicFrameMkLst>
            <pc:docMk/>
            <pc:sldMk cId="2336794392" sldId="260"/>
            <ac:graphicFrameMk id="13" creationId="{A427A6DD-AA1E-4AC2-96B0-FFE0879C623E}"/>
          </ac:graphicFrameMkLst>
        </pc:graphicFrameChg>
        <pc:graphicFrameChg chg="add mod modGraphic">
          <ac:chgData name="GIUSEPPE ARIENZO" userId="ee7fe2c7-43d0-4f28-9646-d9b96679bbea" providerId="ADAL" clId="{E846B5CE-19FF-4B5F-9492-E64BC6651F2D}" dt="2018-12-27T14:17:27.373" v="3996" actId="1076"/>
          <ac:graphicFrameMkLst>
            <pc:docMk/>
            <pc:sldMk cId="2336794392" sldId="260"/>
            <ac:graphicFrameMk id="14" creationId="{5E282690-D089-419D-A907-CC3D01A928CF}"/>
          </ac:graphicFrameMkLst>
        </pc:graphicFrameChg>
        <pc:graphicFrameChg chg="add del mod">
          <ac:chgData name="GIUSEPPE ARIENZO" userId="ee7fe2c7-43d0-4f28-9646-d9b96679bbea" providerId="ADAL" clId="{E846B5CE-19FF-4B5F-9492-E64BC6651F2D}" dt="2018-12-27T11:26:09.121" v="2858"/>
          <ac:graphicFrameMkLst>
            <pc:docMk/>
            <pc:sldMk cId="2336794392" sldId="260"/>
            <ac:graphicFrameMk id="15" creationId="{B4B570E9-E585-481C-AFEF-3775C02BB886}"/>
          </ac:graphicFrameMkLst>
        </pc:graphicFrameChg>
        <pc:graphicFrameChg chg="add mod modGraphic">
          <ac:chgData name="GIUSEPPE ARIENZO" userId="ee7fe2c7-43d0-4f28-9646-d9b96679bbea" providerId="ADAL" clId="{E846B5CE-19FF-4B5F-9492-E64BC6651F2D}" dt="2018-12-27T14:17:02.938" v="3992" actId="1076"/>
          <ac:graphicFrameMkLst>
            <pc:docMk/>
            <pc:sldMk cId="2336794392" sldId="260"/>
            <ac:graphicFrameMk id="16" creationId="{E3AA8D35-020E-444F-85AE-654F64565FA9}"/>
          </ac:graphicFrameMkLst>
        </pc:graphicFrameChg>
        <pc:graphicFrameChg chg="add mod modGraphic">
          <ac:chgData name="GIUSEPPE ARIENZO" userId="ee7fe2c7-43d0-4f28-9646-d9b96679bbea" providerId="ADAL" clId="{E846B5CE-19FF-4B5F-9492-E64BC6651F2D}" dt="2018-12-27T14:17:02.938" v="3992" actId="1076"/>
          <ac:graphicFrameMkLst>
            <pc:docMk/>
            <pc:sldMk cId="2336794392" sldId="260"/>
            <ac:graphicFrameMk id="17" creationId="{EFA68D56-68A4-44DD-8695-9427E9E384C1}"/>
          </ac:graphicFrameMkLst>
        </pc:graphicFrameChg>
      </pc:sldChg>
      <pc:sldChg chg="addSp delSp modSp add modAnim">
        <pc:chgData name="GIUSEPPE ARIENZO" userId="ee7fe2c7-43d0-4f28-9646-d9b96679bbea" providerId="ADAL" clId="{E846B5CE-19FF-4B5F-9492-E64BC6651F2D}" dt="2019-01-09T15:32:45.429" v="6135" actId="1076"/>
        <pc:sldMkLst>
          <pc:docMk/>
          <pc:sldMk cId="2064462770" sldId="261"/>
        </pc:sldMkLst>
        <pc:spChg chg="add del">
          <ac:chgData name="GIUSEPPE ARIENZO" userId="ee7fe2c7-43d0-4f28-9646-d9b96679bbea" providerId="ADAL" clId="{E846B5CE-19FF-4B5F-9492-E64BC6651F2D}" dt="2018-12-27T14:23:36.620" v="4625" actId="478"/>
          <ac:spMkLst>
            <pc:docMk/>
            <pc:sldMk cId="2064462770" sldId="261"/>
            <ac:spMk id="2" creationId="{CD5D9222-FFD2-49E8-A6E5-1205D99F1E40}"/>
          </ac:spMkLst>
        </pc:spChg>
        <pc:spChg chg="del">
          <ac:chgData name="GIUSEPPE ARIENZO" userId="ee7fe2c7-43d0-4f28-9646-d9b96679bbea" providerId="ADAL" clId="{E846B5CE-19FF-4B5F-9492-E64BC6651F2D}" dt="2018-12-27T14:23:22.258" v="4620" actId="478"/>
          <ac:spMkLst>
            <pc:docMk/>
            <pc:sldMk cId="2064462770" sldId="261"/>
            <ac:spMk id="3" creationId="{37B8FA11-93EF-498E-8DEE-00C555DB54CA}"/>
          </ac:spMkLst>
        </pc:spChg>
        <pc:spChg chg="add del">
          <ac:chgData name="GIUSEPPE ARIENZO" userId="ee7fe2c7-43d0-4f28-9646-d9b96679bbea" providerId="ADAL" clId="{E846B5CE-19FF-4B5F-9492-E64BC6651F2D}" dt="2018-12-27T14:23:34.059" v="4623"/>
          <ac:spMkLst>
            <pc:docMk/>
            <pc:sldMk cId="2064462770" sldId="261"/>
            <ac:spMk id="4" creationId="{9193B803-CDA4-4FFD-9074-A6C05ACB141B}"/>
          </ac:spMkLst>
        </pc:spChg>
        <pc:spChg chg="add mod">
          <ac:chgData name="GIUSEPPE ARIENZO" userId="ee7fe2c7-43d0-4f28-9646-d9b96679bbea" providerId="ADAL" clId="{E846B5CE-19FF-4B5F-9492-E64BC6651F2D}" dt="2018-12-27T14:23:55.156" v="4667" actId="14100"/>
          <ac:spMkLst>
            <pc:docMk/>
            <pc:sldMk cId="2064462770" sldId="261"/>
            <ac:spMk id="5" creationId="{F2940390-A69E-4BD6-AD9F-9E0BDF1BE71E}"/>
          </ac:spMkLst>
        </pc:spChg>
        <pc:spChg chg="add del">
          <ac:chgData name="GIUSEPPE ARIENZO" userId="ee7fe2c7-43d0-4f28-9646-d9b96679bbea" providerId="ADAL" clId="{E846B5CE-19FF-4B5F-9492-E64BC6651F2D}" dt="2018-12-27T14:27:28.049" v="4669" actId="478"/>
          <ac:spMkLst>
            <pc:docMk/>
            <pc:sldMk cId="2064462770" sldId="261"/>
            <ac:spMk id="6" creationId="{E6645DD5-B2ED-4170-81BA-05C1D1C8CD7E}"/>
          </ac:spMkLst>
        </pc:spChg>
        <pc:spChg chg="add del">
          <ac:chgData name="GIUSEPPE ARIENZO" userId="ee7fe2c7-43d0-4f28-9646-d9b96679bbea" providerId="ADAL" clId="{E846B5CE-19FF-4B5F-9492-E64BC6651F2D}" dt="2018-12-27T14:38:30.270" v="4710"/>
          <ac:spMkLst>
            <pc:docMk/>
            <pc:sldMk cId="2064462770" sldId="261"/>
            <ac:spMk id="8" creationId="{198270A5-44D8-4160-9F40-293BAF2CE110}"/>
          </ac:spMkLst>
        </pc:spChg>
        <pc:spChg chg="add del">
          <ac:chgData name="GIUSEPPE ARIENZO" userId="ee7fe2c7-43d0-4f28-9646-d9b96679bbea" providerId="ADAL" clId="{E846B5CE-19FF-4B5F-9492-E64BC6651F2D}" dt="2018-12-27T14:38:27.985" v="4708"/>
          <ac:spMkLst>
            <pc:docMk/>
            <pc:sldMk cId="2064462770" sldId="261"/>
            <ac:spMk id="9" creationId="{E86F25FB-4311-4EB5-BA45-883FE7FA18EE}"/>
          </ac:spMkLst>
        </pc:spChg>
        <pc:spChg chg="add del">
          <ac:chgData name="GIUSEPPE ARIENZO" userId="ee7fe2c7-43d0-4f28-9646-d9b96679bbea" providerId="ADAL" clId="{E846B5CE-19FF-4B5F-9492-E64BC6651F2D}" dt="2018-12-27T14:35:46.422" v="4670"/>
          <ac:spMkLst>
            <pc:docMk/>
            <pc:sldMk cId="2064462770" sldId="261"/>
            <ac:spMk id="11" creationId="{0026F459-5355-40BD-8461-B45E68167172}"/>
          </ac:spMkLst>
        </pc:spChg>
        <pc:spChg chg="add mod">
          <ac:chgData name="GIUSEPPE ARIENZO" userId="ee7fe2c7-43d0-4f28-9646-d9b96679bbea" providerId="ADAL" clId="{E846B5CE-19FF-4B5F-9492-E64BC6651F2D}" dt="2018-12-28T09:55:45.754" v="5601" actId="1076"/>
          <ac:spMkLst>
            <pc:docMk/>
            <pc:sldMk cId="2064462770" sldId="261"/>
            <ac:spMk id="12" creationId="{1B0902D0-49C4-4A17-8B64-FA4139F01B16}"/>
          </ac:spMkLst>
        </pc:spChg>
        <pc:spChg chg="add del">
          <ac:chgData name="GIUSEPPE ARIENZO" userId="ee7fe2c7-43d0-4f28-9646-d9b96679bbea" providerId="ADAL" clId="{E846B5CE-19FF-4B5F-9492-E64BC6651F2D}" dt="2018-12-27T14:38:19.800" v="4704"/>
          <ac:spMkLst>
            <pc:docMk/>
            <pc:sldMk cId="2064462770" sldId="261"/>
            <ac:spMk id="14" creationId="{FF29117E-4417-4153-B2CC-5FD121770A63}"/>
          </ac:spMkLst>
        </pc:spChg>
        <pc:spChg chg="add del">
          <ac:chgData name="GIUSEPPE ARIENZO" userId="ee7fe2c7-43d0-4f28-9646-d9b96679bbea" providerId="ADAL" clId="{E846B5CE-19FF-4B5F-9492-E64BC6651F2D}" dt="2018-12-27T14:38:20.996" v="4705"/>
          <ac:spMkLst>
            <pc:docMk/>
            <pc:sldMk cId="2064462770" sldId="261"/>
            <ac:spMk id="15" creationId="{368AB7E1-CF4E-4BF8-81D0-ECE58B3AE594}"/>
          </ac:spMkLst>
        </pc:spChg>
        <pc:spChg chg="add del">
          <ac:chgData name="GIUSEPPE ARIENZO" userId="ee7fe2c7-43d0-4f28-9646-d9b96679bbea" providerId="ADAL" clId="{E846B5CE-19FF-4B5F-9492-E64BC6651F2D}" dt="2018-12-27T14:37:20.419" v="4693"/>
          <ac:spMkLst>
            <pc:docMk/>
            <pc:sldMk cId="2064462770" sldId="261"/>
            <ac:spMk id="17" creationId="{22B1E60E-9B33-4BA7-9C89-2FC7511644ED}"/>
          </ac:spMkLst>
        </pc:spChg>
        <pc:spChg chg="add mod">
          <ac:chgData name="GIUSEPPE ARIENZO" userId="ee7fe2c7-43d0-4f28-9646-d9b96679bbea" providerId="ADAL" clId="{E846B5CE-19FF-4B5F-9492-E64BC6651F2D}" dt="2019-01-09T15:32:45.429" v="6135" actId="1076"/>
          <ac:spMkLst>
            <pc:docMk/>
            <pc:sldMk cId="2064462770" sldId="261"/>
            <ac:spMk id="18" creationId="{AECD52E8-0328-4AF1-A119-63DF30DF3057}"/>
          </ac:spMkLst>
        </pc:spChg>
        <pc:graphicFrameChg chg="add mod modGraphic">
          <ac:chgData name="GIUSEPPE ARIENZO" userId="ee7fe2c7-43d0-4f28-9646-d9b96679bbea" providerId="ADAL" clId="{E846B5CE-19FF-4B5F-9492-E64BC6651F2D}" dt="2019-01-09T15:29:21.356" v="6104" actId="20577"/>
          <ac:graphicFrameMkLst>
            <pc:docMk/>
            <pc:sldMk cId="2064462770" sldId="261"/>
            <ac:graphicFrameMk id="7" creationId="{8730B8C4-A51E-4836-843B-99B0CE14F85E}"/>
          </ac:graphicFrameMkLst>
        </pc:graphicFrameChg>
        <pc:graphicFrameChg chg="add mod modGraphic">
          <ac:chgData name="GIUSEPPE ARIENZO" userId="ee7fe2c7-43d0-4f28-9646-d9b96679bbea" providerId="ADAL" clId="{E846B5CE-19FF-4B5F-9492-E64BC6651F2D}" dt="2019-01-09T15:30:11.673" v="6134" actId="20577"/>
          <ac:graphicFrameMkLst>
            <pc:docMk/>
            <pc:sldMk cId="2064462770" sldId="261"/>
            <ac:graphicFrameMk id="8" creationId="{9B575189-428C-42E6-A479-3DBBC655F923}"/>
          </ac:graphicFrameMkLst>
        </pc:graphicFrameChg>
        <pc:picChg chg="add del mod">
          <ac:chgData name="GIUSEPPE ARIENZO" userId="ee7fe2c7-43d0-4f28-9646-d9b96679bbea" providerId="ADAL" clId="{E846B5CE-19FF-4B5F-9492-E64BC6651F2D}" dt="2018-12-27T14:36:32.353" v="4683"/>
          <ac:picMkLst>
            <pc:docMk/>
            <pc:sldMk cId="2064462770" sldId="261"/>
            <ac:picMk id="7" creationId="{83A6AE87-ED64-47D3-AF78-740FF6C559FC}"/>
          </ac:picMkLst>
        </pc:picChg>
        <pc:picChg chg="add del">
          <ac:chgData name="GIUSEPPE ARIENZO" userId="ee7fe2c7-43d0-4f28-9646-d9b96679bbea" providerId="ADAL" clId="{E846B5CE-19FF-4B5F-9492-E64BC6651F2D}" dt="2019-01-09T15:27:53.392" v="6081"/>
          <ac:picMkLst>
            <pc:docMk/>
            <pc:sldMk cId="2064462770" sldId="261"/>
            <ac:picMk id="9" creationId="{9FBE3513-A12E-40A4-B921-2A5DE0D7256C}"/>
          </ac:picMkLst>
        </pc:picChg>
        <pc:picChg chg="add del mod">
          <ac:chgData name="GIUSEPPE ARIENZO" userId="ee7fe2c7-43d0-4f28-9646-d9b96679bbea" providerId="ADAL" clId="{E846B5CE-19FF-4B5F-9492-E64BC6651F2D}" dt="2018-12-27T14:36:31.468" v="4682"/>
          <ac:picMkLst>
            <pc:docMk/>
            <pc:sldMk cId="2064462770" sldId="261"/>
            <ac:picMk id="13" creationId="{1ABA9C62-3470-48BE-BC09-643F2F5EE9EA}"/>
          </ac:picMkLst>
        </pc:picChg>
        <pc:picChg chg="add mod">
          <ac:chgData name="GIUSEPPE ARIENZO" userId="ee7fe2c7-43d0-4f28-9646-d9b96679bbea" providerId="ADAL" clId="{E846B5CE-19FF-4B5F-9492-E64BC6651F2D}" dt="2018-12-28T09:55:45.754" v="5601" actId="1076"/>
          <ac:picMkLst>
            <pc:docMk/>
            <pc:sldMk cId="2064462770" sldId="261"/>
            <ac:picMk id="19" creationId="{987D8759-E5E0-4DB9-842D-18D77385D96A}"/>
          </ac:picMkLst>
        </pc:picChg>
        <pc:picChg chg="add mod modCrop">
          <ac:chgData name="GIUSEPPE ARIENZO" userId="ee7fe2c7-43d0-4f28-9646-d9b96679bbea" providerId="ADAL" clId="{E846B5CE-19FF-4B5F-9492-E64BC6651F2D}" dt="2018-12-28T10:05:28.412" v="5901" actId="1076"/>
          <ac:picMkLst>
            <pc:docMk/>
            <pc:sldMk cId="2064462770" sldId="261"/>
            <ac:picMk id="20" creationId="{385AD1C3-5053-4463-B2E7-E45BA78D567C}"/>
          </ac:picMkLst>
        </pc:picChg>
        <pc:cxnChg chg="add del">
          <ac:chgData name="GIUSEPPE ARIENZO" userId="ee7fe2c7-43d0-4f28-9646-d9b96679bbea" providerId="ADAL" clId="{E846B5CE-19FF-4B5F-9492-E64BC6651F2D}" dt="2018-12-27T14:35:47.607" v="4671"/>
          <ac:cxnSpMkLst>
            <pc:docMk/>
            <pc:sldMk cId="2064462770" sldId="261"/>
            <ac:cxnSpMk id="10" creationId="{5D889ADF-4C5E-435E-BAF8-40CFC87A4D76}"/>
          </ac:cxnSpMkLst>
        </pc:cxnChg>
        <pc:cxnChg chg="add del">
          <ac:chgData name="GIUSEPPE ARIENZO" userId="ee7fe2c7-43d0-4f28-9646-d9b96679bbea" providerId="ADAL" clId="{E846B5CE-19FF-4B5F-9492-E64BC6651F2D}" dt="2018-12-27T14:37:21.491" v="4694"/>
          <ac:cxnSpMkLst>
            <pc:docMk/>
            <pc:sldMk cId="2064462770" sldId="261"/>
            <ac:cxnSpMk id="16" creationId="{C15910FD-48EE-47D5-A088-FF95BBC82001}"/>
          </ac:cxnSpMkLst>
        </pc:cxnChg>
      </pc:sldChg>
      <pc:sldChg chg="addSp delSp modSp add delAnim modAnim">
        <pc:chgData name="GIUSEPPE ARIENZO" userId="ee7fe2c7-43d0-4f28-9646-d9b96679bbea" providerId="ADAL" clId="{E846B5CE-19FF-4B5F-9492-E64BC6651F2D}" dt="2019-01-09T15:37:17.214" v="6158" actId="14100"/>
        <pc:sldMkLst>
          <pc:docMk/>
          <pc:sldMk cId="2839978105" sldId="262"/>
        </pc:sldMkLst>
        <pc:spChg chg="del">
          <ac:chgData name="GIUSEPPE ARIENZO" userId="ee7fe2c7-43d0-4f28-9646-d9b96679bbea" providerId="ADAL" clId="{E846B5CE-19FF-4B5F-9492-E64BC6651F2D}" dt="2018-12-27T14:38:39.696" v="4713"/>
          <ac:spMkLst>
            <pc:docMk/>
            <pc:sldMk cId="2839978105" sldId="262"/>
            <ac:spMk id="2" creationId="{3924C47B-04A3-4648-B771-ED6078CF3D0E}"/>
          </ac:spMkLst>
        </pc:spChg>
        <pc:spChg chg="del">
          <ac:chgData name="GIUSEPPE ARIENZO" userId="ee7fe2c7-43d0-4f28-9646-d9b96679bbea" providerId="ADAL" clId="{E846B5CE-19FF-4B5F-9492-E64BC6651F2D}" dt="2018-12-27T14:38:37.495" v="4712"/>
          <ac:spMkLst>
            <pc:docMk/>
            <pc:sldMk cId="2839978105" sldId="262"/>
            <ac:spMk id="3" creationId="{9BA2E2FD-1BD3-4B06-B56F-2C882E963B5B}"/>
          </ac:spMkLst>
        </pc:spChg>
        <pc:spChg chg="add del mod">
          <ac:chgData name="GIUSEPPE ARIENZO" userId="ee7fe2c7-43d0-4f28-9646-d9b96679bbea" providerId="ADAL" clId="{E846B5CE-19FF-4B5F-9492-E64BC6651F2D}" dt="2018-12-28T09:46:45.532" v="5485"/>
          <ac:spMkLst>
            <pc:docMk/>
            <pc:sldMk cId="2839978105" sldId="262"/>
            <ac:spMk id="9" creationId="{EA2BAB0D-F540-4D25-A053-4EF60593F2F2}"/>
          </ac:spMkLst>
        </pc:spChg>
        <pc:spChg chg="add del mod">
          <ac:chgData name="GIUSEPPE ARIENZO" userId="ee7fe2c7-43d0-4f28-9646-d9b96679bbea" providerId="ADAL" clId="{E846B5CE-19FF-4B5F-9492-E64BC6651F2D}" dt="2018-12-27T14:40:43.583" v="4722" actId="478"/>
          <ac:spMkLst>
            <pc:docMk/>
            <pc:sldMk cId="2839978105" sldId="262"/>
            <ac:spMk id="10" creationId="{B069808D-3983-416D-A5BF-03A2D26A60B8}"/>
          </ac:spMkLst>
        </pc:spChg>
        <pc:spChg chg="add del mod">
          <ac:chgData name="GIUSEPPE ARIENZO" userId="ee7fe2c7-43d0-4f28-9646-d9b96679bbea" providerId="ADAL" clId="{E846B5CE-19FF-4B5F-9492-E64BC6651F2D}" dt="2018-12-27T14:40:46.317" v="4725" actId="478"/>
          <ac:spMkLst>
            <pc:docMk/>
            <pc:sldMk cId="2839978105" sldId="262"/>
            <ac:spMk id="11" creationId="{77D2C0D6-2DF8-4929-83C7-03EC68BFFD25}"/>
          </ac:spMkLst>
        </pc:spChg>
        <pc:spChg chg="add del mod">
          <ac:chgData name="GIUSEPPE ARIENZO" userId="ee7fe2c7-43d0-4f28-9646-d9b96679bbea" providerId="ADAL" clId="{E846B5CE-19FF-4B5F-9492-E64BC6651F2D}" dt="2018-12-28T09:46:47.759" v="5486"/>
          <ac:spMkLst>
            <pc:docMk/>
            <pc:sldMk cId="2839978105" sldId="262"/>
            <ac:spMk id="12" creationId="{C47BB96B-3DCD-4398-8142-C9558EA13B45}"/>
          </ac:spMkLst>
        </pc:spChg>
        <pc:spChg chg="add mod">
          <ac:chgData name="GIUSEPPE ARIENZO" userId="ee7fe2c7-43d0-4f28-9646-d9b96679bbea" providerId="ADAL" clId="{E846B5CE-19FF-4B5F-9492-E64BC6651F2D}" dt="2018-12-28T09:54:00.573" v="5582" actId="20577"/>
          <ac:spMkLst>
            <pc:docMk/>
            <pc:sldMk cId="2839978105" sldId="262"/>
            <ac:spMk id="86" creationId="{CB422057-68C8-422D-B50F-21653B2B2A0B}"/>
          </ac:spMkLst>
        </pc:spChg>
        <pc:graphicFrameChg chg="add del mod modGraphic">
          <ac:chgData name="GIUSEPPE ARIENZO" userId="ee7fe2c7-43d0-4f28-9646-d9b96679bbea" providerId="ADAL" clId="{E846B5CE-19FF-4B5F-9492-E64BC6651F2D}" dt="2019-01-09T15:35:28.291" v="6136" actId="478"/>
          <ac:graphicFrameMkLst>
            <pc:docMk/>
            <pc:sldMk cId="2839978105" sldId="262"/>
            <ac:graphicFrameMk id="4" creationId="{E5702372-2B6A-4CFB-BF9C-5D46F8EFFF96}"/>
          </ac:graphicFrameMkLst>
        </pc:graphicFrameChg>
        <pc:graphicFrameChg chg="add del mod">
          <ac:chgData name="GIUSEPPE ARIENZO" userId="ee7fe2c7-43d0-4f28-9646-d9b96679bbea" providerId="ADAL" clId="{E846B5CE-19FF-4B5F-9492-E64BC6651F2D}" dt="2018-12-27T14:40:35.261" v="4719"/>
          <ac:graphicFrameMkLst>
            <pc:docMk/>
            <pc:sldMk cId="2839978105" sldId="262"/>
            <ac:graphicFrameMk id="5" creationId="{F717F20D-523B-4125-BA92-CD489CCBB203}"/>
          </ac:graphicFrameMkLst>
        </pc:graphicFrameChg>
        <pc:graphicFrameChg chg="add del mod">
          <ac:chgData name="GIUSEPPE ARIENZO" userId="ee7fe2c7-43d0-4f28-9646-d9b96679bbea" providerId="ADAL" clId="{E846B5CE-19FF-4B5F-9492-E64BC6651F2D}" dt="2018-12-27T14:40:42.376" v="4721"/>
          <ac:graphicFrameMkLst>
            <pc:docMk/>
            <pc:sldMk cId="2839978105" sldId="262"/>
            <ac:graphicFrameMk id="6" creationId="{7A57DE11-FF4C-49C2-99F0-F28D4DB0155A}"/>
          </ac:graphicFrameMkLst>
        </pc:graphicFrameChg>
        <pc:graphicFrameChg chg="add del mod modGraphic">
          <ac:chgData name="GIUSEPPE ARIENZO" userId="ee7fe2c7-43d0-4f28-9646-d9b96679bbea" providerId="ADAL" clId="{E846B5CE-19FF-4B5F-9492-E64BC6651F2D}" dt="2018-12-28T09:41:22.139" v="5326"/>
          <ac:graphicFrameMkLst>
            <pc:docMk/>
            <pc:sldMk cId="2839978105" sldId="262"/>
            <ac:graphicFrameMk id="10" creationId="{BA678C5D-0600-416A-9687-7CAA0E8EFD35}"/>
          </ac:graphicFrameMkLst>
        </pc:graphicFrameChg>
        <pc:graphicFrameChg chg="add mod modGraphic">
          <ac:chgData name="GIUSEPPE ARIENZO" userId="ee7fe2c7-43d0-4f28-9646-d9b96679bbea" providerId="ADAL" clId="{E846B5CE-19FF-4B5F-9492-E64BC6651F2D}" dt="2018-12-28T09:53:46.587" v="5577" actId="1076"/>
          <ac:graphicFrameMkLst>
            <pc:docMk/>
            <pc:sldMk cId="2839978105" sldId="262"/>
            <ac:graphicFrameMk id="13" creationId="{F9464100-B74C-4939-8EED-B9A70CC1E9BB}"/>
          </ac:graphicFrameMkLst>
        </pc:graphicFrameChg>
        <pc:graphicFrameChg chg="add mod modGraphic">
          <ac:chgData name="GIUSEPPE ARIENZO" userId="ee7fe2c7-43d0-4f28-9646-d9b96679bbea" providerId="ADAL" clId="{E846B5CE-19FF-4B5F-9492-E64BC6651F2D}" dt="2018-12-28T09:53:46.587" v="5577" actId="1076"/>
          <ac:graphicFrameMkLst>
            <pc:docMk/>
            <pc:sldMk cId="2839978105" sldId="262"/>
            <ac:graphicFrameMk id="14" creationId="{FAF796FC-717D-4411-B45E-059346210021}"/>
          </ac:graphicFrameMkLst>
        </pc:graphicFrameChg>
        <pc:graphicFrameChg chg="add del mod modGraphic">
          <ac:chgData name="GIUSEPPE ARIENZO" userId="ee7fe2c7-43d0-4f28-9646-d9b96679bbea" providerId="ADAL" clId="{E846B5CE-19FF-4B5F-9492-E64BC6651F2D}" dt="2019-01-09T15:35:43.685" v="6139" actId="478"/>
          <ac:graphicFrameMkLst>
            <pc:docMk/>
            <pc:sldMk cId="2839978105" sldId="262"/>
            <ac:graphicFrameMk id="15" creationId="{DECD6CD6-B9A0-40DC-BE15-0438EEAFF83C}"/>
          </ac:graphicFrameMkLst>
        </pc:graphicFrameChg>
        <pc:graphicFrameChg chg="add mod modGraphic">
          <ac:chgData name="GIUSEPPE ARIENZO" userId="ee7fe2c7-43d0-4f28-9646-d9b96679bbea" providerId="ADAL" clId="{E846B5CE-19FF-4B5F-9492-E64BC6651F2D}" dt="2019-01-09T15:37:11.184" v="6156" actId="14100"/>
          <ac:graphicFrameMkLst>
            <pc:docMk/>
            <pc:sldMk cId="2839978105" sldId="262"/>
            <ac:graphicFrameMk id="16" creationId="{2094A217-5548-41FA-851E-FA50F20B8596}"/>
          </ac:graphicFrameMkLst>
        </pc:graphicFrameChg>
        <pc:graphicFrameChg chg="add mod">
          <ac:chgData name="GIUSEPPE ARIENZO" userId="ee7fe2c7-43d0-4f28-9646-d9b96679bbea" providerId="ADAL" clId="{E846B5CE-19FF-4B5F-9492-E64BC6651F2D}" dt="2019-01-09T15:35:34.944" v="6138" actId="1076"/>
          <ac:graphicFrameMkLst>
            <pc:docMk/>
            <pc:sldMk cId="2839978105" sldId="262"/>
            <ac:graphicFrameMk id="22" creationId="{391AFC5E-9FCD-47B8-ADFD-BC50B24E7EA0}"/>
          </ac:graphicFrameMkLst>
        </pc:graphicFrameChg>
        <pc:graphicFrameChg chg="add mod">
          <ac:chgData name="GIUSEPPE ARIENZO" userId="ee7fe2c7-43d0-4f28-9646-d9b96679bbea" providerId="ADAL" clId="{E846B5CE-19FF-4B5F-9492-E64BC6651F2D}" dt="2019-01-09T15:35:50.116" v="6141" actId="1076"/>
          <ac:graphicFrameMkLst>
            <pc:docMk/>
            <pc:sldMk cId="2839978105" sldId="262"/>
            <ac:graphicFrameMk id="23" creationId="{E5FF831C-B977-49E8-AC13-7DE443DE33B4}"/>
          </ac:graphicFrameMkLst>
        </pc:graphicFrameChg>
        <pc:cxnChg chg="add del mod">
          <ac:chgData name="GIUSEPPE ARIENZO" userId="ee7fe2c7-43d0-4f28-9646-d9b96679bbea" providerId="ADAL" clId="{E846B5CE-19FF-4B5F-9492-E64BC6651F2D}" dt="2018-12-28T09:53:11.639" v="5573"/>
          <ac:cxnSpMkLst>
            <pc:docMk/>
            <pc:sldMk cId="2839978105" sldId="262"/>
            <ac:cxnSpMk id="7" creationId="{8586C320-4676-4A99-A063-AC5601EADE3E}"/>
          </ac:cxnSpMkLst>
        </pc:cxnChg>
        <pc:cxnChg chg="add del mod">
          <ac:chgData name="GIUSEPPE ARIENZO" userId="ee7fe2c7-43d0-4f28-9646-d9b96679bbea" providerId="ADAL" clId="{E846B5CE-19FF-4B5F-9492-E64BC6651F2D}" dt="2018-12-27T14:40:44.342" v="4723" actId="478"/>
          <ac:cxnSpMkLst>
            <pc:docMk/>
            <pc:sldMk cId="2839978105" sldId="262"/>
            <ac:cxnSpMk id="8" creationId="{D9183B59-D83C-4DFF-A428-86221EA8AAFC}"/>
          </ac:cxnSpMkLst>
        </pc:cxnChg>
        <pc:cxnChg chg="add mod">
          <ac:chgData name="GIUSEPPE ARIENZO" userId="ee7fe2c7-43d0-4f28-9646-d9b96679bbea" providerId="ADAL" clId="{E846B5CE-19FF-4B5F-9492-E64BC6651F2D}" dt="2019-01-09T15:36:23.007" v="6143" actId="13822"/>
          <ac:cxnSpMkLst>
            <pc:docMk/>
            <pc:sldMk cId="2839978105" sldId="262"/>
            <ac:cxnSpMk id="17" creationId="{BF358BE7-54F6-45C2-8904-6403CB0F2D01}"/>
          </ac:cxnSpMkLst>
        </pc:cxnChg>
        <pc:cxnChg chg="add mod">
          <ac:chgData name="GIUSEPPE ARIENZO" userId="ee7fe2c7-43d0-4f28-9646-d9b96679bbea" providerId="ADAL" clId="{E846B5CE-19FF-4B5F-9492-E64BC6651F2D}" dt="2019-01-09T15:36:28.778" v="6144" actId="1076"/>
          <ac:cxnSpMkLst>
            <pc:docMk/>
            <pc:sldMk cId="2839978105" sldId="262"/>
            <ac:cxnSpMk id="18" creationId="{C0E83B96-3F86-4955-84C2-A4F7E625EE26}"/>
          </ac:cxnSpMkLst>
        </pc:cxnChg>
        <pc:cxnChg chg="add mod">
          <ac:chgData name="GIUSEPPE ARIENZO" userId="ee7fe2c7-43d0-4f28-9646-d9b96679bbea" providerId="ADAL" clId="{E846B5CE-19FF-4B5F-9492-E64BC6651F2D}" dt="2019-01-09T15:37:14.781" v="6157" actId="14100"/>
          <ac:cxnSpMkLst>
            <pc:docMk/>
            <pc:sldMk cId="2839978105" sldId="262"/>
            <ac:cxnSpMk id="19" creationId="{11FE1C61-7509-4BD9-B8CF-6DFEA8E1E859}"/>
          </ac:cxnSpMkLst>
        </pc:cxnChg>
        <pc:cxnChg chg="add mod">
          <ac:chgData name="GIUSEPPE ARIENZO" userId="ee7fe2c7-43d0-4f28-9646-d9b96679bbea" providerId="ADAL" clId="{E846B5CE-19FF-4B5F-9492-E64BC6651F2D}" dt="2019-01-09T15:36:33.686" v="6145" actId="1076"/>
          <ac:cxnSpMkLst>
            <pc:docMk/>
            <pc:sldMk cId="2839978105" sldId="262"/>
            <ac:cxnSpMk id="25" creationId="{855E4298-5F08-4296-9617-295F1202837B}"/>
          </ac:cxnSpMkLst>
        </pc:cxnChg>
        <pc:cxnChg chg="add mod">
          <ac:chgData name="GIUSEPPE ARIENZO" userId="ee7fe2c7-43d0-4f28-9646-d9b96679bbea" providerId="ADAL" clId="{E846B5CE-19FF-4B5F-9492-E64BC6651F2D}" dt="2018-12-28T09:53:46.587" v="5577" actId="1076"/>
          <ac:cxnSpMkLst>
            <pc:docMk/>
            <pc:sldMk cId="2839978105" sldId="262"/>
            <ac:cxnSpMk id="44" creationId="{84990DEF-8E87-420E-BDA9-9ED84D24888F}"/>
          </ac:cxnSpMkLst>
        </pc:cxnChg>
        <pc:cxnChg chg="add mod">
          <ac:chgData name="GIUSEPPE ARIENZO" userId="ee7fe2c7-43d0-4f28-9646-d9b96679bbea" providerId="ADAL" clId="{E846B5CE-19FF-4B5F-9492-E64BC6651F2D}" dt="2019-01-09T15:37:17.214" v="6158" actId="14100"/>
          <ac:cxnSpMkLst>
            <pc:docMk/>
            <pc:sldMk cId="2839978105" sldId="262"/>
            <ac:cxnSpMk id="46" creationId="{3AB84A41-5C17-43B2-876E-871D61A060AB}"/>
          </ac:cxnSpMkLst>
        </pc:cxnChg>
        <pc:cxnChg chg="add mod">
          <ac:chgData name="GIUSEPPE ARIENZO" userId="ee7fe2c7-43d0-4f28-9646-d9b96679bbea" providerId="ADAL" clId="{E846B5CE-19FF-4B5F-9492-E64BC6651F2D}" dt="2018-12-28T09:53:46.587" v="5577" actId="1076"/>
          <ac:cxnSpMkLst>
            <pc:docMk/>
            <pc:sldMk cId="2839978105" sldId="262"/>
            <ac:cxnSpMk id="51" creationId="{B6B4B6D7-73A1-4E56-A876-05F65113FA5C}"/>
          </ac:cxnSpMkLst>
        </pc:cxnChg>
        <pc:cxnChg chg="add mod">
          <ac:chgData name="GIUSEPPE ARIENZO" userId="ee7fe2c7-43d0-4f28-9646-d9b96679bbea" providerId="ADAL" clId="{E846B5CE-19FF-4B5F-9492-E64BC6651F2D}" dt="2019-01-09T15:36:41.499" v="6147" actId="14100"/>
          <ac:cxnSpMkLst>
            <pc:docMk/>
            <pc:sldMk cId="2839978105" sldId="262"/>
            <ac:cxnSpMk id="57" creationId="{C7EEA797-C603-4EDE-81FD-5BBD720D3CB5}"/>
          </ac:cxnSpMkLst>
        </pc:cxnChg>
        <pc:cxnChg chg="add mod">
          <ac:chgData name="GIUSEPPE ARIENZO" userId="ee7fe2c7-43d0-4f28-9646-d9b96679bbea" providerId="ADAL" clId="{E846B5CE-19FF-4B5F-9492-E64BC6651F2D}" dt="2018-12-28T09:53:46.587" v="5577" actId="1076"/>
          <ac:cxnSpMkLst>
            <pc:docMk/>
            <pc:sldMk cId="2839978105" sldId="262"/>
            <ac:cxnSpMk id="59" creationId="{904B3EB0-79E9-4450-B0B9-97EE98ACE3B0}"/>
          </ac:cxnSpMkLst>
        </pc:cxnChg>
        <pc:cxnChg chg="add mod">
          <ac:chgData name="GIUSEPPE ARIENZO" userId="ee7fe2c7-43d0-4f28-9646-d9b96679bbea" providerId="ADAL" clId="{E846B5CE-19FF-4B5F-9492-E64BC6651F2D}" dt="2019-01-09T15:36:36.082" v="6146" actId="14100"/>
          <ac:cxnSpMkLst>
            <pc:docMk/>
            <pc:sldMk cId="2839978105" sldId="262"/>
            <ac:cxnSpMk id="65" creationId="{83767079-BF83-417A-AFFB-C06820C5213C}"/>
          </ac:cxnSpMkLst>
        </pc:cxnChg>
        <pc:cxnChg chg="add mod">
          <ac:chgData name="GIUSEPPE ARIENZO" userId="ee7fe2c7-43d0-4f28-9646-d9b96679bbea" providerId="ADAL" clId="{E846B5CE-19FF-4B5F-9492-E64BC6651F2D}" dt="2018-12-28T09:53:46.587" v="5577" actId="1076"/>
          <ac:cxnSpMkLst>
            <pc:docMk/>
            <pc:sldMk cId="2839978105" sldId="262"/>
            <ac:cxnSpMk id="71" creationId="{70A7BFEE-AF11-4FBD-8CE5-78B82D407751}"/>
          </ac:cxnSpMkLst>
        </pc:cxnChg>
        <pc:cxnChg chg="add mod">
          <ac:chgData name="GIUSEPPE ARIENZO" userId="ee7fe2c7-43d0-4f28-9646-d9b96679bbea" providerId="ADAL" clId="{E846B5CE-19FF-4B5F-9492-E64BC6651F2D}" dt="2018-12-28T09:53:46.587" v="5577" actId="1076"/>
          <ac:cxnSpMkLst>
            <pc:docMk/>
            <pc:sldMk cId="2839978105" sldId="262"/>
            <ac:cxnSpMk id="75" creationId="{637BEBAC-AF31-40FC-A29C-91F86552AFF5}"/>
          </ac:cxnSpMkLst>
        </pc:cxnChg>
        <pc:cxnChg chg="add mod">
          <ac:chgData name="GIUSEPPE ARIENZO" userId="ee7fe2c7-43d0-4f28-9646-d9b96679bbea" providerId="ADAL" clId="{E846B5CE-19FF-4B5F-9492-E64BC6651F2D}" dt="2018-12-28T09:53:46.587" v="5577" actId="1076"/>
          <ac:cxnSpMkLst>
            <pc:docMk/>
            <pc:sldMk cId="2839978105" sldId="262"/>
            <ac:cxnSpMk id="79" creationId="{1308347E-7BCB-4FA9-B59E-E3E2C225A936}"/>
          </ac:cxnSpMkLst>
        </pc:cxnChg>
        <pc:cxnChg chg="add mod">
          <ac:chgData name="GIUSEPPE ARIENZO" userId="ee7fe2c7-43d0-4f28-9646-d9b96679bbea" providerId="ADAL" clId="{E846B5CE-19FF-4B5F-9492-E64BC6651F2D}" dt="2019-01-09T15:36:23.007" v="6143" actId="13822"/>
          <ac:cxnSpMkLst>
            <pc:docMk/>
            <pc:sldMk cId="2839978105" sldId="262"/>
            <ac:cxnSpMk id="84" creationId="{13C427DB-B677-41AD-A2D3-C69B72E5A114}"/>
          </ac:cxnSpMkLst>
        </pc:cxnChg>
      </pc:sldChg>
      <pc:sldChg chg="addSp delSp modSp add delAnim modAnim">
        <pc:chgData name="GIUSEPPE ARIENZO" userId="ee7fe2c7-43d0-4f28-9646-d9b96679bbea" providerId="ADAL" clId="{E846B5CE-19FF-4B5F-9492-E64BC6651F2D}" dt="2018-12-28T09:57:18.095" v="5626"/>
        <pc:sldMkLst>
          <pc:docMk/>
          <pc:sldMk cId="236359233" sldId="263"/>
        </pc:sldMkLst>
        <pc:spChg chg="del">
          <ac:chgData name="GIUSEPPE ARIENZO" userId="ee7fe2c7-43d0-4f28-9646-d9b96679bbea" providerId="ADAL" clId="{E846B5CE-19FF-4B5F-9492-E64BC6651F2D}" dt="2018-12-28T09:56:05.379" v="5607" actId="478"/>
          <ac:spMkLst>
            <pc:docMk/>
            <pc:sldMk cId="236359233" sldId="263"/>
            <ac:spMk id="2" creationId="{15F923F3-C85C-46D0-9DC9-F4AAB469270B}"/>
          </ac:spMkLst>
        </pc:spChg>
        <pc:spChg chg="del mod">
          <ac:chgData name="GIUSEPPE ARIENZO" userId="ee7fe2c7-43d0-4f28-9646-d9b96679bbea" providerId="ADAL" clId="{E846B5CE-19FF-4B5F-9492-E64BC6651F2D}" dt="2018-12-28T09:56:04.836" v="5606" actId="478"/>
          <ac:spMkLst>
            <pc:docMk/>
            <pc:sldMk cId="236359233" sldId="263"/>
            <ac:spMk id="3" creationId="{CBECB5D6-B954-46DB-99BB-2C2BF5595A10}"/>
          </ac:spMkLst>
        </pc:spChg>
        <pc:spChg chg="add mod">
          <ac:chgData name="GIUSEPPE ARIENZO" userId="ee7fe2c7-43d0-4f28-9646-d9b96679bbea" providerId="ADAL" clId="{E846B5CE-19FF-4B5F-9492-E64BC6651F2D}" dt="2018-12-28T09:56:31.576" v="5625" actId="14100"/>
          <ac:spMkLst>
            <pc:docMk/>
            <pc:sldMk cId="236359233" sldId="263"/>
            <ac:spMk id="5" creationId="{F46569F6-9EFC-4C4D-AD6A-28C1FC3A7B51}"/>
          </ac:spMkLst>
        </pc:spChg>
        <pc:spChg chg="add">
          <ac:chgData name="GIUSEPPE ARIENZO" userId="ee7fe2c7-43d0-4f28-9646-d9b96679bbea" providerId="ADAL" clId="{E846B5CE-19FF-4B5F-9492-E64BC6651F2D}" dt="2018-12-28T09:57:18.095" v="5626"/>
          <ac:spMkLst>
            <pc:docMk/>
            <pc:sldMk cId="236359233" sldId="263"/>
            <ac:spMk id="6" creationId="{C319882C-26AD-4D9B-B4FB-EC87D05F6906}"/>
          </ac:spMkLst>
        </pc:spChg>
        <pc:spChg chg="add">
          <ac:chgData name="GIUSEPPE ARIENZO" userId="ee7fe2c7-43d0-4f28-9646-d9b96679bbea" providerId="ADAL" clId="{E846B5CE-19FF-4B5F-9492-E64BC6651F2D}" dt="2018-12-28T09:57:18.095" v="5626"/>
          <ac:spMkLst>
            <pc:docMk/>
            <pc:sldMk cId="236359233" sldId="263"/>
            <ac:spMk id="7" creationId="{F11D5E2C-F6AB-4A66-AE4B-55FF00AE197F}"/>
          </ac:spMkLst>
        </pc:spChg>
        <pc:spChg chg="add">
          <ac:chgData name="GIUSEPPE ARIENZO" userId="ee7fe2c7-43d0-4f28-9646-d9b96679bbea" providerId="ADAL" clId="{E846B5CE-19FF-4B5F-9492-E64BC6651F2D}" dt="2018-12-28T09:57:18.095" v="5626"/>
          <ac:spMkLst>
            <pc:docMk/>
            <pc:sldMk cId="236359233" sldId="263"/>
            <ac:spMk id="8" creationId="{027785C8-DB73-4DD3-8B40-D240808CF3C9}"/>
          </ac:spMkLst>
        </pc:spChg>
        <pc:spChg chg="add">
          <ac:chgData name="GIUSEPPE ARIENZO" userId="ee7fe2c7-43d0-4f28-9646-d9b96679bbea" providerId="ADAL" clId="{E846B5CE-19FF-4B5F-9492-E64BC6651F2D}" dt="2018-12-28T09:57:18.095" v="5626"/>
          <ac:spMkLst>
            <pc:docMk/>
            <pc:sldMk cId="236359233" sldId="263"/>
            <ac:spMk id="9" creationId="{5BE66785-6C70-4381-AFBA-045975AEFCF7}"/>
          </ac:spMkLst>
        </pc:spChg>
        <pc:spChg chg="add">
          <ac:chgData name="GIUSEPPE ARIENZO" userId="ee7fe2c7-43d0-4f28-9646-d9b96679bbea" providerId="ADAL" clId="{E846B5CE-19FF-4B5F-9492-E64BC6651F2D}" dt="2018-12-28T09:57:18.095" v="5626"/>
          <ac:spMkLst>
            <pc:docMk/>
            <pc:sldMk cId="236359233" sldId="263"/>
            <ac:spMk id="10" creationId="{6D07E952-7463-424C-8072-92AB2A5015E2}"/>
          </ac:spMkLst>
        </pc:spChg>
        <pc:spChg chg="add">
          <ac:chgData name="GIUSEPPE ARIENZO" userId="ee7fe2c7-43d0-4f28-9646-d9b96679bbea" providerId="ADAL" clId="{E846B5CE-19FF-4B5F-9492-E64BC6651F2D}" dt="2018-12-28T09:57:18.095" v="5626"/>
          <ac:spMkLst>
            <pc:docMk/>
            <pc:sldMk cId="236359233" sldId="263"/>
            <ac:spMk id="20" creationId="{A0B16B37-18F6-424E-A70A-EAA670577748}"/>
          </ac:spMkLst>
        </pc:spChg>
        <pc:spChg chg="add">
          <ac:chgData name="GIUSEPPE ARIENZO" userId="ee7fe2c7-43d0-4f28-9646-d9b96679bbea" providerId="ADAL" clId="{E846B5CE-19FF-4B5F-9492-E64BC6651F2D}" dt="2018-12-28T09:57:18.095" v="5626"/>
          <ac:spMkLst>
            <pc:docMk/>
            <pc:sldMk cId="236359233" sldId="263"/>
            <ac:spMk id="21" creationId="{0B477784-A017-4E5B-B909-2E148B8C525B}"/>
          </ac:spMkLst>
        </pc:spChg>
        <pc:spChg chg="add">
          <ac:chgData name="GIUSEPPE ARIENZO" userId="ee7fe2c7-43d0-4f28-9646-d9b96679bbea" providerId="ADAL" clId="{E846B5CE-19FF-4B5F-9492-E64BC6651F2D}" dt="2018-12-28T09:57:18.095" v="5626"/>
          <ac:spMkLst>
            <pc:docMk/>
            <pc:sldMk cId="236359233" sldId="263"/>
            <ac:spMk id="22" creationId="{9BBFEF58-C405-4751-AD60-9B7FF1F50CF5}"/>
          </ac:spMkLst>
        </pc:spChg>
        <pc:spChg chg="add">
          <ac:chgData name="GIUSEPPE ARIENZO" userId="ee7fe2c7-43d0-4f28-9646-d9b96679bbea" providerId="ADAL" clId="{E846B5CE-19FF-4B5F-9492-E64BC6651F2D}" dt="2018-12-28T09:57:18.095" v="5626"/>
          <ac:spMkLst>
            <pc:docMk/>
            <pc:sldMk cId="236359233" sldId="263"/>
            <ac:spMk id="23" creationId="{1D3585F9-8012-49CB-83B7-9347BE8A465D}"/>
          </ac:spMkLst>
        </pc:spChg>
        <pc:spChg chg="add">
          <ac:chgData name="GIUSEPPE ARIENZO" userId="ee7fe2c7-43d0-4f28-9646-d9b96679bbea" providerId="ADAL" clId="{E846B5CE-19FF-4B5F-9492-E64BC6651F2D}" dt="2018-12-28T09:57:18.095" v="5626"/>
          <ac:spMkLst>
            <pc:docMk/>
            <pc:sldMk cId="236359233" sldId="263"/>
            <ac:spMk id="28" creationId="{328A8F40-5707-494C-90B0-058CBC556C4C}"/>
          </ac:spMkLst>
        </pc:spChg>
        <pc:spChg chg="add">
          <ac:chgData name="GIUSEPPE ARIENZO" userId="ee7fe2c7-43d0-4f28-9646-d9b96679bbea" providerId="ADAL" clId="{E846B5CE-19FF-4B5F-9492-E64BC6651F2D}" dt="2018-12-28T09:57:18.095" v="5626"/>
          <ac:spMkLst>
            <pc:docMk/>
            <pc:sldMk cId="236359233" sldId="263"/>
            <ac:spMk id="30" creationId="{A49C620D-3F76-4B15-849D-B8E6891511DB}"/>
          </ac:spMkLst>
        </pc:spChg>
        <pc:spChg chg="add">
          <ac:chgData name="GIUSEPPE ARIENZO" userId="ee7fe2c7-43d0-4f28-9646-d9b96679bbea" providerId="ADAL" clId="{E846B5CE-19FF-4B5F-9492-E64BC6651F2D}" dt="2018-12-28T09:57:18.095" v="5626"/>
          <ac:spMkLst>
            <pc:docMk/>
            <pc:sldMk cId="236359233" sldId="263"/>
            <ac:spMk id="31" creationId="{E7ACE81F-48F7-4B64-AD47-DEA5D9B6A840}"/>
          </ac:spMkLst>
        </pc:spChg>
        <pc:spChg chg="add">
          <ac:chgData name="GIUSEPPE ARIENZO" userId="ee7fe2c7-43d0-4f28-9646-d9b96679bbea" providerId="ADAL" clId="{E846B5CE-19FF-4B5F-9492-E64BC6651F2D}" dt="2018-12-28T09:57:18.095" v="5626"/>
          <ac:spMkLst>
            <pc:docMk/>
            <pc:sldMk cId="236359233" sldId="263"/>
            <ac:spMk id="32" creationId="{B6A9617C-079C-433C-AFF2-2DF44E54BD68}"/>
          </ac:spMkLst>
        </pc:spChg>
        <pc:spChg chg="add">
          <ac:chgData name="GIUSEPPE ARIENZO" userId="ee7fe2c7-43d0-4f28-9646-d9b96679bbea" providerId="ADAL" clId="{E846B5CE-19FF-4B5F-9492-E64BC6651F2D}" dt="2018-12-28T09:57:18.095" v="5626"/>
          <ac:spMkLst>
            <pc:docMk/>
            <pc:sldMk cId="236359233" sldId="263"/>
            <ac:spMk id="33" creationId="{9F1C78D7-0248-4880-BE49-D56E5E7DCD7D}"/>
          </ac:spMkLst>
        </pc:spChg>
        <pc:spChg chg="add">
          <ac:chgData name="GIUSEPPE ARIENZO" userId="ee7fe2c7-43d0-4f28-9646-d9b96679bbea" providerId="ADAL" clId="{E846B5CE-19FF-4B5F-9492-E64BC6651F2D}" dt="2018-12-28T09:57:18.095" v="5626"/>
          <ac:spMkLst>
            <pc:docMk/>
            <pc:sldMk cId="236359233" sldId="263"/>
            <ac:spMk id="34" creationId="{1B782126-F723-4365-99A1-B4DBAF43769A}"/>
          </ac:spMkLst>
        </pc:spChg>
        <pc:spChg chg="add">
          <ac:chgData name="GIUSEPPE ARIENZO" userId="ee7fe2c7-43d0-4f28-9646-d9b96679bbea" providerId="ADAL" clId="{E846B5CE-19FF-4B5F-9492-E64BC6651F2D}" dt="2018-12-28T09:57:18.095" v="5626"/>
          <ac:spMkLst>
            <pc:docMk/>
            <pc:sldMk cId="236359233" sldId="263"/>
            <ac:spMk id="35" creationId="{36928DAB-887D-419D-B162-C1C40CD789F6}"/>
          </ac:spMkLst>
        </pc:spChg>
        <pc:spChg chg="add">
          <ac:chgData name="GIUSEPPE ARIENZO" userId="ee7fe2c7-43d0-4f28-9646-d9b96679bbea" providerId="ADAL" clId="{E846B5CE-19FF-4B5F-9492-E64BC6651F2D}" dt="2018-12-28T09:57:18.095" v="5626"/>
          <ac:spMkLst>
            <pc:docMk/>
            <pc:sldMk cId="236359233" sldId="263"/>
            <ac:spMk id="36" creationId="{9657459C-3758-4E12-87D5-172D260B1B2E}"/>
          </ac:spMkLst>
        </pc:spChg>
        <pc:spChg chg="add">
          <ac:chgData name="GIUSEPPE ARIENZO" userId="ee7fe2c7-43d0-4f28-9646-d9b96679bbea" providerId="ADAL" clId="{E846B5CE-19FF-4B5F-9492-E64BC6651F2D}" dt="2018-12-28T09:57:18.095" v="5626"/>
          <ac:spMkLst>
            <pc:docMk/>
            <pc:sldMk cId="236359233" sldId="263"/>
            <ac:spMk id="37" creationId="{A0E076C7-1020-4150-9772-68119E38D68E}"/>
          </ac:spMkLst>
        </pc:spChg>
        <pc:spChg chg="add">
          <ac:chgData name="GIUSEPPE ARIENZO" userId="ee7fe2c7-43d0-4f28-9646-d9b96679bbea" providerId="ADAL" clId="{E846B5CE-19FF-4B5F-9492-E64BC6651F2D}" dt="2018-12-28T09:57:18.095" v="5626"/>
          <ac:spMkLst>
            <pc:docMk/>
            <pc:sldMk cId="236359233" sldId="263"/>
            <ac:spMk id="38" creationId="{CB887D5A-6E79-465A-8354-1CA5C32F3C40}"/>
          </ac:spMkLst>
        </pc:spChg>
        <pc:spChg chg="add">
          <ac:chgData name="GIUSEPPE ARIENZO" userId="ee7fe2c7-43d0-4f28-9646-d9b96679bbea" providerId="ADAL" clId="{E846B5CE-19FF-4B5F-9492-E64BC6651F2D}" dt="2018-12-28T09:57:18.095" v="5626"/>
          <ac:spMkLst>
            <pc:docMk/>
            <pc:sldMk cId="236359233" sldId="263"/>
            <ac:spMk id="39" creationId="{621C8F54-94CE-4919-8BFB-9F6D12517E3F}"/>
          </ac:spMkLst>
        </pc:spChg>
        <pc:spChg chg="add">
          <ac:chgData name="GIUSEPPE ARIENZO" userId="ee7fe2c7-43d0-4f28-9646-d9b96679bbea" providerId="ADAL" clId="{E846B5CE-19FF-4B5F-9492-E64BC6651F2D}" dt="2018-12-28T09:57:18.095" v="5626"/>
          <ac:spMkLst>
            <pc:docMk/>
            <pc:sldMk cId="236359233" sldId="263"/>
            <ac:spMk id="40" creationId="{EB253A80-1BBC-4776-AC2B-BE20A8581966}"/>
          </ac:spMkLst>
        </pc:spChg>
        <pc:spChg chg="add">
          <ac:chgData name="GIUSEPPE ARIENZO" userId="ee7fe2c7-43d0-4f28-9646-d9b96679bbea" providerId="ADAL" clId="{E846B5CE-19FF-4B5F-9492-E64BC6651F2D}" dt="2018-12-28T09:57:18.095" v="5626"/>
          <ac:spMkLst>
            <pc:docMk/>
            <pc:sldMk cId="236359233" sldId="263"/>
            <ac:spMk id="41" creationId="{AC74D314-735C-426C-B9B2-8BEE5314F733}"/>
          </ac:spMkLst>
        </pc:spChg>
        <pc:spChg chg="add">
          <ac:chgData name="GIUSEPPE ARIENZO" userId="ee7fe2c7-43d0-4f28-9646-d9b96679bbea" providerId="ADAL" clId="{E846B5CE-19FF-4B5F-9492-E64BC6651F2D}" dt="2018-12-28T09:57:18.095" v="5626"/>
          <ac:spMkLst>
            <pc:docMk/>
            <pc:sldMk cId="236359233" sldId="263"/>
            <ac:spMk id="42" creationId="{5E6BEB9E-C3DD-494E-8ACF-8C1EE7225520}"/>
          </ac:spMkLst>
        </pc:spChg>
        <pc:graphicFrameChg chg="add del">
          <ac:chgData name="GIUSEPPE ARIENZO" userId="ee7fe2c7-43d0-4f28-9646-d9b96679bbea" providerId="ADAL" clId="{E846B5CE-19FF-4B5F-9492-E64BC6651F2D}" dt="2018-12-28T09:56:19.574" v="5609" actId="478"/>
          <ac:graphicFrameMkLst>
            <pc:docMk/>
            <pc:sldMk cId="236359233" sldId="263"/>
            <ac:graphicFrameMk id="4" creationId="{8977A066-A8F3-4C38-94C2-097A1F4BD1FD}"/>
          </ac:graphicFrameMkLst>
        </pc:graphicFrameChg>
        <pc:cxnChg chg="add">
          <ac:chgData name="GIUSEPPE ARIENZO" userId="ee7fe2c7-43d0-4f28-9646-d9b96679bbea" providerId="ADAL" clId="{E846B5CE-19FF-4B5F-9492-E64BC6651F2D}" dt="2018-12-28T09:57:18.095" v="5626"/>
          <ac:cxnSpMkLst>
            <pc:docMk/>
            <pc:sldMk cId="236359233" sldId="263"/>
            <ac:cxnSpMk id="11" creationId="{45EB231C-75A9-4217-86A3-98589B969D23}"/>
          </ac:cxnSpMkLst>
        </pc:cxnChg>
        <pc:cxnChg chg="add">
          <ac:chgData name="GIUSEPPE ARIENZO" userId="ee7fe2c7-43d0-4f28-9646-d9b96679bbea" providerId="ADAL" clId="{E846B5CE-19FF-4B5F-9492-E64BC6651F2D}" dt="2018-12-28T09:57:18.095" v="5626"/>
          <ac:cxnSpMkLst>
            <pc:docMk/>
            <pc:sldMk cId="236359233" sldId="263"/>
            <ac:cxnSpMk id="12" creationId="{DB30882D-CA29-4D72-B8E6-E075C9754AC6}"/>
          </ac:cxnSpMkLst>
        </pc:cxnChg>
        <pc:cxnChg chg="add">
          <ac:chgData name="GIUSEPPE ARIENZO" userId="ee7fe2c7-43d0-4f28-9646-d9b96679bbea" providerId="ADAL" clId="{E846B5CE-19FF-4B5F-9492-E64BC6651F2D}" dt="2018-12-28T09:57:18.095" v="5626"/>
          <ac:cxnSpMkLst>
            <pc:docMk/>
            <pc:sldMk cId="236359233" sldId="263"/>
            <ac:cxnSpMk id="13" creationId="{DF788A93-4240-4675-82FB-31815F793A69}"/>
          </ac:cxnSpMkLst>
        </pc:cxnChg>
        <pc:cxnChg chg="add">
          <ac:chgData name="GIUSEPPE ARIENZO" userId="ee7fe2c7-43d0-4f28-9646-d9b96679bbea" providerId="ADAL" clId="{E846B5CE-19FF-4B5F-9492-E64BC6651F2D}" dt="2018-12-28T09:57:18.095" v="5626"/>
          <ac:cxnSpMkLst>
            <pc:docMk/>
            <pc:sldMk cId="236359233" sldId="263"/>
            <ac:cxnSpMk id="14" creationId="{B60A4AE4-BD7B-4EB8-AE61-94B18B818A1A}"/>
          </ac:cxnSpMkLst>
        </pc:cxnChg>
        <pc:cxnChg chg="add">
          <ac:chgData name="GIUSEPPE ARIENZO" userId="ee7fe2c7-43d0-4f28-9646-d9b96679bbea" providerId="ADAL" clId="{E846B5CE-19FF-4B5F-9492-E64BC6651F2D}" dt="2018-12-28T09:57:18.095" v="5626"/>
          <ac:cxnSpMkLst>
            <pc:docMk/>
            <pc:sldMk cId="236359233" sldId="263"/>
            <ac:cxnSpMk id="15" creationId="{29D0811E-9A77-4829-ABEE-81A592E8F202}"/>
          </ac:cxnSpMkLst>
        </pc:cxnChg>
        <pc:cxnChg chg="add">
          <ac:chgData name="GIUSEPPE ARIENZO" userId="ee7fe2c7-43d0-4f28-9646-d9b96679bbea" providerId="ADAL" clId="{E846B5CE-19FF-4B5F-9492-E64BC6651F2D}" dt="2018-12-28T09:57:18.095" v="5626"/>
          <ac:cxnSpMkLst>
            <pc:docMk/>
            <pc:sldMk cId="236359233" sldId="263"/>
            <ac:cxnSpMk id="16" creationId="{866CF590-7CF1-4BF1-9347-D1D88FB6677B}"/>
          </ac:cxnSpMkLst>
        </pc:cxnChg>
        <pc:cxnChg chg="add">
          <ac:chgData name="GIUSEPPE ARIENZO" userId="ee7fe2c7-43d0-4f28-9646-d9b96679bbea" providerId="ADAL" clId="{E846B5CE-19FF-4B5F-9492-E64BC6651F2D}" dt="2018-12-28T09:57:18.095" v="5626"/>
          <ac:cxnSpMkLst>
            <pc:docMk/>
            <pc:sldMk cId="236359233" sldId="263"/>
            <ac:cxnSpMk id="17" creationId="{1CE47B8B-498C-45BF-B5D7-AB6C3A5B93D0}"/>
          </ac:cxnSpMkLst>
        </pc:cxnChg>
        <pc:cxnChg chg="add">
          <ac:chgData name="GIUSEPPE ARIENZO" userId="ee7fe2c7-43d0-4f28-9646-d9b96679bbea" providerId="ADAL" clId="{E846B5CE-19FF-4B5F-9492-E64BC6651F2D}" dt="2018-12-28T09:57:18.095" v="5626"/>
          <ac:cxnSpMkLst>
            <pc:docMk/>
            <pc:sldMk cId="236359233" sldId="263"/>
            <ac:cxnSpMk id="18" creationId="{E1268BA1-B0B2-473F-9F2B-1F46AC8BFFDB}"/>
          </ac:cxnSpMkLst>
        </pc:cxnChg>
        <pc:cxnChg chg="add">
          <ac:chgData name="GIUSEPPE ARIENZO" userId="ee7fe2c7-43d0-4f28-9646-d9b96679bbea" providerId="ADAL" clId="{E846B5CE-19FF-4B5F-9492-E64BC6651F2D}" dt="2018-12-28T09:57:18.095" v="5626"/>
          <ac:cxnSpMkLst>
            <pc:docMk/>
            <pc:sldMk cId="236359233" sldId="263"/>
            <ac:cxnSpMk id="19" creationId="{DCB34862-BAC3-456F-B688-89E9AB52F071}"/>
          </ac:cxnSpMkLst>
        </pc:cxnChg>
        <pc:cxnChg chg="add">
          <ac:chgData name="GIUSEPPE ARIENZO" userId="ee7fe2c7-43d0-4f28-9646-d9b96679bbea" providerId="ADAL" clId="{E846B5CE-19FF-4B5F-9492-E64BC6651F2D}" dt="2018-12-28T09:57:18.095" v="5626"/>
          <ac:cxnSpMkLst>
            <pc:docMk/>
            <pc:sldMk cId="236359233" sldId="263"/>
            <ac:cxnSpMk id="24" creationId="{0C603065-0F69-416B-BDF0-2BF5E9CC8BAA}"/>
          </ac:cxnSpMkLst>
        </pc:cxnChg>
        <pc:cxnChg chg="add">
          <ac:chgData name="GIUSEPPE ARIENZO" userId="ee7fe2c7-43d0-4f28-9646-d9b96679bbea" providerId="ADAL" clId="{E846B5CE-19FF-4B5F-9492-E64BC6651F2D}" dt="2018-12-28T09:57:18.095" v="5626"/>
          <ac:cxnSpMkLst>
            <pc:docMk/>
            <pc:sldMk cId="236359233" sldId="263"/>
            <ac:cxnSpMk id="25" creationId="{EBB1D048-80E2-4E7E-9CE4-3B4B4E80A807}"/>
          </ac:cxnSpMkLst>
        </pc:cxnChg>
        <pc:cxnChg chg="add">
          <ac:chgData name="GIUSEPPE ARIENZO" userId="ee7fe2c7-43d0-4f28-9646-d9b96679bbea" providerId="ADAL" clId="{E846B5CE-19FF-4B5F-9492-E64BC6651F2D}" dt="2018-12-28T09:57:18.095" v="5626"/>
          <ac:cxnSpMkLst>
            <pc:docMk/>
            <pc:sldMk cId="236359233" sldId="263"/>
            <ac:cxnSpMk id="26" creationId="{9127079A-4A0C-44A8-BECD-7E77FC3465FB}"/>
          </ac:cxnSpMkLst>
        </pc:cxnChg>
        <pc:cxnChg chg="add">
          <ac:chgData name="GIUSEPPE ARIENZO" userId="ee7fe2c7-43d0-4f28-9646-d9b96679bbea" providerId="ADAL" clId="{E846B5CE-19FF-4B5F-9492-E64BC6651F2D}" dt="2018-12-28T09:57:18.095" v="5626"/>
          <ac:cxnSpMkLst>
            <pc:docMk/>
            <pc:sldMk cId="236359233" sldId="263"/>
            <ac:cxnSpMk id="27" creationId="{930C64AD-27B3-4E03-95AA-4ABCAB781E16}"/>
          </ac:cxnSpMkLst>
        </pc:cxnChg>
        <pc:cxnChg chg="add">
          <ac:chgData name="GIUSEPPE ARIENZO" userId="ee7fe2c7-43d0-4f28-9646-d9b96679bbea" providerId="ADAL" clId="{E846B5CE-19FF-4B5F-9492-E64BC6651F2D}" dt="2018-12-28T09:57:18.095" v="5626"/>
          <ac:cxnSpMkLst>
            <pc:docMk/>
            <pc:sldMk cId="236359233" sldId="263"/>
            <ac:cxnSpMk id="29" creationId="{DF076D89-4882-44BA-87CD-31E527675E56}"/>
          </ac:cxnSpMkLst>
        </pc:cxnChg>
      </pc:sldChg>
      <pc:sldChg chg="addSp delSp modSp add">
        <pc:chgData name="GIUSEPPE ARIENZO" userId="ee7fe2c7-43d0-4f28-9646-d9b96679bbea" providerId="ADAL" clId="{E846B5CE-19FF-4B5F-9492-E64BC6651F2D}" dt="2018-12-28T10:13:06.510" v="6076" actId="313"/>
        <pc:sldMkLst>
          <pc:docMk/>
          <pc:sldMk cId="1294397722" sldId="264"/>
        </pc:sldMkLst>
        <pc:spChg chg="del">
          <ac:chgData name="GIUSEPPE ARIENZO" userId="ee7fe2c7-43d0-4f28-9646-d9b96679bbea" providerId="ADAL" clId="{E846B5CE-19FF-4B5F-9492-E64BC6651F2D}" dt="2018-12-28T09:58:36.362" v="5629" actId="478"/>
          <ac:spMkLst>
            <pc:docMk/>
            <pc:sldMk cId="1294397722" sldId="264"/>
            <ac:spMk id="2" creationId="{66942BFD-8888-4A29-A40C-DCC3C442D650}"/>
          </ac:spMkLst>
        </pc:spChg>
        <pc:spChg chg="del">
          <ac:chgData name="GIUSEPPE ARIENZO" userId="ee7fe2c7-43d0-4f28-9646-d9b96679bbea" providerId="ADAL" clId="{E846B5CE-19FF-4B5F-9492-E64BC6651F2D}" dt="2018-12-28T09:58:34.715" v="5628" actId="478"/>
          <ac:spMkLst>
            <pc:docMk/>
            <pc:sldMk cId="1294397722" sldId="264"/>
            <ac:spMk id="3" creationId="{6CAF61C9-CC69-4B3B-9D39-27467B797496}"/>
          </ac:spMkLst>
        </pc:spChg>
        <pc:spChg chg="add del">
          <ac:chgData name="GIUSEPPE ARIENZO" userId="ee7fe2c7-43d0-4f28-9646-d9b96679bbea" providerId="ADAL" clId="{E846B5CE-19FF-4B5F-9492-E64BC6651F2D}" dt="2018-12-28T09:59:06.321" v="5633"/>
          <ac:spMkLst>
            <pc:docMk/>
            <pc:sldMk cId="1294397722" sldId="264"/>
            <ac:spMk id="4" creationId="{083DD55B-4BC3-4BAA-B656-A0C768EEEE84}"/>
          </ac:spMkLst>
        </pc:spChg>
        <pc:spChg chg="add del mod">
          <ac:chgData name="GIUSEPPE ARIENZO" userId="ee7fe2c7-43d0-4f28-9646-d9b96679bbea" providerId="ADAL" clId="{E846B5CE-19FF-4B5F-9492-E64BC6651F2D}" dt="2018-12-28T10:13:06.510" v="6076" actId="313"/>
          <ac:spMkLst>
            <pc:docMk/>
            <pc:sldMk cId="1294397722" sldId="264"/>
            <ac:spMk id="5" creationId="{5436DEF5-6B27-465B-9F4D-5ED58B39A5C4}"/>
          </ac:spMkLst>
        </pc:spChg>
        <pc:spChg chg="add del mod">
          <ac:chgData name="GIUSEPPE ARIENZO" userId="ee7fe2c7-43d0-4f28-9646-d9b96679bbea" providerId="ADAL" clId="{E846B5CE-19FF-4B5F-9492-E64BC6651F2D}" dt="2018-12-28T09:59:41.329" v="5635"/>
          <ac:spMkLst>
            <pc:docMk/>
            <pc:sldMk cId="1294397722" sldId="264"/>
            <ac:spMk id="6" creationId="{B87F1F50-8941-4526-BC71-D80C0DA8C02C}"/>
          </ac:spMkLst>
        </pc:spChg>
        <pc:spChg chg="add del mod">
          <ac:chgData name="GIUSEPPE ARIENZO" userId="ee7fe2c7-43d0-4f28-9646-d9b96679bbea" providerId="ADAL" clId="{E846B5CE-19FF-4B5F-9492-E64BC6651F2D}" dt="2018-12-28T10:11:13.085" v="5999"/>
          <ac:spMkLst>
            <pc:docMk/>
            <pc:sldMk cId="1294397722" sldId="264"/>
            <ac:spMk id="7" creationId="{D61D3E79-B89D-45D4-B05C-90DA520008AB}"/>
          </ac:spMkLst>
        </pc:spChg>
        <pc:spChg chg="add del">
          <ac:chgData name="GIUSEPPE ARIENZO" userId="ee7fe2c7-43d0-4f28-9646-d9b96679bbea" providerId="ADAL" clId="{E846B5CE-19FF-4B5F-9492-E64BC6651F2D}" dt="2018-12-28T10:11:11" v="5995"/>
          <ac:spMkLst>
            <pc:docMk/>
            <pc:sldMk cId="1294397722" sldId="264"/>
            <ac:spMk id="8" creationId="{8F1047D3-786A-4A1A-BBB7-DB362970DF7F}"/>
          </ac:spMkLst>
        </pc:spChg>
        <pc:spChg chg="add del mod">
          <ac:chgData name="GIUSEPPE ARIENZO" userId="ee7fe2c7-43d0-4f28-9646-d9b96679bbea" providerId="ADAL" clId="{E846B5CE-19FF-4B5F-9492-E64BC6651F2D}" dt="2018-12-28T10:11:49.568" v="6017" actId="767"/>
          <ac:spMkLst>
            <pc:docMk/>
            <pc:sldMk cId="1294397722" sldId="264"/>
            <ac:spMk id="9" creationId="{1330CAD8-BFEE-465B-86DC-19173A30F46B}"/>
          </ac:spMkLst>
        </pc:spChg>
        <pc:spChg chg="add mod">
          <ac:chgData name="GIUSEPPE ARIENZO" userId="ee7fe2c7-43d0-4f28-9646-d9b96679bbea" providerId="ADAL" clId="{E846B5CE-19FF-4B5F-9492-E64BC6651F2D}" dt="2018-12-28T10:12:23.591" v="6029" actId="20577"/>
          <ac:spMkLst>
            <pc:docMk/>
            <pc:sldMk cId="1294397722" sldId="264"/>
            <ac:spMk id="10" creationId="{C52019EE-0089-4617-B5F5-0660F22EBB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68E1E-B54A-43D2-8AC3-76CA05F2923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3423E99-3A5D-4912-B42B-DB13739E3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4E08FE2-6CCD-4545-BDBF-A138B9C7CA2A}"/>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5" name="Segnaposto piè di pagina 4">
            <a:extLst>
              <a:ext uri="{FF2B5EF4-FFF2-40B4-BE49-F238E27FC236}">
                <a16:creationId xmlns:a16="http://schemas.microsoft.com/office/drawing/2014/main" id="{634A552D-D1E9-4655-A241-4097263C990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C34A0BF-C5A7-4B38-93BD-59EA1E833AC8}"/>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29707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596072-74D4-489E-9396-DFE738271A1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AFC4AD-A0CE-49E1-8F46-78A966D8E25F}"/>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8DC28F-F486-4732-B11D-E13D02B25C99}"/>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5" name="Segnaposto piè di pagina 4">
            <a:extLst>
              <a:ext uri="{FF2B5EF4-FFF2-40B4-BE49-F238E27FC236}">
                <a16:creationId xmlns:a16="http://schemas.microsoft.com/office/drawing/2014/main" id="{01DBFA60-E6E8-4FCC-89C8-F22033CDF7B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27F57233-5664-4982-8219-375EB116C0C9}"/>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393641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CEF9574-C952-4387-A16D-FEBA1CDB0EE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BBB328-F0E6-45A8-8FC9-9954B18421F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3F985E-AE0A-473C-8419-789ADD6AA72D}"/>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5" name="Segnaposto piè di pagina 4">
            <a:extLst>
              <a:ext uri="{FF2B5EF4-FFF2-40B4-BE49-F238E27FC236}">
                <a16:creationId xmlns:a16="http://schemas.microsoft.com/office/drawing/2014/main" id="{681BA3B1-39B5-444D-9372-0459B57EE28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8CE49BA-272B-4D9D-8EDD-A40A9D89B866}"/>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30703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F1DD96-7CD4-432B-BF61-890B211834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622485-50CF-4CD5-9997-A69CD8AA046A}"/>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24D52B-272C-4570-ACF9-7FDCB464464D}"/>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5" name="Segnaposto piè di pagina 4">
            <a:extLst>
              <a:ext uri="{FF2B5EF4-FFF2-40B4-BE49-F238E27FC236}">
                <a16:creationId xmlns:a16="http://schemas.microsoft.com/office/drawing/2014/main" id="{4EC815E7-201A-4DC2-8B91-A7BF7F8CF2A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F596C6F-27BC-48F9-8115-25FDB12FC869}"/>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119852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6BC05-184F-455B-BA28-9AD143C1F9F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DE19520-A92D-434A-802F-CEB5DC855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F299CD74-A603-4680-8DB4-575A55B27C62}"/>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5" name="Segnaposto piè di pagina 4">
            <a:extLst>
              <a:ext uri="{FF2B5EF4-FFF2-40B4-BE49-F238E27FC236}">
                <a16:creationId xmlns:a16="http://schemas.microsoft.com/office/drawing/2014/main" id="{40529B3C-3D2D-449D-8B98-9C9BDB25E9E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A5854ED6-2F38-4BA4-A68A-920B125B4DE9}"/>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18876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3BD7B0-611C-4091-A962-84E36DA61EE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C648DD3-E236-4914-B091-F3DACDEBF391}"/>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BD04F33-AF7D-4216-9453-887C03CFA970}"/>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8F52D88-DB69-4F12-82B3-240EF06D96D3}"/>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6" name="Segnaposto piè di pagina 5">
            <a:extLst>
              <a:ext uri="{FF2B5EF4-FFF2-40B4-BE49-F238E27FC236}">
                <a16:creationId xmlns:a16="http://schemas.microsoft.com/office/drawing/2014/main" id="{CD284718-D102-4D4C-8AC1-2F0DBDD4C0E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5410BE3-E0C6-42A0-B1E4-AA729EA2E387}"/>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16899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AFF66E-9BF0-4AE3-9175-37337F5F752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0A333F8-5BE4-4F68-83F6-B752F3758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B087BFC-43C5-4B46-9322-F478AB325504}"/>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15AA273-E936-4DB6-8D53-89413D1BC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72BF88D-0A4C-4825-8DBB-7261068D2028}"/>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425C7DA-862F-4BC6-BFAC-E2D73FFAF0BB}"/>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8" name="Segnaposto piè di pagina 7">
            <a:extLst>
              <a:ext uri="{FF2B5EF4-FFF2-40B4-BE49-F238E27FC236}">
                <a16:creationId xmlns:a16="http://schemas.microsoft.com/office/drawing/2014/main" id="{B290384D-D2D8-4F73-9E3C-363F5F724724}"/>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2A5FE1E6-ABD3-458B-B91E-7575D4AD83CD}"/>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367571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4ABB53-40D1-4B0D-A04A-B09677B1DA4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A205D51-4C22-425D-8918-1A178EAC0D2B}"/>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4" name="Segnaposto piè di pagina 3">
            <a:extLst>
              <a:ext uri="{FF2B5EF4-FFF2-40B4-BE49-F238E27FC236}">
                <a16:creationId xmlns:a16="http://schemas.microsoft.com/office/drawing/2014/main" id="{12D24A1E-DD42-45A3-9A23-9A47AAAF048B}"/>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7191401A-E65B-4D5C-BC8F-097A2DB30FDC}"/>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184450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3E54C90-2F90-4314-BC9B-C486DA76DA83}"/>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3" name="Segnaposto piè di pagina 2">
            <a:extLst>
              <a:ext uri="{FF2B5EF4-FFF2-40B4-BE49-F238E27FC236}">
                <a16:creationId xmlns:a16="http://schemas.microsoft.com/office/drawing/2014/main" id="{964CA304-6010-48C8-AEB3-EC2BBA3AA156}"/>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5B6D9EBC-49D1-45EA-A903-509CA68096B4}"/>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345064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A1875-1D5C-4AB4-834B-06F5ACF9F2E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5B47A67-474F-4336-9B2D-DD9CB4E53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5DD4373-8EED-4538-9EF8-9DE33F732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5C687EC6-869F-4AD5-ABF4-7BE76A8FD245}"/>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6" name="Segnaposto piè di pagina 5">
            <a:extLst>
              <a:ext uri="{FF2B5EF4-FFF2-40B4-BE49-F238E27FC236}">
                <a16:creationId xmlns:a16="http://schemas.microsoft.com/office/drawing/2014/main" id="{3785CBD1-7AB0-40E9-A63F-BA8B45F46D94}"/>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64C5182-4098-490E-AC10-6C1EAFAC071D}"/>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8658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818082-B90D-445D-A076-3A9F561254F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93FC91F-C0FA-448E-AB36-08576BB1E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AD28E012-D532-499A-B39E-836CE4140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E4EA095-8235-47E0-8F5A-1E1D40B7C43A}"/>
              </a:ext>
            </a:extLst>
          </p:cNvPr>
          <p:cNvSpPr>
            <a:spLocks noGrp="1"/>
          </p:cNvSpPr>
          <p:nvPr>
            <p:ph type="dt" sz="half" idx="10"/>
          </p:nvPr>
        </p:nvSpPr>
        <p:spPr/>
        <p:txBody>
          <a:bodyPr/>
          <a:lstStyle/>
          <a:p>
            <a:fld id="{23418909-D652-4939-97EC-9565179E5A59}" type="datetimeFigureOut">
              <a:rPr lang="it-IT" smtClean="0"/>
              <a:t>10/01/2019</a:t>
            </a:fld>
            <a:endParaRPr lang="it-IT" dirty="0"/>
          </a:p>
        </p:txBody>
      </p:sp>
      <p:sp>
        <p:nvSpPr>
          <p:cNvPr id="6" name="Segnaposto piè di pagina 5">
            <a:extLst>
              <a:ext uri="{FF2B5EF4-FFF2-40B4-BE49-F238E27FC236}">
                <a16:creationId xmlns:a16="http://schemas.microsoft.com/office/drawing/2014/main" id="{BDA66191-C7FF-42D3-9BF8-894AA28D58A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2A1B375B-FD03-4E40-AF6B-EE201101CB4E}"/>
              </a:ext>
            </a:extLst>
          </p:cNvPr>
          <p:cNvSpPr>
            <a:spLocks noGrp="1"/>
          </p:cNvSpPr>
          <p:nvPr>
            <p:ph type="sldNum" sz="quarter" idx="12"/>
          </p:nvPr>
        </p:nvSpPr>
        <p:spPr/>
        <p:txBody>
          <a:bodyPr/>
          <a:lstStyle/>
          <a:p>
            <a:fld id="{DB6A7B82-B5C4-4639-BC75-7F1761A62063}" type="slidenum">
              <a:rPr lang="it-IT" smtClean="0"/>
              <a:t>‹N›</a:t>
            </a:fld>
            <a:endParaRPr lang="it-IT" dirty="0"/>
          </a:p>
        </p:txBody>
      </p:sp>
    </p:spTree>
    <p:extLst>
      <p:ext uri="{BB962C8B-B14F-4D97-AF65-F5344CB8AC3E}">
        <p14:creationId xmlns:p14="http://schemas.microsoft.com/office/powerpoint/2010/main" val="75050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B4F37C-D11F-4F3D-9E02-1BB6CD3B2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42640F0-CCDE-47EF-968A-66DA3C30C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CA6471F-88D2-4604-B721-70A81B180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18909-D652-4939-97EC-9565179E5A59}" type="datetimeFigureOut">
              <a:rPr lang="it-IT" smtClean="0"/>
              <a:t>10/01/2019</a:t>
            </a:fld>
            <a:endParaRPr lang="it-IT" dirty="0"/>
          </a:p>
        </p:txBody>
      </p:sp>
      <p:sp>
        <p:nvSpPr>
          <p:cNvPr id="5" name="Segnaposto piè di pagina 4">
            <a:extLst>
              <a:ext uri="{FF2B5EF4-FFF2-40B4-BE49-F238E27FC236}">
                <a16:creationId xmlns:a16="http://schemas.microsoft.com/office/drawing/2014/main" id="{33A699FF-7E3E-45A9-AF97-8C95EB1BB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BB2BBA33-4748-4062-A44A-003C9D5DF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A7B82-B5C4-4639-BC75-7F1761A62063}" type="slidenum">
              <a:rPr lang="it-IT" smtClean="0"/>
              <a:t>‹N›</a:t>
            </a:fld>
            <a:endParaRPr lang="it-IT" dirty="0"/>
          </a:p>
        </p:txBody>
      </p:sp>
    </p:spTree>
    <p:extLst>
      <p:ext uri="{BB962C8B-B14F-4D97-AF65-F5344CB8AC3E}">
        <p14:creationId xmlns:p14="http://schemas.microsoft.com/office/powerpoint/2010/main" val="203471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F75B8-1FAE-460E-9A13-2B2004E9F6E6}"/>
              </a:ext>
            </a:extLst>
          </p:cNvPr>
          <p:cNvSpPr>
            <a:spLocks noGrp="1"/>
          </p:cNvSpPr>
          <p:nvPr>
            <p:ph type="title"/>
          </p:nvPr>
        </p:nvSpPr>
        <p:spPr>
          <a:xfrm>
            <a:off x="0" y="1"/>
            <a:ext cx="12192000" cy="6858000"/>
          </a:xfrm>
        </p:spPr>
        <p:txBody>
          <a:bodyPr anchor="t">
            <a:normAutofit fontScale="90000"/>
          </a:bodyPr>
          <a:lstStyle/>
          <a:p>
            <a:pPr fontAlgn="t"/>
            <a:r>
              <a:rPr lang="it-IT" sz="1300" b="1" dirty="0">
                <a:solidFill>
                  <a:srgbClr val="FF0000"/>
                </a:solidFill>
              </a:rPr>
              <a:t>Entità e relazioni con relativi attributi.</a:t>
            </a:r>
            <a:br>
              <a:rPr lang="it-IT" sz="1300" b="1" dirty="0">
                <a:solidFill>
                  <a:srgbClr val="FF0000"/>
                </a:solidFill>
              </a:rPr>
            </a:br>
            <a:br>
              <a:rPr lang="it-IT" sz="1300" dirty="0"/>
            </a:br>
            <a:r>
              <a:rPr lang="it-IT" sz="1300" u="sng" dirty="0"/>
              <a:t>Entità:</a:t>
            </a:r>
            <a:br>
              <a:rPr lang="it-IT" sz="1300" dirty="0"/>
            </a:br>
            <a:r>
              <a:rPr lang="it-IT" sz="1300" b="1" dirty="0"/>
              <a:t>Appuntamento</a:t>
            </a:r>
            <a:r>
              <a:rPr lang="it-IT" sz="1300" dirty="0"/>
              <a:t> (Data, Ora, Durata, Tipo «</a:t>
            </a:r>
            <a:r>
              <a:rPr lang="it-IT" sz="1300" u="sng" dirty="0"/>
              <a:t>utilizza o meno un macchinario</a:t>
            </a:r>
            <a:r>
              <a:rPr lang="it-IT" sz="1300" dirty="0"/>
              <a:t>», Descrizione)</a:t>
            </a:r>
            <a:br>
              <a:rPr lang="it-IT" sz="1300" dirty="0"/>
            </a:br>
            <a:r>
              <a:rPr lang="it-IT" sz="1300" b="1" dirty="0"/>
              <a:t>Estetista </a:t>
            </a:r>
            <a:r>
              <a:rPr lang="it-IT" sz="1300" dirty="0"/>
              <a:t>(Codice Fiscale, Nome, Cognome, Età, Orario di Lavoro «</a:t>
            </a:r>
            <a:r>
              <a:rPr lang="it-IT" sz="1300" u="sng" dirty="0"/>
              <a:t>Attributo composto da Orario inizio turno, Orario fine turno</a:t>
            </a:r>
            <a:r>
              <a:rPr lang="it-IT" sz="1300" dirty="0"/>
              <a:t>»), Stipendio, Tipo Contratto, Data d’assunzione, Ore straordinarie, </a:t>
            </a:r>
            <a:r>
              <a:rPr lang="it-IT" sz="1300" b="1" dirty="0">
                <a:solidFill>
                  <a:schemeClr val="accent6"/>
                </a:solidFill>
              </a:rPr>
              <a:t>Ore totali</a:t>
            </a:r>
            <a:r>
              <a:rPr lang="it-IT" sz="1300" dirty="0"/>
              <a:t>, Giorni di lavoro)</a:t>
            </a:r>
            <a:br>
              <a:rPr lang="it-IT" sz="1300" dirty="0"/>
            </a:br>
            <a:r>
              <a:rPr lang="it-IT" sz="1300" b="1" dirty="0"/>
              <a:t>Cliente </a:t>
            </a:r>
            <a:r>
              <a:rPr lang="it-IT" sz="1300" dirty="0"/>
              <a:t>(Nome, Cognome, Età, Sesso)</a:t>
            </a:r>
            <a:br>
              <a:rPr lang="it-IT" sz="1300" dirty="0"/>
            </a:br>
            <a:r>
              <a:rPr lang="it-IT" sz="1300" b="1" dirty="0"/>
              <a:t>Sala </a:t>
            </a:r>
            <a:r>
              <a:rPr lang="it-IT" sz="1300" dirty="0"/>
              <a:t>(Nome, Metri Quadri)</a:t>
            </a:r>
            <a:br>
              <a:rPr lang="it-IT" sz="1300" dirty="0"/>
            </a:br>
            <a:r>
              <a:rPr lang="it-IT" sz="1300" b="1" dirty="0"/>
              <a:t>Macchinario </a:t>
            </a:r>
            <a:r>
              <a:rPr lang="it-IT" sz="1300" dirty="0"/>
              <a:t>(Marca, Modello, Nome, Descrizione, Tipologia «</a:t>
            </a:r>
            <a:r>
              <a:rPr lang="it-IT" sz="1300" u="sng" dirty="0"/>
              <a:t>Corpo/viso</a:t>
            </a:r>
            <a:r>
              <a:rPr lang="it-IT" sz="1300" dirty="0"/>
              <a:t>»)</a:t>
            </a:r>
            <a:br>
              <a:rPr lang="it-IT" sz="1300" dirty="0"/>
            </a:br>
            <a:br>
              <a:rPr lang="it-IT" sz="1300" dirty="0"/>
            </a:br>
            <a:r>
              <a:rPr lang="it-IT" sz="1300" u="sng" dirty="0"/>
              <a:t>Sotto-Entità:</a:t>
            </a:r>
            <a:br>
              <a:rPr lang="it-IT" sz="1300" dirty="0"/>
            </a:br>
            <a:r>
              <a:rPr lang="it-IT" sz="1300" b="1" dirty="0"/>
              <a:t>Estetista Specializzata </a:t>
            </a:r>
            <a:r>
              <a:rPr lang="it-IT" sz="1300" dirty="0"/>
              <a:t>(</a:t>
            </a:r>
            <a:r>
              <a:rPr lang="it-IT" sz="1300" b="1" dirty="0">
                <a:solidFill>
                  <a:srgbClr val="00B0F0"/>
                </a:solidFill>
              </a:rPr>
              <a:t>Numero Macchinari</a:t>
            </a:r>
            <a:r>
              <a:rPr lang="it-IT" sz="1300" dirty="0"/>
              <a:t>, Ore di utilizzo, Tipologia «</a:t>
            </a:r>
            <a:r>
              <a:rPr lang="it-IT" sz="1300" u="sng" dirty="0"/>
              <a:t>Corpo/viso</a:t>
            </a:r>
            <a:r>
              <a:rPr lang="it-IT" sz="1300" dirty="0"/>
              <a:t>»))                                                «L’attributi </a:t>
            </a:r>
            <a:r>
              <a:rPr lang="it-IT" sz="1300" b="1" dirty="0">
                <a:solidFill>
                  <a:srgbClr val="00B0F0"/>
                </a:solidFill>
              </a:rPr>
              <a:t>Numero Macchinari </a:t>
            </a:r>
            <a:r>
              <a:rPr lang="it-IT" sz="1300" dirty="0"/>
              <a:t>è un attributo ridondante»</a:t>
            </a:r>
            <a:br>
              <a:rPr lang="it-IT" sz="1300" dirty="0"/>
            </a:br>
            <a:r>
              <a:rPr lang="it-IT" sz="1300" b="1" dirty="0"/>
              <a:t>Macchinario Viso </a:t>
            </a:r>
            <a:r>
              <a:rPr lang="it-IT" sz="1300" dirty="0"/>
              <a:t>(Antinvecchiamento)</a:t>
            </a:r>
            <a:br>
              <a:rPr lang="it-IT" sz="1300" dirty="0"/>
            </a:br>
            <a:r>
              <a:rPr lang="it-IT" sz="1300" b="1" dirty="0"/>
              <a:t>Macchinario Corpo </a:t>
            </a:r>
            <a:r>
              <a:rPr lang="it-IT" sz="1300" dirty="0"/>
              <a:t>(Dimagrimento)</a:t>
            </a:r>
            <a:br>
              <a:rPr lang="it-IT" sz="1300" dirty="0"/>
            </a:br>
            <a:br>
              <a:rPr lang="it-IT" sz="1300" dirty="0"/>
            </a:br>
            <a:r>
              <a:rPr lang="it-IT" sz="1300" u="sng" dirty="0"/>
              <a:t>Relazioni:</a:t>
            </a:r>
            <a:br>
              <a:rPr lang="it-IT" sz="1300" dirty="0"/>
            </a:br>
            <a:r>
              <a:rPr lang="it-IT" sz="1300" b="1" dirty="0"/>
              <a:t>Effettua </a:t>
            </a:r>
            <a:r>
              <a:rPr lang="it-IT" sz="1300" dirty="0"/>
              <a:t>() {Estetista, Appuntamento}</a:t>
            </a:r>
            <a:br>
              <a:rPr lang="it-IT" sz="1300" b="1" dirty="0"/>
            </a:br>
            <a:r>
              <a:rPr lang="it-IT" sz="1300" b="1" dirty="0"/>
              <a:t>Prenotazione </a:t>
            </a:r>
            <a:r>
              <a:rPr lang="it-IT" sz="1300" dirty="0"/>
              <a:t>() {Appuntamento, Cliente}</a:t>
            </a:r>
            <a:br>
              <a:rPr lang="it-IT" sz="1300" b="1" dirty="0"/>
            </a:br>
            <a:r>
              <a:rPr lang="it-IT" sz="1300" b="1" dirty="0"/>
              <a:t>Richiede </a:t>
            </a:r>
            <a:r>
              <a:rPr lang="it-IT" sz="1300" dirty="0"/>
              <a:t>() {Appuntamento, Macchinario}</a:t>
            </a:r>
            <a:br>
              <a:rPr lang="it-IT" sz="1300" b="1" dirty="0"/>
            </a:br>
            <a:r>
              <a:rPr lang="it-IT" sz="1300" b="1" dirty="0"/>
              <a:t>Utilizza </a:t>
            </a:r>
            <a:r>
              <a:rPr lang="it-IT" sz="1300" dirty="0"/>
              <a:t>() {Estetista, Macchinario}</a:t>
            </a:r>
            <a:br>
              <a:rPr lang="it-IT" sz="1300" b="1" dirty="0"/>
            </a:br>
            <a:r>
              <a:rPr lang="it-IT" sz="1300" b="1" dirty="0"/>
              <a:t>Ubicazione </a:t>
            </a:r>
            <a:r>
              <a:rPr lang="it-IT" sz="1300" dirty="0"/>
              <a:t>() {Macchinario, Sala}</a:t>
            </a:r>
            <a:br>
              <a:rPr lang="it-IT" sz="1300" b="1" dirty="0"/>
            </a:br>
            <a:r>
              <a:rPr lang="it-IT" sz="1300" b="1" dirty="0"/>
              <a:t>Occupa </a:t>
            </a:r>
            <a:r>
              <a:rPr lang="it-IT" sz="1300" dirty="0"/>
              <a:t>() {Appuntamento, Sala}</a:t>
            </a:r>
            <a:br>
              <a:rPr lang="it-IT" sz="1300" dirty="0"/>
            </a:br>
            <a:br>
              <a:rPr lang="it-IT" sz="1300" dirty="0"/>
            </a:br>
            <a:r>
              <a:rPr lang="it-IT" sz="1300" b="1" dirty="0"/>
              <a:t>Vincoli di integrità e ipotesi aggiuntive sulla traccia:</a:t>
            </a:r>
            <a:br>
              <a:rPr lang="it-IT" sz="1300" dirty="0"/>
            </a:br>
            <a:r>
              <a:rPr lang="it-IT" sz="1300" dirty="0"/>
              <a:t>Si assume che sole le estetiste specializzate possano utilizzare macchinari.</a:t>
            </a:r>
            <a:br>
              <a:rPr lang="it-IT" sz="1300" dirty="0"/>
            </a:br>
            <a:r>
              <a:rPr lang="it-IT" sz="1300" dirty="0"/>
              <a:t>Si assume che in un mese ci siano 22 giorni lavorativi.</a:t>
            </a:r>
            <a:br>
              <a:rPr lang="it-IT" sz="1300" dirty="0"/>
            </a:br>
            <a:r>
              <a:rPr lang="it-IT" sz="1300" dirty="0"/>
              <a:t>Si assume che in un anno ci siano 264 giorni lavorativi.</a:t>
            </a:r>
            <a:br>
              <a:rPr lang="it-IT" sz="1300" dirty="0"/>
            </a:br>
            <a:r>
              <a:rPr lang="it-IT" sz="1300" dirty="0"/>
              <a:t>Si assume che il 75% degli appuntamenti non richieda l’utilizzo di macchinari</a:t>
            </a:r>
            <a:br>
              <a:rPr lang="it-IT" sz="1300" dirty="0"/>
            </a:br>
            <a:br>
              <a:rPr lang="it-IT" sz="13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br>
              <a:rPr lang="it-IT" sz="1400" dirty="0"/>
            </a:br>
            <a:endParaRPr lang="it-IT" sz="1400" dirty="0"/>
          </a:p>
        </p:txBody>
      </p:sp>
    </p:spTree>
    <p:extLst>
      <p:ext uri="{BB962C8B-B14F-4D97-AF65-F5344CB8AC3E}">
        <p14:creationId xmlns:p14="http://schemas.microsoft.com/office/powerpoint/2010/main" val="35691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78B44B55-F707-4B00-9212-F38724D33713}"/>
              </a:ext>
            </a:extLst>
          </p:cNvPr>
          <p:cNvSpPr/>
          <p:nvPr/>
        </p:nvSpPr>
        <p:spPr>
          <a:xfrm>
            <a:off x="4360387" y="1390529"/>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Appuntamento</a:t>
            </a:r>
          </a:p>
        </p:txBody>
      </p:sp>
      <p:sp>
        <p:nvSpPr>
          <p:cNvPr id="5" name="Rettangolo con angoli arrotondati 4">
            <a:extLst>
              <a:ext uri="{FF2B5EF4-FFF2-40B4-BE49-F238E27FC236}">
                <a16:creationId xmlns:a16="http://schemas.microsoft.com/office/drawing/2014/main" id="{01F8AC02-7942-4C96-BB2F-88F3251D55DA}"/>
              </a:ext>
            </a:extLst>
          </p:cNvPr>
          <p:cNvSpPr/>
          <p:nvPr/>
        </p:nvSpPr>
        <p:spPr>
          <a:xfrm>
            <a:off x="2263191" y="2671442"/>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Estetista</a:t>
            </a:r>
          </a:p>
        </p:txBody>
      </p:sp>
      <p:sp>
        <p:nvSpPr>
          <p:cNvPr id="6" name="Rettangolo con angoli arrotondati 5">
            <a:extLst>
              <a:ext uri="{FF2B5EF4-FFF2-40B4-BE49-F238E27FC236}">
                <a16:creationId xmlns:a16="http://schemas.microsoft.com/office/drawing/2014/main" id="{179D77D9-0FE6-4729-81D0-5BC3B055AE01}"/>
              </a:ext>
            </a:extLst>
          </p:cNvPr>
          <p:cNvSpPr/>
          <p:nvPr/>
        </p:nvSpPr>
        <p:spPr>
          <a:xfrm>
            <a:off x="4360387" y="4887965"/>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Macchinario</a:t>
            </a:r>
          </a:p>
        </p:txBody>
      </p:sp>
      <p:sp>
        <p:nvSpPr>
          <p:cNvPr id="7" name="Rettangolo con angoli arrotondati 6">
            <a:extLst>
              <a:ext uri="{FF2B5EF4-FFF2-40B4-BE49-F238E27FC236}">
                <a16:creationId xmlns:a16="http://schemas.microsoft.com/office/drawing/2014/main" id="{22CD92D6-79C9-45D7-98F2-7EAC22F3AA37}"/>
              </a:ext>
            </a:extLst>
          </p:cNvPr>
          <p:cNvSpPr/>
          <p:nvPr/>
        </p:nvSpPr>
        <p:spPr>
          <a:xfrm>
            <a:off x="10184171" y="4887965"/>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Sala</a:t>
            </a:r>
          </a:p>
        </p:txBody>
      </p:sp>
      <p:sp>
        <p:nvSpPr>
          <p:cNvPr id="8" name="Rettangolo con angoli arrotondati 7">
            <a:extLst>
              <a:ext uri="{FF2B5EF4-FFF2-40B4-BE49-F238E27FC236}">
                <a16:creationId xmlns:a16="http://schemas.microsoft.com/office/drawing/2014/main" id="{FB66B542-E20F-47C2-BA3A-00FCA56FA91F}"/>
              </a:ext>
            </a:extLst>
          </p:cNvPr>
          <p:cNvSpPr/>
          <p:nvPr/>
        </p:nvSpPr>
        <p:spPr>
          <a:xfrm>
            <a:off x="9055664" y="1394896"/>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Cliente</a:t>
            </a:r>
          </a:p>
        </p:txBody>
      </p:sp>
      <p:cxnSp>
        <p:nvCxnSpPr>
          <p:cNvPr id="10" name="Connettore diritto 9">
            <a:extLst>
              <a:ext uri="{FF2B5EF4-FFF2-40B4-BE49-F238E27FC236}">
                <a16:creationId xmlns:a16="http://schemas.microsoft.com/office/drawing/2014/main" id="{01F79910-62F5-4163-98A2-6A1DEA7C3011}"/>
              </a:ext>
            </a:extLst>
          </p:cNvPr>
          <p:cNvCxnSpPr>
            <a:cxnSpLocks/>
            <a:stCxn id="5" idx="0"/>
            <a:endCxn id="43" idx="2"/>
          </p:cNvCxnSpPr>
          <p:nvPr/>
        </p:nvCxnSpPr>
        <p:spPr>
          <a:xfrm flipV="1">
            <a:off x="3110613" y="2102778"/>
            <a:ext cx="0" cy="568664"/>
          </a:xfrm>
          <a:prstGeom prst="line">
            <a:avLst/>
          </a:prstGeom>
        </p:spPr>
        <p:style>
          <a:lnRef idx="3">
            <a:schemeClr val="dk1"/>
          </a:lnRef>
          <a:fillRef idx="0">
            <a:schemeClr val="dk1"/>
          </a:fillRef>
          <a:effectRef idx="2">
            <a:schemeClr val="dk1"/>
          </a:effectRef>
          <a:fontRef idx="minor">
            <a:schemeClr val="tx1"/>
          </a:fontRef>
        </p:style>
      </p:cxnSp>
      <p:cxnSp>
        <p:nvCxnSpPr>
          <p:cNvPr id="20" name="Connettore diritto 19">
            <a:extLst>
              <a:ext uri="{FF2B5EF4-FFF2-40B4-BE49-F238E27FC236}">
                <a16:creationId xmlns:a16="http://schemas.microsoft.com/office/drawing/2014/main" id="{EE76B493-EA6B-46E2-B5C5-B460D32D42BA}"/>
              </a:ext>
            </a:extLst>
          </p:cNvPr>
          <p:cNvCxnSpPr>
            <a:cxnSpLocks/>
            <a:stCxn id="4" idx="3"/>
            <a:endCxn id="39" idx="1"/>
          </p:cNvCxnSpPr>
          <p:nvPr/>
        </p:nvCxnSpPr>
        <p:spPr>
          <a:xfrm>
            <a:off x="6055231" y="1591464"/>
            <a:ext cx="743070" cy="0"/>
          </a:xfrm>
          <a:prstGeom prst="line">
            <a:avLst/>
          </a:prstGeom>
        </p:spPr>
        <p:style>
          <a:lnRef idx="3">
            <a:schemeClr val="dk1"/>
          </a:lnRef>
          <a:fillRef idx="0">
            <a:schemeClr val="dk1"/>
          </a:fillRef>
          <a:effectRef idx="2">
            <a:schemeClr val="dk1"/>
          </a:effectRef>
          <a:fontRef idx="minor">
            <a:schemeClr val="tx1"/>
          </a:fontRef>
        </p:style>
      </p:cxnSp>
      <p:cxnSp>
        <p:nvCxnSpPr>
          <p:cNvPr id="23" name="Connettore diritto 22">
            <a:extLst>
              <a:ext uri="{FF2B5EF4-FFF2-40B4-BE49-F238E27FC236}">
                <a16:creationId xmlns:a16="http://schemas.microsoft.com/office/drawing/2014/main" id="{FD2BAF3A-CE04-456C-8BD9-1D7B36110EE3}"/>
              </a:ext>
            </a:extLst>
          </p:cNvPr>
          <p:cNvCxnSpPr>
            <a:cxnSpLocks/>
            <a:stCxn id="4" idx="2"/>
            <a:endCxn id="52" idx="0"/>
          </p:cNvCxnSpPr>
          <p:nvPr/>
        </p:nvCxnSpPr>
        <p:spPr>
          <a:xfrm>
            <a:off x="5207809" y="1792399"/>
            <a:ext cx="0" cy="1106098"/>
          </a:xfrm>
          <a:prstGeom prst="line">
            <a:avLst/>
          </a:prstGeom>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4BD06E76-F806-41F4-BFE3-72EE707C9FB2}"/>
              </a:ext>
            </a:extLst>
          </p:cNvPr>
          <p:cNvCxnSpPr>
            <a:cxnSpLocks/>
            <a:endCxn id="47" idx="1"/>
          </p:cNvCxnSpPr>
          <p:nvPr/>
        </p:nvCxnSpPr>
        <p:spPr>
          <a:xfrm flipV="1">
            <a:off x="5548526" y="2644187"/>
            <a:ext cx="2243291" cy="6312"/>
          </a:xfrm>
          <a:prstGeom prst="line">
            <a:avLst/>
          </a:prstGeom>
        </p:spPr>
        <p:style>
          <a:lnRef idx="3">
            <a:schemeClr val="dk1"/>
          </a:lnRef>
          <a:fillRef idx="0">
            <a:schemeClr val="dk1"/>
          </a:fillRef>
          <a:effectRef idx="2">
            <a:schemeClr val="dk1"/>
          </a:effectRef>
          <a:fontRef idx="minor">
            <a:schemeClr val="tx1"/>
          </a:fontRef>
        </p:style>
      </p:cxnSp>
      <p:cxnSp>
        <p:nvCxnSpPr>
          <p:cNvPr id="27" name="Connettore diritto 26">
            <a:extLst>
              <a:ext uri="{FF2B5EF4-FFF2-40B4-BE49-F238E27FC236}">
                <a16:creationId xmlns:a16="http://schemas.microsoft.com/office/drawing/2014/main" id="{C17E2436-211A-4B00-9DE6-94EEDBB5E6BF}"/>
              </a:ext>
            </a:extLst>
          </p:cNvPr>
          <p:cNvCxnSpPr>
            <a:cxnSpLocks/>
          </p:cNvCxnSpPr>
          <p:nvPr/>
        </p:nvCxnSpPr>
        <p:spPr>
          <a:xfrm>
            <a:off x="5548526" y="1792400"/>
            <a:ext cx="0" cy="858099"/>
          </a:xfrm>
          <a:prstGeom prst="line">
            <a:avLst/>
          </a:prstGeom>
        </p:spPr>
        <p:style>
          <a:lnRef idx="3">
            <a:schemeClr val="dk1"/>
          </a:lnRef>
          <a:fillRef idx="0">
            <a:schemeClr val="dk1"/>
          </a:fillRef>
          <a:effectRef idx="2">
            <a:schemeClr val="dk1"/>
          </a:effectRef>
          <a:fontRef idx="minor">
            <a:schemeClr val="tx1"/>
          </a:fontRef>
        </p:style>
      </p:cxnSp>
      <p:cxnSp>
        <p:nvCxnSpPr>
          <p:cNvPr id="32" name="Connettore diritto 31">
            <a:extLst>
              <a:ext uri="{FF2B5EF4-FFF2-40B4-BE49-F238E27FC236}">
                <a16:creationId xmlns:a16="http://schemas.microsoft.com/office/drawing/2014/main" id="{66B4A5C4-50A2-4480-814E-23E214B4F8DE}"/>
              </a:ext>
            </a:extLst>
          </p:cNvPr>
          <p:cNvCxnSpPr>
            <a:cxnSpLocks/>
            <a:stCxn id="47" idx="3"/>
          </p:cNvCxnSpPr>
          <p:nvPr/>
        </p:nvCxnSpPr>
        <p:spPr>
          <a:xfrm>
            <a:off x="9306104" y="2644187"/>
            <a:ext cx="1725489" cy="0"/>
          </a:xfrm>
          <a:prstGeom prst="line">
            <a:avLst/>
          </a:prstGeom>
        </p:spPr>
        <p:style>
          <a:lnRef idx="3">
            <a:schemeClr val="dk1"/>
          </a:lnRef>
          <a:fillRef idx="0">
            <a:schemeClr val="dk1"/>
          </a:fillRef>
          <a:effectRef idx="2">
            <a:schemeClr val="dk1"/>
          </a:effectRef>
          <a:fontRef idx="minor">
            <a:schemeClr val="tx1"/>
          </a:fontRef>
        </p:style>
      </p:cxnSp>
      <p:cxnSp>
        <p:nvCxnSpPr>
          <p:cNvPr id="36" name="Connettore diritto 35">
            <a:extLst>
              <a:ext uri="{FF2B5EF4-FFF2-40B4-BE49-F238E27FC236}">
                <a16:creationId xmlns:a16="http://schemas.microsoft.com/office/drawing/2014/main" id="{631A57CA-FF56-4C7E-8906-685EBA945D59}"/>
              </a:ext>
            </a:extLst>
          </p:cNvPr>
          <p:cNvCxnSpPr>
            <a:cxnSpLocks/>
            <a:stCxn id="6" idx="3"/>
            <a:endCxn id="33" idx="1"/>
          </p:cNvCxnSpPr>
          <p:nvPr/>
        </p:nvCxnSpPr>
        <p:spPr>
          <a:xfrm>
            <a:off x="6055231" y="5088900"/>
            <a:ext cx="1159876" cy="0"/>
          </a:xfrm>
          <a:prstGeom prst="line">
            <a:avLst/>
          </a:prstGeom>
        </p:spPr>
        <p:style>
          <a:lnRef idx="3">
            <a:schemeClr val="dk1"/>
          </a:lnRef>
          <a:fillRef idx="0">
            <a:schemeClr val="dk1"/>
          </a:fillRef>
          <a:effectRef idx="2">
            <a:schemeClr val="dk1"/>
          </a:effectRef>
          <a:fontRef idx="minor">
            <a:schemeClr val="tx1"/>
          </a:fontRef>
        </p:style>
      </p:cxnSp>
      <p:sp>
        <p:nvSpPr>
          <p:cNvPr id="39" name="Rombo 38">
            <a:extLst>
              <a:ext uri="{FF2B5EF4-FFF2-40B4-BE49-F238E27FC236}">
                <a16:creationId xmlns:a16="http://schemas.microsoft.com/office/drawing/2014/main" id="{CB8B129E-0239-4071-A59A-D35FA65215C2}"/>
              </a:ext>
            </a:extLst>
          </p:cNvPr>
          <p:cNvSpPr/>
          <p:nvPr/>
        </p:nvSpPr>
        <p:spPr>
          <a:xfrm>
            <a:off x="6798301" y="1096427"/>
            <a:ext cx="1514294" cy="99007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Prenotazione</a:t>
            </a:r>
          </a:p>
        </p:txBody>
      </p:sp>
      <p:sp>
        <p:nvSpPr>
          <p:cNvPr id="43" name="Rombo 42">
            <a:extLst>
              <a:ext uri="{FF2B5EF4-FFF2-40B4-BE49-F238E27FC236}">
                <a16:creationId xmlns:a16="http://schemas.microsoft.com/office/drawing/2014/main" id="{CF1E6A76-DC0C-45CF-91F7-C957963AD9CD}"/>
              </a:ext>
            </a:extLst>
          </p:cNvPr>
          <p:cNvSpPr/>
          <p:nvPr/>
        </p:nvSpPr>
        <p:spPr>
          <a:xfrm>
            <a:off x="2335508" y="1080147"/>
            <a:ext cx="1550210" cy="102263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Effettua</a:t>
            </a:r>
          </a:p>
        </p:txBody>
      </p:sp>
      <p:sp>
        <p:nvSpPr>
          <p:cNvPr id="47" name="Rombo 46">
            <a:extLst>
              <a:ext uri="{FF2B5EF4-FFF2-40B4-BE49-F238E27FC236}">
                <a16:creationId xmlns:a16="http://schemas.microsoft.com/office/drawing/2014/main" id="{152CCF76-4808-48BF-B6E2-3BDD9E41A6D1}"/>
              </a:ext>
            </a:extLst>
          </p:cNvPr>
          <p:cNvSpPr/>
          <p:nvPr/>
        </p:nvSpPr>
        <p:spPr>
          <a:xfrm>
            <a:off x="7791817" y="2249112"/>
            <a:ext cx="1514287" cy="790150"/>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Occupa</a:t>
            </a:r>
          </a:p>
        </p:txBody>
      </p:sp>
      <p:sp>
        <p:nvSpPr>
          <p:cNvPr id="52" name="Rombo 51">
            <a:extLst>
              <a:ext uri="{FF2B5EF4-FFF2-40B4-BE49-F238E27FC236}">
                <a16:creationId xmlns:a16="http://schemas.microsoft.com/office/drawing/2014/main" id="{96FF3AA0-DB08-4E7C-8129-69A96F7A5A99}"/>
              </a:ext>
            </a:extLst>
          </p:cNvPr>
          <p:cNvSpPr/>
          <p:nvPr/>
        </p:nvSpPr>
        <p:spPr>
          <a:xfrm>
            <a:off x="4392541" y="2898497"/>
            <a:ext cx="1630535" cy="993528"/>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Richiede</a:t>
            </a:r>
          </a:p>
        </p:txBody>
      </p:sp>
      <p:cxnSp>
        <p:nvCxnSpPr>
          <p:cNvPr id="59" name="Connettore diritto 58">
            <a:extLst>
              <a:ext uri="{FF2B5EF4-FFF2-40B4-BE49-F238E27FC236}">
                <a16:creationId xmlns:a16="http://schemas.microsoft.com/office/drawing/2014/main" id="{DE25003D-988F-4CAC-AE2A-87271638F750}"/>
              </a:ext>
            </a:extLst>
          </p:cNvPr>
          <p:cNvCxnSpPr>
            <a:cxnSpLocks/>
            <a:stCxn id="52" idx="2"/>
            <a:endCxn id="6" idx="0"/>
          </p:cNvCxnSpPr>
          <p:nvPr/>
        </p:nvCxnSpPr>
        <p:spPr>
          <a:xfrm>
            <a:off x="5207809" y="3892025"/>
            <a:ext cx="0" cy="995940"/>
          </a:xfrm>
          <a:prstGeom prst="line">
            <a:avLst/>
          </a:prstGeom>
        </p:spPr>
        <p:style>
          <a:lnRef idx="3">
            <a:schemeClr val="dk1"/>
          </a:lnRef>
          <a:fillRef idx="0">
            <a:schemeClr val="dk1"/>
          </a:fillRef>
          <a:effectRef idx="2">
            <a:schemeClr val="dk1"/>
          </a:effectRef>
          <a:fontRef idx="minor">
            <a:schemeClr val="tx1"/>
          </a:fontRef>
        </p:style>
      </p:cxnSp>
      <p:cxnSp>
        <p:nvCxnSpPr>
          <p:cNvPr id="63" name="Connettore diritto 62">
            <a:extLst>
              <a:ext uri="{FF2B5EF4-FFF2-40B4-BE49-F238E27FC236}">
                <a16:creationId xmlns:a16="http://schemas.microsoft.com/office/drawing/2014/main" id="{989D60EF-A954-4202-9400-F3140D0C1C29}"/>
              </a:ext>
            </a:extLst>
          </p:cNvPr>
          <p:cNvCxnSpPr>
            <a:cxnSpLocks/>
            <a:stCxn id="39" idx="3"/>
            <a:endCxn id="8" idx="1"/>
          </p:cNvCxnSpPr>
          <p:nvPr/>
        </p:nvCxnSpPr>
        <p:spPr>
          <a:xfrm>
            <a:off x="8312595" y="1591464"/>
            <a:ext cx="743069" cy="4367"/>
          </a:xfrm>
          <a:prstGeom prst="line">
            <a:avLst/>
          </a:prstGeom>
        </p:spPr>
        <p:style>
          <a:lnRef idx="3">
            <a:schemeClr val="dk1"/>
          </a:lnRef>
          <a:fillRef idx="0">
            <a:schemeClr val="dk1"/>
          </a:fillRef>
          <a:effectRef idx="2">
            <a:schemeClr val="dk1"/>
          </a:effectRef>
          <a:fontRef idx="minor">
            <a:schemeClr val="tx1"/>
          </a:fontRef>
        </p:style>
      </p:cxnSp>
      <p:cxnSp>
        <p:nvCxnSpPr>
          <p:cNvPr id="69" name="Connettore diritto 68">
            <a:extLst>
              <a:ext uri="{FF2B5EF4-FFF2-40B4-BE49-F238E27FC236}">
                <a16:creationId xmlns:a16="http://schemas.microsoft.com/office/drawing/2014/main" id="{B03B0A93-1BA7-4B4F-AB43-3A83694E2B33}"/>
              </a:ext>
            </a:extLst>
          </p:cNvPr>
          <p:cNvCxnSpPr>
            <a:cxnSpLocks/>
            <a:stCxn id="43" idx="3"/>
            <a:endCxn id="4" idx="1"/>
          </p:cNvCxnSpPr>
          <p:nvPr/>
        </p:nvCxnSpPr>
        <p:spPr>
          <a:xfrm>
            <a:off x="3885718" y="1591463"/>
            <a:ext cx="474669" cy="1"/>
          </a:xfrm>
          <a:prstGeom prst="line">
            <a:avLst/>
          </a:prstGeom>
        </p:spPr>
        <p:style>
          <a:lnRef idx="3">
            <a:schemeClr val="dk1"/>
          </a:lnRef>
          <a:fillRef idx="0">
            <a:schemeClr val="dk1"/>
          </a:fillRef>
          <a:effectRef idx="2">
            <a:schemeClr val="dk1"/>
          </a:effectRef>
          <a:fontRef idx="minor">
            <a:schemeClr val="tx1"/>
          </a:fontRef>
        </p:style>
      </p:cxnSp>
      <p:cxnSp>
        <p:nvCxnSpPr>
          <p:cNvPr id="28" name="Connettore diritto 27">
            <a:extLst>
              <a:ext uri="{FF2B5EF4-FFF2-40B4-BE49-F238E27FC236}">
                <a16:creationId xmlns:a16="http://schemas.microsoft.com/office/drawing/2014/main" id="{E25D2296-F1CE-4F77-8490-EC1F94FB8BC4}"/>
              </a:ext>
            </a:extLst>
          </p:cNvPr>
          <p:cNvCxnSpPr>
            <a:cxnSpLocks/>
            <a:endCxn id="7" idx="0"/>
          </p:cNvCxnSpPr>
          <p:nvPr/>
        </p:nvCxnSpPr>
        <p:spPr>
          <a:xfrm>
            <a:off x="11011340" y="2644187"/>
            <a:ext cx="20253" cy="2243778"/>
          </a:xfrm>
          <a:prstGeom prst="line">
            <a:avLst/>
          </a:prstGeom>
        </p:spPr>
        <p:style>
          <a:lnRef idx="3">
            <a:schemeClr val="dk1"/>
          </a:lnRef>
          <a:fillRef idx="0">
            <a:schemeClr val="dk1"/>
          </a:fillRef>
          <a:effectRef idx="2">
            <a:schemeClr val="dk1"/>
          </a:effectRef>
          <a:fontRef idx="minor">
            <a:schemeClr val="tx1"/>
          </a:fontRef>
        </p:style>
      </p:cxnSp>
      <p:sp>
        <p:nvSpPr>
          <p:cNvPr id="33" name="Rombo 32">
            <a:extLst>
              <a:ext uri="{FF2B5EF4-FFF2-40B4-BE49-F238E27FC236}">
                <a16:creationId xmlns:a16="http://schemas.microsoft.com/office/drawing/2014/main" id="{BF7C66B9-4B14-4A68-A7E0-42E622B860DE}"/>
              </a:ext>
            </a:extLst>
          </p:cNvPr>
          <p:cNvSpPr/>
          <p:nvPr/>
        </p:nvSpPr>
        <p:spPr>
          <a:xfrm>
            <a:off x="7215107" y="4573704"/>
            <a:ext cx="2109804" cy="103039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Ubicazione</a:t>
            </a:r>
          </a:p>
        </p:txBody>
      </p:sp>
      <p:cxnSp>
        <p:nvCxnSpPr>
          <p:cNvPr id="35" name="Connettore diritto 34">
            <a:extLst>
              <a:ext uri="{FF2B5EF4-FFF2-40B4-BE49-F238E27FC236}">
                <a16:creationId xmlns:a16="http://schemas.microsoft.com/office/drawing/2014/main" id="{01747E3C-B87F-4C13-8136-09443AC1D3E3}"/>
              </a:ext>
            </a:extLst>
          </p:cNvPr>
          <p:cNvCxnSpPr>
            <a:cxnSpLocks/>
            <a:stCxn id="33" idx="3"/>
            <a:endCxn id="7" idx="1"/>
          </p:cNvCxnSpPr>
          <p:nvPr/>
        </p:nvCxnSpPr>
        <p:spPr>
          <a:xfrm>
            <a:off x="9324911" y="5088900"/>
            <a:ext cx="859260" cy="0"/>
          </a:xfrm>
          <a:prstGeom prst="line">
            <a:avLst/>
          </a:prstGeom>
        </p:spPr>
        <p:style>
          <a:lnRef idx="3">
            <a:schemeClr val="dk1"/>
          </a:lnRef>
          <a:fillRef idx="0">
            <a:schemeClr val="dk1"/>
          </a:fillRef>
          <a:effectRef idx="2">
            <a:schemeClr val="dk1"/>
          </a:effectRef>
          <a:fontRef idx="minor">
            <a:schemeClr val="tx1"/>
          </a:fontRef>
        </p:style>
      </p:cxnSp>
      <p:sp>
        <p:nvSpPr>
          <p:cNvPr id="57" name="Rettangolo con angoli arrotondati 56">
            <a:extLst>
              <a:ext uri="{FF2B5EF4-FFF2-40B4-BE49-F238E27FC236}">
                <a16:creationId xmlns:a16="http://schemas.microsoft.com/office/drawing/2014/main" id="{C7208ACB-F12E-492C-8E2E-AB05F05A5FE8}"/>
              </a:ext>
            </a:extLst>
          </p:cNvPr>
          <p:cNvSpPr/>
          <p:nvPr/>
        </p:nvSpPr>
        <p:spPr>
          <a:xfrm>
            <a:off x="4192456" y="6107165"/>
            <a:ext cx="651342" cy="3572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Viso</a:t>
            </a:r>
          </a:p>
        </p:txBody>
      </p:sp>
      <p:sp>
        <p:nvSpPr>
          <p:cNvPr id="58" name="Rettangolo con angoli arrotondati 57">
            <a:extLst>
              <a:ext uri="{FF2B5EF4-FFF2-40B4-BE49-F238E27FC236}">
                <a16:creationId xmlns:a16="http://schemas.microsoft.com/office/drawing/2014/main" id="{D1B670F9-4525-4F57-8372-26A16B34B2DB}"/>
              </a:ext>
            </a:extLst>
          </p:cNvPr>
          <p:cNvSpPr/>
          <p:nvPr/>
        </p:nvSpPr>
        <p:spPr>
          <a:xfrm>
            <a:off x="5536811" y="6082170"/>
            <a:ext cx="788341" cy="40720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Corpo</a:t>
            </a:r>
          </a:p>
        </p:txBody>
      </p:sp>
      <p:sp>
        <p:nvSpPr>
          <p:cNvPr id="54" name="Freccia in giù 53">
            <a:extLst>
              <a:ext uri="{FF2B5EF4-FFF2-40B4-BE49-F238E27FC236}">
                <a16:creationId xmlns:a16="http://schemas.microsoft.com/office/drawing/2014/main" id="{C70140BF-B6C2-4E59-A2BA-959277C93BEF}"/>
              </a:ext>
            </a:extLst>
          </p:cNvPr>
          <p:cNvSpPr/>
          <p:nvPr/>
        </p:nvSpPr>
        <p:spPr>
          <a:xfrm rot="10800000">
            <a:off x="4961250" y="5312166"/>
            <a:ext cx="493115" cy="4892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dirty="0"/>
          </a:p>
        </p:txBody>
      </p:sp>
      <p:cxnSp>
        <p:nvCxnSpPr>
          <p:cNvPr id="60" name="Connettore diritto 59">
            <a:extLst>
              <a:ext uri="{FF2B5EF4-FFF2-40B4-BE49-F238E27FC236}">
                <a16:creationId xmlns:a16="http://schemas.microsoft.com/office/drawing/2014/main" id="{02727C34-0BA2-4A1B-A6C2-166191DD63CA}"/>
              </a:ext>
            </a:extLst>
          </p:cNvPr>
          <p:cNvCxnSpPr>
            <a:cxnSpLocks/>
          </p:cNvCxnSpPr>
          <p:nvPr/>
        </p:nvCxnSpPr>
        <p:spPr>
          <a:xfrm>
            <a:off x="4518127" y="5967870"/>
            <a:ext cx="1412854" cy="0"/>
          </a:xfrm>
          <a:prstGeom prst="line">
            <a:avLst/>
          </a:prstGeom>
        </p:spPr>
        <p:style>
          <a:lnRef idx="3">
            <a:schemeClr val="dk1"/>
          </a:lnRef>
          <a:fillRef idx="0">
            <a:schemeClr val="dk1"/>
          </a:fillRef>
          <a:effectRef idx="2">
            <a:schemeClr val="dk1"/>
          </a:effectRef>
          <a:fontRef idx="minor">
            <a:schemeClr val="tx1"/>
          </a:fontRef>
        </p:style>
      </p:cxnSp>
      <p:cxnSp>
        <p:nvCxnSpPr>
          <p:cNvPr id="64" name="Connettore diritto 63">
            <a:extLst>
              <a:ext uri="{FF2B5EF4-FFF2-40B4-BE49-F238E27FC236}">
                <a16:creationId xmlns:a16="http://schemas.microsoft.com/office/drawing/2014/main" id="{4C33BF07-BC23-476F-8219-736BAA790D39}"/>
              </a:ext>
            </a:extLst>
          </p:cNvPr>
          <p:cNvCxnSpPr>
            <a:cxnSpLocks/>
            <a:stCxn id="54" idx="0"/>
          </p:cNvCxnSpPr>
          <p:nvPr/>
        </p:nvCxnSpPr>
        <p:spPr>
          <a:xfrm>
            <a:off x="5207807" y="5801394"/>
            <a:ext cx="0" cy="166475"/>
          </a:xfrm>
          <a:prstGeom prst="line">
            <a:avLst/>
          </a:prstGeom>
        </p:spPr>
        <p:style>
          <a:lnRef idx="3">
            <a:schemeClr val="dk1"/>
          </a:lnRef>
          <a:fillRef idx="0">
            <a:schemeClr val="dk1"/>
          </a:fillRef>
          <a:effectRef idx="2">
            <a:schemeClr val="dk1"/>
          </a:effectRef>
          <a:fontRef idx="minor">
            <a:schemeClr val="tx1"/>
          </a:fontRef>
        </p:style>
      </p:cxnSp>
      <p:cxnSp>
        <p:nvCxnSpPr>
          <p:cNvPr id="65" name="Connettore diritto 64">
            <a:extLst>
              <a:ext uri="{FF2B5EF4-FFF2-40B4-BE49-F238E27FC236}">
                <a16:creationId xmlns:a16="http://schemas.microsoft.com/office/drawing/2014/main" id="{ADA03A1D-EBE0-402A-9F55-864BDAF7CAA6}"/>
              </a:ext>
            </a:extLst>
          </p:cNvPr>
          <p:cNvCxnSpPr>
            <a:cxnSpLocks/>
            <a:stCxn id="57" idx="0"/>
          </p:cNvCxnSpPr>
          <p:nvPr/>
        </p:nvCxnSpPr>
        <p:spPr>
          <a:xfrm flipV="1">
            <a:off x="4518127" y="5967870"/>
            <a:ext cx="0" cy="139295"/>
          </a:xfrm>
          <a:prstGeom prst="line">
            <a:avLst/>
          </a:prstGeom>
        </p:spPr>
        <p:style>
          <a:lnRef idx="3">
            <a:schemeClr val="dk1"/>
          </a:lnRef>
          <a:fillRef idx="0">
            <a:schemeClr val="dk1"/>
          </a:fillRef>
          <a:effectRef idx="2">
            <a:schemeClr val="dk1"/>
          </a:effectRef>
          <a:fontRef idx="minor">
            <a:schemeClr val="tx1"/>
          </a:fontRef>
        </p:style>
      </p:cxnSp>
      <p:cxnSp>
        <p:nvCxnSpPr>
          <p:cNvPr id="66" name="Connettore diritto 65">
            <a:extLst>
              <a:ext uri="{FF2B5EF4-FFF2-40B4-BE49-F238E27FC236}">
                <a16:creationId xmlns:a16="http://schemas.microsoft.com/office/drawing/2014/main" id="{7698107A-780E-4795-84A6-B81F16B13622}"/>
              </a:ext>
            </a:extLst>
          </p:cNvPr>
          <p:cNvCxnSpPr>
            <a:cxnSpLocks/>
            <a:stCxn id="58" idx="0"/>
          </p:cNvCxnSpPr>
          <p:nvPr/>
        </p:nvCxnSpPr>
        <p:spPr>
          <a:xfrm flipH="1" flipV="1">
            <a:off x="5930981" y="5967870"/>
            <a:ext cx="1" cy="114300"/>
          </a:xfrm>
          <a:prstGeom prst="line">
            <a:avLst/>
          </a:prstGeom>
        </p:spPr>
        <p:style>
          <a:lnRef idx="3">
            <a:schemeClr val="dk1"/>
          </a:lnRef>
          <a:fillRef idx="0">
            <a:schemeClr val="dk1"/>
          </a:fillRef>
          <a:effectRef idx="2">
            <a:schemeClr val="dk1"/>
          </a:effectRef>
          <a:fontRef idx="minor">
            <a:schemeClr val="tx1"/>
          </a:fontRef>
        </p:style>
      </p:cxnSp>
      <p:sp>
        <p:nvSpPr>
          <p:cNvPr id="75" name="Freccia in giù 74">
            <a:extLst>
              <a:ext uri="{FF2B5EF4-FFF2-40B4-BE49-F238E27FC236}">
                <a16:creationId xmlns:a16="http://schemas.microsoft.com/office/drawing/2014/main" id="{75465F23-182E-4639-945A-E03931A759A0}"/>
              </a:ext>
            </a:extLst>
          </p:cNvPr>
          <p:cNvSpPr/>
          <p:nvPr/>
        </p:nvSpPr>
        <p:spPr>
          <a:xfrm rot="10800000">
            <a:off x="2864055" y="3076040"/>
            <a:ext cx="493115" cy="4892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dirty="0"/>
          </a:p>
        </p:txBody>
      </p:sp>
      <p:cxnSp>
        <p:nvCxnSpPr>
          <p:cNvPr id="76" name="Connettore diritto 75">
            <a:extLst>
              <a:ext uri="{FF2B5EF4-FFF2-40B4-BE49-F238E27FC236}">
                <a16:creationId xmlns:a16="http://schemas.microsoft.com/office/drawing/2014/main" id="{35BF528B-8CF9-43CC-8F7D-11498D630FBD}"/>
              </a:ext>
            </a:extLst>
          </p:cNvPr>
          <p:cNvCxnSpPr>
            <a:cxnSpLocks/>
            <a:stCxn id="79" idx="0"/>
            <a:endCxn id="75" idx="0"/>
          </p:cNvCxnSpPr>
          <p:nvPr/>
        </p:nvCxnSpPr>
        <p:spPr>
          <a:xfrm flipV="1">
            <a:off x="3110612" y="3565268"/>
            <a:ext cx="0" cy="174069"/>
          </a:xfrm>
          <a:prstGeom prst="line">
            <a:avLst/>
          </a:prstGeom>
        </p:spPr>
        <p:style>
          <a:lnRef idx="3">
            <a:schemeClr val="dk1"/>
          </a:lnRef>
          <a:fillRef idx="0">
            <a:schemeClr val="dk1"/>
          </a:fillRef>
          <a:effectRef idx="2">
            <a:schemeClr val="dk1"/>
          </a:effectRef>
          <a:fontRef idx="minor">
            <a:schemeClr val="tx1"/>
          </a:fontRef>
        </p:style>
      </p:cxnSp>
      <p:sp>
        <p:nvSpPr>
          <p:cNvPr id="79" name="Rettangolo con angoli arrotondati 78">
            <a:extLst>
              <a:ext uri="{FF2B5EF4-FFF2-40B4-BE49-F238E27FC236}">
                <a16:creationId xmlns:a16="http://schemas.microsoft.com/office/drawing/2014/main" id="{DAF3C106-45A1-45B5-8765-B5D22B70D367}"/>
              </a:ext>
            </a:extLst>
          </p:cNvPr>
          <p:cNvSpPr/>
          <p:nvPr/>
        </p:nvSpPr>
        <p:spPr>
          <a:xfrm>
            <a:off x="2407113" y="3739337"/>
            <a:ext cx="1406997" cy="4018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Specializzata</a:t>
            </a:r>
          </a:p>
        </p:txBody>
      </p:sp>
      <p:sp>
        <p:nvSpPr>
          <p:cNvPr id="80" name="CasellaDiTesto 79">
            <a:extLst>
              <a:ext uri="{FF2B5EF4-FFF2-40B4-BE49-F238E27FC236}">
                <a16:creationId xmlns:a16="http://schemas.microsoft.com/office/drawing/2014/main" id="{53141CFA-5327-4247-81CF-1A82A873BA4A}"/>
              </a:ext>
            </a:extLst>
          </p:cNvPr>
          <p:cNvSpPr txBox="1"/>
          <p:nvPr/>
        </p:nvSpPr>
        <p:spPr>
          <a:xfrm>
            <a:off x="8232042" y="1306275"/>
            <a:ext cx="261103" cy="307777"/>
          </a:xfrm>
          <a:prstGeom prst="rect">
            <a:avLst/>
          </a:prstGeom>
          <a:noFill/>
        </p:spPr>
        <p:txBody>
          <a:bodyPr wrap="square" rtlCol="0">
            <a:spAutoFit/>
          </a:bodyPr>
          <a:lstStyle/>
          <a:p>
            <a:r>
              <a:rPr lang="it-IT" sz="1400" dirty="0"/>
              <a:t>1</a:t>
            </a:r>
          </a:p>
        </p:txBody>
      </p:sp>
      <p:sp>
        <p:nvSpPr>
          <p:cNvPr id="81" name="CasellaDiTesto 80">
            <a:extLst>
              <a:ext uri="{FF2B5EF4-FFF2-40B4-BE49-F238E27FC236}">
                <a16:creationId xmlns:a16="http://schemas.microsoft.com/office/drawing/2014/main" id="{3DAC1CE6-819A-4219-AF99-9BC89CDCBDCC}"/>
              </a:ext>
            </a:extLst>
          </p:cNvPr>
          <p:cNvSpPr txBox="1"/>
          <p:nvPr/>
        </p:nvSpPr>
        <p:spPr>
          <a:xfrm>
            <a:off x="6617750" y="1273601"/>
            <a:ext cx="261103" cy="307777"/>
          </a:xfrm>
          <a:prstGeom prst="rect">
            <a:avLst/>
          </a:prstGeom>
          <a:noFill/>
        </p:spPr>
        <p:txBody>
          <a:bodyPr wrap="square" rtlCol="0">
            <a:spAutoFit/>
          </a:bodyPr>
          <a:lstStyle/>
          <a:p>
            <a:r>
              <a:rPr lang="it-IT" sz="1400" dirty="0"/>
              <a:t>N</a:t>
            </a:r>
          </a:p>
        </p:txBody>
      </p:sp>
      <p:sp>
        <p:nvSpPr>
          <p:cNvPr id="82" name="CasellaDiTesto 81">
            <a:extLst>
              <a:ext uri="{FF2B5EF4-FFF2-40B4-BE49-F238E27FC236}">
                <a16:creationId xmlns:a16="http://schemas.microsoft.com/office/drawing/2014/main" id="{9A6C6C88-AC22-49A8-894F-B4CAA20417C1}"/>
              </a:ext>
            </a:extLst>
          </p:cNvPr>
          <p:cNvSpPr txBox="1"/>
          <p:nvPr/>
        </p:nvSpPr>
        <p:spPr>
          <a:xfrm>
            <a:off x="9175553" y="4781123"/>
            <a:ext cx="261103" cy="307777"/>
          </a:xfrm>
          <a:prstGeom prst="rect">
            <a:avLst/>
          </a:prstGeom>
          <a:noFill/>
        </p:spPr>
        <p:txBody>
          <a:bodyPr wrap="square" rtlCol="0">
            <a:spAutoFit/>
          </a:bodyPr>
          <a:lstStyle/>
          <a:p>
            <a:r>
              <a:rPr lang="it-IT" sz="1400" dirty="0"/>
              <a:t>1</a:t>
            </a:r>
          </a:p>
        </p:txBody>
      </p:sp>
      <p:sp>
        <p:nvSpPr>
          <p:cNvPr id="83" name="CasellaDiTesto 82">
            <a:extLst>
              <a:ext uri="{FF2B5EF4-FFF2-40B4-BE49-F238E27FC236}">
                <a16:creationId xmlns:a16="http://schemas.microsoft.com/office/drawing/2014/main" id="{261EE5BE-D1B4-4490-851F-E224E71D32CE}"/>
              </a:ext>
            </a:extLst>
          </p:cNvPr>
          <p:cNvSpPr txBox="1"/>
          <p:nvPr/>
        </p:nvSpPr>
        <p:spPr>
          <a:xfrm>
            <a:off x="9175553" y="2310938"/>
            <a:ext cx="261103" cy="307777"/>
          </a:xfrm>
          <a:prstGeom prst="rect">
            <a:avLst/>
          </a:prstGeom>
          <a:noFill/>
        </p:spPr>
        <p:txBody>
          <a:bodyPr wrap="square" rtlCol="0">
            <a:spAutoFit/>
          </a:bodyPr>
          <a:lstStyle/>
          <a:p>
            <a:r>
              <a:rPr lang="it-IT" sz="1400" dirty="0"/>
              <a:t>1</a:t>
            </a:r>
          </a:p>
        </p:txBody>
      </p:sp>
      <p:sp>
        <p:nvSpPr>
          <p:cNvPr id="84" name="CasellaDiTesto 83">
            <a:extLst>
              <a:ext uri="{FF2B5EF4-FFF2-40B4-BE49-F238E27FC236}">
                <a16:creationId xmlns:a16="http://schemas.microsoft.com/office/drawing/2014/main" id="{80435ADA-F695-4DDC-8DD7-71A4971E9B5F}"/>
              </a:ext>
            </a:extLst>
          </p:cNvPr>
          <p:cNvSpPr txBox="1"/>
          <p:nvPr/>
        </p:nvSpPr>
        <p:spPr>
          <a:xfrm>
            <a:off x="2190874" y="1283685"/>
            <a:ext cx="261103" cy="307777"/>
          </a:xfrm>
          <a:prstGeom prst="rect">
            <a:avLst/>
          </a:prstGeom>
          <a:noFill/>
        </p:spPr>
        <p:txBody>
          <a:bodyPr wrap="square" rtlCol="0">
            <a:spAutoFit/>
          </a:bodyPr>
          <a:lstStyle/>
          <a:p>
            <a:r>
              <a:rPr lang="it-IT" sz="1400" dirty="0"/>
              <a:t>1</a:t>
            </a:r>
          </a:p>
        </p:txBody>
      </p:sp>
      <p:sp>
        <p:nvSpPr>
          <p:cNvPr id="86" name="CasellaDiTesto 85">
            <a:extLst>
              <a:ext uri="{FF2B5EF4-FFF2-40B4-BE49-F238E27FC236}">
                <a16:creationId xmlns:a16="http://schemas.microsoft.com/office/drawing/2014/main" id="{5ABC29F5-C3CC-4870-BE91-8A15F4BF0BD9}"/>
              </a:ext>
            </a:extLst>
          </p:cNvPr>
          <p:cNvSpPr txBox="1"/>
          <p:nvPr/>
        </p:nvSpPr>
        <p:spPr>
          <a:xfrm>
            <a:off x="5194890" y="3875976"/>
            <a:ext cx="261103" cy="307777"/>
          </a:xfrm>
          <a:prstGeom prst="rect">
            <a:avLst/>
          </a:prstGeom>
          <a:noFill/>
        </p:spPr>
        <p:txBody>
          <a:bodyPr wrap="square" rtlCol="0">
            <a:spAutoFit/>
          </a:bodyPr>
          <a:lstStyle/>
          <a:p>
            <a:r>
              <a:rPr lang="it-IT" sz="1400" dirty="0"/>
              <a:t>1</a:t>
            </a:r>
          </a:p>
        </p:txBody>
      </p:sp>
      <p:sp>
        <p:nvSpPr>
          <p:cNvPr id="88" name="CasellaDiTesto 87">
            <a:extLst>
              <a:ext uri="{FF2B5EF4-FFF2-40B4-BE49-F238E27FC236}">
                <a16:creationId xmlns:a16="http://schemas.microsoft.com/office/drawing/2014/main" id="{0AE74A26-5340-493F-AED7-026D1F90884D}"/>
              </a:ext>
            </a:extLst>
          </p:cNvPr>
          <p:cNvSpPr txBox="1"/>
          <p:nvPr/>
        </p:nvSpPr>
        <p:spPr>
          <a:xfrm>
            <a:off x="3769249" y="1283684"/>
            <a:ext cx="261103" cy="307777"/>
          </a:xfrm>
          <a:prstGeom prst="rect">
            <a:avLst/>
          </a:prstGeom>
          <a:noFill/>
        </p:spPr>
        <p:txBody>
          <a:bodyPr wrap="square" rtlCol="0">
            <a:spAutoFit/>
          </a:bodyPr>
          <a:lstStyle/>
          <a:p>
            <a:r>
              <a:rPr lang="it-IT" sz="1400" dirty="0"/>
              <a:t>N</a:t>
            </a:r>
          </a:p>
        </p:txBody>
      </p:sp>
      <p:sp>
        <p:nvSpPr>
          <p:cNvPr id="90" name="CasellaDiTesto 89">
            <a:extLst>
              <a:ext uri="{FF2B5EF4-FFF2-40B4-BE49-F238E27FC236}">
                <a16:creationId xmlns:a16="http://schemas.microsoft.com/office/drawing/2014/main" id="{AF17D9F3-50F5-4296-8C81-7889A01B127F}"/>
              </a:ext>
            </a:extLst>
          </p:cNvPr>
          <p:cNvSpPr txBox="1"/>
          <p:nvPr/>
        </p:nvSpPr>
        <p:spPr>
          <a:xfrm>
            <a:off x="5171216" y="2647869"/>
            <a:ext cx="261103" cy="307777"/>
          </a:xfrm>
          <a:prstGeom prst="rect">
            <a:avLst/>
          </a:prstGeom>
          <a:noFill/>
        </p:spPr>
        <p:txBody>
          <a:bodyPr wrap="square" rtlCol="0">
            <a:spAutoFit/>
          </a:bodyPr>
          <a:lstStyle/>
          <a:p>
            <a:r>
              <a:rPr lang="it-IT" sz="1400" dirty="0"/>
              <a:t>N</a:t>
            </a:r>
          </a:p>
        </p:txBody>
      </p:sp>
      <p:sp>
        <p:nvSpPr>
          <p:cNvPr id="91" name="CasellaDiTesto 90">
            <a:extLst>
              <a:ext uri="{FF2B5EF4-FFF2-40B4-BE49-F238E27FC236}">
                <a16:creationId xmlns:a16="http://schemas.microsoft.com/office/drawing/2014/main" id="{F171F8F1-10BF-474C-B8EA-20C0CE91CDCA}"/>
              </a:ext>
            </a:extLst>
          </p:cNvPr>
          <p:cNvSpPr txBox="1"/>
          <p:nvPr/>
        </p:nvSpPr>
        <p:spPr>
          <a:xfrm>
            <a:off x="7046538" y="4734076"/>
            <a:ext cx="261103" cy="307777"/>
          </a:xfrm>
          <a:prstGeom prst="rect">
            <a:avLst/>
          </a:prstGeom>
          <a:noFill/>
        </p:spPr>
        <p:txBody>
          <a:bodyPr wrap="square" rtlCol="0">
            <a:spAutoFit/>
          </a:bodyPr>
          <a:lstStyle/>
          <a:p>
            <a:r>
              <a:rPr lang="it-IT" sz="1400" dirty="0"/>
              <a:t>N</a:t>
            </a:r>
          </a:p>
        </p:txBody>
      </p:sp>
      <p:sp>
        <p:nvSpPr>
          <p:cNvPr id="92" name="CasellaDiTesto 91">
            <a:extLst>
              <a:ext uri="{FF2B5EF4-FFF2-40B4-BE49-F238E27FC236}">
                <a16:creationId xmlns:a16="http://schemas.microsoft.com/office/drawing/2014/main" id="{9950E2FA-D799-4FD6-A205-448FF7C3A2A1}"/>
              </a:ext>
            </a:extLst>
          </p:cNvPr>
          <p:cNvSpPr txBox="1"/>
          <p:nvPr/>
        </p:nvSpPr>
        <p:spPr>
          <a:xfrm>
            <a:off x="7559403" y="2310937"/>
            <a:ext cx="261103" cy="307777"/>
          </a:xfrm>
          <a:prstGeom prst="rect">
            <a:avLst/>
          </a:prstGeom>
          <a:noFill/>
        </p:spPr>
        <p:txBody>
          <a:bodyPr wrap="square" rtlCol="0">
            <a:spAutoFit/>
          </a:bodyPr>
          <a:lstStyle/>
          <a:p>
            <a:r>
              <a:rPr lang="it-IT" sz="1400" dirty="0"/>
              <a:t>N</a:t>
            </a:r>
          </a:p>
        </p:txBody>
      </p:sp>
      <p:sp>
        <p:nvSpPr>
          <p:cNvPr id="50" name="Titolo 1">
            <a:extLst>
              <a:ext uri="{FF2B5EF4-FFF2-40B4-BE49-F238E27FC236}">
                <a16:creationId xmlns:a16="http://schemas.microsoft.com/office/drawing/2014/main" id="{BB51AEA6-98D5-4D02-B34E-C4730F2DE172}"/>
              </a:ext>
            </a:extLst>
          </p:cNvPr>
          <p:cNvSpPr txBox="1">
            <a:spLocks/>
          </p:cNvSpPr>
          <p:nvPr/>
        </p:nvSpPr>
        <p:spPr>
          <a:xfrm>
            <a:off x="0" y="-9463"/>
            <a:ext cx="2073417" cy="39022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Modello logico relazionale:</a:t>
            </a:r>
          </a:p>
        </p:txBody>
      </p:sp>
    </p:spTree>
    <p:extLst>
      <p:ext uri="{BB962C8B-B14F-4D97-AF65-F5344CB8AC3E}">
        <p14:creationId xmlns:p14="http://schemas.microsoft.com/office/powerpoint/2010/main" val="278032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9E5210-ED7C-483C-A221-DB356909292F}"/>
              </a:ext>
            </a:extLst>
          </p:cNvPr>
          <p:cNvSpPr>
            <a:spLocks noGrp="1"/>
          </p:cNvSpPr>
          <p:nvPr>
            <p:ph type="title"/>
          </p:nvPr>
        </p:nvSpPr>
        <p:spPr>
          <a:xfrm>
            <a:off x="0" y="390222"/>
            <a:ext cx="2073417" cy="390222"/>
          </a:xfrm>
        </p:spPr>
        <p:txBody>
          <a:bodyPr>
            <a:noAutofit/>
          </a:bodyPr>
          <a:lstStyle/>
          <a:p>
            <a:r>
              <a:rPr lang="it-IT" sz="1200" b="1" dirty="0"/>
              <a:t>Tavola dei volumi</a:t>
            </a:r>
          </a:p>
        </p:txBody>
      </p:sp>
      <p:graphicFrame>
        <p:nvGraphicFramePr>
          <p:cNvPr id="4" name="Tabella 3">
            <a:extLst>
              <a:ext uri="{FF2B5EF4-FFF2-40B4-BE49-F238E27FC236}">
                <a16:creationId xmlns:a16="http://schemas.microsoft.com/office/drawing/2014/main" id="{E683FCF9-A33D-463E-A75F-7706DB4D353B}"/>
              </a:ext>
            </a:extLst>
          </p:cNvPr>
          <p:cNvGraphicFramePr>
            <a:graphicFrameLocks noGrp="1"/>
          </p:cNvGraphicFramePr>
          <p:nvPr>
            <p:extLst>
              <p:ext uri="{D42A27DB-BD31-4B8C-83A1-F6EECF244321}">
                <p14:modId xmlns:p14="http://schemas.microsoft.com/office/powerpoint/2010/main" val="2628896368"/>
              </p:ext>
            </p:extLst>
          </p:nvPr>
        </p:nvGraphicFramePr>
        <p:xfrm>
          <a:off x="98216" y="684986"/>
          <a:ext cx="3244574" cy="3874537"/>
        </p:xfrm>
        <a:graphic>
          <a:graphicData uri="http://schemas.openxmlformats.org/drawingml/2006/table">
            <a:tbl>
              <a:tblPr firstRow="1" bandRow="1">
                <a:tableStyleId>{93296810-A885-4BE3-A3E7-6D5BEEA58F35}</a:tableStyleId>
              </a:tblPr>
              <a:tblGrid>
                <a:gridCol w="1540465">
                  <a:extLst>
                    <a:ext uri="{9D8B030D-6E8A-4147-A177-3AD203B41FA5}">
                      <a16:colId xmlns:a16="http://schemas.microsoft.com/office/drawing/2014/main" val="3537126281"/>
                    </a:ext>
                  </a:extLst>
                </a:gridCol>
                <a:gridCol w="1004766">
                  <a:extLst>
                    <a:ext uri="{9D8B030D-6E8A-4147-A177-3AD203B41FA5}">
                      <a16:colId xmlns:a16="http://schemas.microsoft.com/office/drawing/2014/main" val="2051653601"/>
                    </a:ext>
                  </a:extLst>
                </a:gridCol>
                <a:gridCol w="699343">
                  <a:extLst>
                    <a:ext uri="{9D8B030D-6E8A-4147-A177-3AD203B41FA5}">
                      <a16:colId xmlns:a16="http://schemas.microsoft.com/office/drawing/2014/main" val="2785462679"/>
                    </a:ext>
                  </a:extLst>
                </a:gridCol>
              </a:tblGrid>
              <a:tr h="194269">
                <a:tc>
                  <a:txBody>
                    <a:bodyPr/>
                    <a:lstStyle/>
                    <a:p>
                      <a:r>
                        <a:rPr lang="it-IT" sz="1200" dirty="0"/>
                        <a:t>Concetto</a:t>
                      </a:r>
                    </a:p>
                  </a:txBody>
                  <a:tcPr/>
                </a:tc>
                <a:tc>
                  <a:txBody>
                    <a:bodyPr/>
                    <a:lstStyle/>
                    <a:p>
                      <a:r>
                        <a:rPr lang="it-IT" sz="1200" dirty="0"/>
                        <a:t>Tipologia</a:t>
                      </a:r>
                    </a:p>
                  </a:txBody>
                  <a:tcPr/>
                </a:tc>
                <a:tc>
                  <a:txBody>
                    <a:bodyPr/>
                    <a:lstStyle/>
                    <a:p>
                      <a:r>
                        <a:rPr lang="it-IT" sz="1200" dirty="0"/>
                        <a:t>Volume</a:t>
                      </a:r>
                    </a:p>
                  </a:txBody>
                  <a:tcPr/>
                </a:tc>
                <a:extLst>
                  <a:ext uri="{0D108BD9-81ED-4DB2-BD59-A6C34878D82A}">
                    <a16:rowId xmlns:a16="http://schemas.microsoft.com/office/drawing/2014/main" val="4067681467"/>
                  </a:ext>
                </a:extLst>
              </a:tr>
              <a:tr h="194269">
                <a:tc>
                  <a:txBody>
                    <a:bodyPr/>
                    <a:lstStyle/>
                    <a:p>
                      <a:r>
                        <a:rPr lang="it-IT" sz="1200" dirty="0"/>
                        <a:t>Appuntamento</a:t>
                      </a:r>
                    </a:p>
                  </a:txBody>
                  <a:tcPr/>
                </a:tc>
                <a:tc>
                  <a:txBody>
                    <a:bodyPr/>
                    <a:lstStyle/>
                    <a:p>
                      <a:r>
                        <a:rPr lang="it-IT" sz="1200" dirty="0"/>
                        <a:t>Entità</a:t>
                      </a:r>
                    </a:p>
                  </a:txBody>
                  <a:tcPr/>
                </a:tc>
                <a:tc>
                  <a:txBody>
                    <a:bodyPr/>
                    <a:lstStyle/>
                    <a:p>
                      <a:r>
                        <a:rPr lang="it-IT" sz="1200" dirty="0"/>
                        <a:t>6000</a:t>
                      </a:r>
                    </a:p>
                  </a:txBody>
                  <a:tcPr/>
                </a:tc>
                <a:extLst>
                  <a:ext uri="{0D108BD9-81ED-4DB2-BD59-A6C34878D82A}">
                    <a16:rowId xmlns:a16="http://schemas.microsoft.com/office/drawing/2014/main" val="2825663599"/>
                  </a:ext>
                </a:extLst>
              </a:tr>
              <a:tr h="194269">
                <a:tc>
                  <a:txBody>
                    <a:bodyPr/>
                    <a:lstStyle/>
                    <a:p>
                      <a:r>
                        <a:rPr lang="it-IT" sz="1200" dirty="0"/>
                        <a:t>Estetista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Entità</a:t>
                      </a:r>
                    </a:p>
                  </a:txBody>
                  <a:tcPr/>
                </a:tc>
                <a:tc>
                  <a:txBody>
                    <a:bodyPr/>
                    <a:lstStyle/>
                    <a:p>
                      <a:r>
                        <a:rPr lang="it-IT" sz="1200" dirty="0"/>
                        <a:t>15</a:t>
                      </a:r>
                    </a:p>
                  </a:txBody>
                  <a:tcPr/>
                </a:tc>
                <a:extLst>
                  <a:ext uri="{0D108BD9-81ED-4DB2-BD59-A6C34878D82A}">
                    <a16:rowId xmlns:a16="http://schemas.microsoft.com/office/drawing/2014/main" val="1420926108"/>
                  </a:ext>
                </a:extLst>
              </a:tr>
              <a:tr h="308377">
                <a:tc>
                  <a:txBody>
                    <a:bodyPr/>
                    <a:lstStyle/>
                    <a:p>
                      <a:r>
                        <a:rPr lang="it-IT" sz="1200" dirty="0"/>
                        <a:t>Estetista Specializzata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Sotto-Entità</a:t>
                      </a:r>
                    </a:p>
                  </a:txBody>
                  <a:tcPr/>
                </a:tc>
                <a:tc>
                  <a:txBody>
                    <a:bodyPr/>
                    <a:lstStyle/>
                    <a:p>
                      <a:r>
                        <a:rPr lang="it-IT" sz="1200" dirty="0"/>
                        <a:t>10</a:t>
                      </a:r>
                    </a:p>
                  </a:txBody>
                  <a:tcPr/>
                </a:tc>
                <a:extLst>
                  <a:ext uri="{0D108BD9-81ED-4DB2-BD59-A6C34878D82A}">
                    <a16:rowId xmlns:a16="http://schemas.microsoft.com/office/drawing/2014/main" val="4263990369"/>
                  </a:ext>
                </a:extLst>
              </a:tr>
              <a:tr h="194269">
                <a:tc>
                  <a:txBody>
                    <a:bodyPr/>
                    <a:lstStyle/>
                    <a:p>
                      <a:r>
                        <a:rPr lang="it-IT" sz="1200" dirty="0"/>
                        <a:t>Sala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Entità</a:t>
                      </a:r>
                    </a:p>
                  </a:txBody>
                  <a:tcPr/>
                </a:tc>
                <a:tc>
                  <a:txBody>
                    <a:bodyPr/>
                    <a:lstStyle/>
                    <a:p>
                      <a:r>
                        <a:rPr lang="it-IT" sz="1200" dirty="0"/>
                        <a:t>15</a:t>
                      </a:r>
                    </a:p>
                  </a:txBody>
                  <a:tcPr/>
                </a:tc>
                <a:extLst>
                  <a:ext uri="{0D108BD9-81ED-4DB2-BD59-A6C34878D82A}">
                    <a16:rowId xmlns:a16="http://schemas.microsoft.com/office/drawing/2014/main" val="3316950151"/>
                  </a:ext>
                </a:extLst>
              </a:tr>
              <a:tr h="194269">
                <a:tc>
                  <a:txBody>
                    <a:bodyPr/>
                    <a:lstStyle/>
                    <a:p>
                      <a:r>
                        <a:rPr lang="it-IT" sz="1200" dirty="0"/>
                        <a:t>Cliente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Entità</a:t>
                      </a:r>
                    </a:p>
                  </a:txBody>
                  <a:tcPr/>
                </a:tc>
                <a:tc>
                  <a:txBody>
                    <a:bodyPr/>
                    <a:lstStyle/>
                    <a:p>
                      <a:r>
                        <a:rPr lang="it-IT" sz="1200" dirty="0"/>
                        <a:t>4000</a:t>
                      </a:r>
                    </a:p>
                  </a:txBody>
                  <a:tcPr/>
                </a:tc>
                <a:extLst>
                  <a:ext uri="{0D108BD9-81ED-4DB2-BD59-A6C34878D82A}">
                    <a16:rowId xmlns:a16="http://schemas.microsoft.com/office/drawing/2014/main" val="1703140946"/>
                  </a:ext>
                </a:extLst>
              </a:tr>
              <a:tr h="194269">
                <a:tc>
                  <a:txBody>
                    <a:bodyPr/>
                    <a:lstStyle/>
                    <a:p>
                      <a:r>
                        <a:rPr lang="it-IT" sz="1200" dirty="0"/>
                        <a:t>Macchinario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Entità</a:t>
                      </a:r>
                    </a:p>
                  </a:txBody>
                  <a:tcPr/>
                </a:tc>
                <a:tc>
                  <a:txBody>
                    <a:bodyPr/>
                    <a:lstStyle/>
                    <a:p>
                      <a:r>
                        <a:rPr lang="it-IT" sz="1200" dirty="0"/>
                        <a:t>20</a:t>
                      </a:r>
                    </a:p>
                  </a:txBody>
                  <a:tcPr/>
                </a:tc>
                <a:extLst>
                  <a:ext uri="{0D108BD9-81ED-4DB2-BD59-A6C34878D82A}">
                    <a16:rowId xmlns:a16="http://schemas.microsoft.com/office/drawing/2014/main" val="2314418754"/>
                  </a:ext>
                </a:extLst>
              </a:tr>
              <a:tr h="194269">
                <a:tc>
                  <a:txBody>
                    <a:bodyPr/>
                    <a:lstStyle/>
                    <a:p>
                      <a:r>
                        <a:rPr lang="it-IT" sz="1200" dirty="0"/>
                        <a:t>Macchinario Viso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Sotto-Entità</a:t>
                      </a:r>
                    </a:p>
                  </a:txBody>
                  <a:tcPr/>
                </a:tc>
                <a:tc>
                  <a:txBody>
                    <a:bodyPr/>
                    <a:lstStyle/>
                    <a:p>
                      <a:r>
                        <a:rPr lang="it-IT" sz="1200" dirty="0"/>
                        <a:t>6</a:t>
                      </a:r>
                    </a:p>
                  </a:txBody>
                  <a:tcPr/>
                </a:tc>
                <a:extLst>
                  <a:ext uri="{0D108BD9-81ED-4DB2-BD59-A6C34878D82A}">
                    <a16:rowId xmlns:a16="http://schemas.microsoft.com/office/drawing/2014/main" val="2515245159"/>
                  </a:ext>
                </a:extLst>
              </a:tr>
              <a:tr h="194269">
                <a:tc>
                  <a:txBody>
                    <a:bodyPr/>
                    <a:lstStyle/>
                    <a:p>
                      <a:r>
                        <a:rPr lang="it-IT" sz="1200" dirty="0"/>
                        <a:t>Macchinario Corpo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Sotto-Entità</a:t>
                      </a:r>
                    </a:p>
                  </a:txBody>
                  <a:tcPr/>
                </a:tc>
                <a:tc>
                  <a:txBody>
                    <a:bodyPr/>
                    <a:lstStyle/>
                    <a:p>
                      <a:r>
                        <a:rPr lang="it-IT" sz="1200" dirty="0"/>
                        <a:t>14</a:t>
                      </a:r>
                    </a:p>
                  </a:txBody>
                  <a:tcPr/>
                </a:tc>
                <a:extLst>
                  <a:ext uri="{0D108BD9-81ED-4DB2-BD59-A6C34878D82A}">
                    <a16:rowId xmlns:a16="http://schemas.microsoft.com/office/drawing/2014/main" val="1483089437"/>
                  </a:ext>
                </a:extLst>
              </a:tr>
              <a:tr h="194269">
                <a:tc>
                  <a:txBody>
                    <a:bodyPr/>
                    <a:lstStyle/>
                    <a:p>
                      <a:r>
                        <a:rPr lang="it-IT" sz="1200" dirty="0"/>
                        <a:t>Effettua</a:t>
                      </a:r>
                    </a:p>
                  </a:txBody>
                  <a:tcPr/>
                </a:tc>
                <a:tc>
                  <a:txBody>
                    <a:bodyPr/>
                    <a:lstStyle/>
                    <a:p>
                      <a:r>
                        <a:rPr lang="it-IT" sz="1200" dirty="0"/>
                        <a:t>Relazione</a:t>
                      </a:r>
                    </a:p>
                  </a:txBody>
                  <a:tcPr/>
                </a:tc>
                <a:tc>
                  <a:txBody>
                    <a:bodyPr/>
                    <a:lstStyle/>
                    <a:p>
                      <a:r>
                        <a:rPr lang="it-IT" sz="1200" dirty="0"/>
                        <a:t>6000</a:t>
                      </a:r>
                    </a:p>
                  </a:txBody>
                  <a:tcPr/>
                </a:tc>
                <a:extLst>
                  <a:ext uri="{0D108BD9-81ED-4DB2-BD59-A6C34878D82A}">
                    <a16:rowId xmlns:a16="http://schemas.microsoft.com/office/drawing/2014/main" val="2126451351"/>
                  </a:ext>
                </a:extLst>
              </a:tr>
              <a:tr h="194269">
                <a:tc>
                  <a:txBody>
                    <a:bodyPr/>
                    <a:lstStyle/>
                    <a:p>
                      <a:r>
                        <a:rPr lang="it-IT" sz="1200" dirty="0"/>
                        <a:t>Prenotazione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Relazione</a:t>
                      </a:r>
                    </a:p>
                  </a:txBody>
                  <a:tcPr/>
                </a:tc>
                <a:tc>
                  <a:txBody>
                    <a:bodyPr/>
                    <a:lstStyle/>
                    <a:p>
                      <a:r>
                        <a:rPr lang="it-IT" sz="1200" dirty="0"/>
                        <a:t>6000</a:t>
                      </a:r>
                    </a:p>
                  </a:txBody>
                  <a:tcPr/>
                </a:tc>
                <a:extLst>
                  <a:ext uri="{0D108BD9-81ED-4DB2-BD59-A6C34878D82A}">
                    <a16:rowId xmlns:a16="http://schemas.microsoft.com/office/drawing/2014/main" val="2603925688"/>
                  </a:ext>
                </a:extLst>
              </a:tr>
              <a:tr h="194269">
                <a:tc>
                  <a:txBody>
                    <a:bodyPr/>
                    <a:lstStyle/>
                    <a:p>
                      <a:r>
                        <a:rPr lang="it-IT" sz="1200" dirty="0"/>
                        <a:t>Richiede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Relazione</a:t>
                      </a:r>
                    </a:p>
                  </a:txBody>
                  <a:tcPr/>
                </a:tc>
                <a:tc>
                  <a:txBody>
                    <a:bodyPr/>
                    <a:lstStyle/>
                    <a:p>
                      <a:r>
                        <a:rPr lang="it-IT" sz="1200" dirty="0"/>
                        <a:t>6000</a:t>
                      </a:r>
                    </a:p>
                  </a:txBody>
                  <a:tcPr/>
                </a:tc>
                <a:extLst>
                  <a:ext uri="{0D108BD9-81ED-4DB2-BD59-A6C34878D82A}">
                    <a16:rowId xmlns:a16="http://schemas.microsoft.com/office/drawing/2014/main" val="3897872644"/>
                  </a:ext>
                </a:extLst>
              </a:tr>
              <a:tr h="194269">
                <a:tc>
                  <a:txBody>
                    <a:bodyPr/>
                    <a:lstStyle/>
                    <a:p>
                      <a:r>
                        <a:rPr lang="it-IT" sz="1200" dirty="0"/>
                        <a:t>Ubicazione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Relazione</a:t>
                      </a:r>
                    </a:p>
                  </a:txBody>
                  <a:tcPr/>
                </a:tc>
                <a:tc>
                  <a:txBody>
                    <a:bodyPr/>
                    <a:lstStyle/>
                    <a:p>
                      <a:r>
                        <a:rPr lang="it-IT" sz="1200" dirty="0"/>
                        <a:t>20</a:t>
                      </a:r>
                    </a:p>
                  </a:txBody>
                  <a:tcPr/>
                </a:tc>
                <a:extLst>
                  <a:ext uri="{0D108BD9-81ED-4DB2-BD59-A6C34878D82A}">
                    <a16:rowId xmlns:a16="http://schemas.microsoft.com/office/drawing/2014/main" val="2530500769"/>
                  </a:ext>
                </a:extLst>
              </a:tr>
              <a:tr h="194269">
                <a:tc>
                  <a:txBody>
                    <a:bodyPr/>
                    <a:lstStyle/>
                    <a:p>
                      <a:r>
                        <a:rPr lang="it-IT" sz="1200" dirty="0"/>
                        <a:t>Occupa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Relazione</a:t>
                      </a:r>
                    </a:p>
                  </a:txBody>
                  <a:tcPr/>
                </a:tc>
                <a:tc>
                  <a:txBody>
                    <a:bodyPr/>
                    <a:lstStyle/>
                    <a:p>
                      <a:r>
                        <a:rPr lang="it-IT" sz="1200" dirty="0"/>
                        <a:t>6000</a:t>
                      </a:r>
                    </a:p>
                  </a:txBody>
                  <a:tcPr/>
                </a:tc>
                <a:extLst>
                  <a:ext uri="{0D108BD9-81ED-4DB2-BD59-A6C34878D82A}">
                    <a16:rowId xmlns:a16="http://schemas.microsoft.com/office/drawing/2014/main" val="2072152622"/>
                  </a:ext>
                </a:extLst>
              </a:tr>
            </a:tbl>
          </a:graphicData>
        </a:graphic>
      </p:graphicFrame>
      <p:sp>
        <p:nvSpPr>
          <p:cNvPr id="5" name="Titolo 1">
            <a:extLst>
              <a:ext uri="{FF2B5EF4-FFF2-40B4-BE49-F238E27FC236}">
                <a16:creationId xmlns:a16="http://schemas.microsoft.com/office/drawing/2014/main" id="{255A27B1-9472-42B9-8C1A-315FF55C014C}"/>
              </a:ext>
            </a:extLst>
          </p:cNvPr>
          <p:cNvSpPr txBox="1">
            <a:spLocks/>
          </p:cNvSpPr>
          <p:nvPr/>
        </p:nvSpPr>
        <p:spPr>
          <a:xfrm>
            <a:off x="9366958" y="390222"/>
            <a:ext cx="2073417" cy="390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Tavola delle Operazioni</a:t>
            </a:r>
          </a:p>
        </p:txBody>
      </p:sp>
      <p:graphicFrame>
        <p:nvGraphicFramePr>
          <p:cNvPr id="6" name="Tabella 5">
            <a:extLst>
              <a:ext uri="{FF2B5EF4-FFF2-40B4-BE49-F238E27FC236}">
                <a16:creationId xmlns:a16="http://schemas.microsoft.com/office/drawing/2014/main" id="{93E3E7B3-1334-40B6-82FB-4910C392B9D8}"/>
              </a:ext>
            </a:extLst>
          </p:cNvPr>
          <p:cNvGraphicFramePr>
            <a:graphicFrameLocks noGrp="1"/>
          </p:cNvGraphicFramePr>
          <p:nvPr>
            <p:extLst>
              <p:ext uri="{D42A27DB-BD31-4B8C-83A1-F6EECF244321}">
                <p14:modId xmlns:p14="http://schemas.microsoft.com/office/powerpoint/2010/main" val="942735675"/>
              </p:ext>
            </p:extLst>
          </p:nvPr>
        </p:nvGraphicFramePr>
        <p:xfrm>
          <a:off x="9366959" y="684986"/>
          <a:ext cx="2738474" cy="3178705"/>
        </p:xfrm>
        <a:graphic>
          <a:graphicData uri="http://schemas.openxmlformats.org/drawingml/2006/table">
            <a:tbl>
              <a:tblPr firstRow="1" bandRow="1">
                <a:tableStyleId>{7DF18680-E054-41AD-8BC1-D1AEF772440D}</a:tableStyleId>
              </a:tblPr>
              <a:tblGrid>
                <a:gridCol w="942234">
                  <a:extLst>
                    <a:ext uri="{9D8B030D-6E8A-4147-A177-3AD203B41FA5}">
                      <a16:colId xmlns:a16="http://schemas.microsoft.com/office/drawing/2014/main" val="3537126281"/>
                    </a:ext>
                  </a:extLst>
                </a:gridCol>
                <a:gridCol w="488239">
                  <a:extLst>
                    <a:ext uri="{9D8B030D-6E8A-4147-A177-3AD203B41FA5}">
                      <a16:colId xmlns:a16="http://schemas.microsoft.com/office/drawing/2014/main" val="2051653601"/>
                    </a:ext>
                  </a:extLst>
                </a:gridCol>
                <a:gridCol w="1308001">
                  <a:extLst>
                    <a:ext uri="{9D8B030D-6E8A-4147-A177-3AD203B41FA5}">
                      <a16:colId xmlns:a16="http://schemas.microsoft.com/office/drawing/2014/main" val="2785462679"/>
                    </a:ext>
                  </a:extLst>
                </a:gridCol>
              </a:tblGrid>
              <a:tr h="292630">
                <a:tc>
                  <a:txBody>
                    <a:bodyPr/>
                    <a:lstStyle/>
                    <a:p>
                      <a:r>
                        <a:rPr lang="it-IT" sz="1200" dirty="0"/>
                        <a:t>Operazione</a:t>
                      </a:r>
                    </a:p>
                  </a:txBody>
                  <a:tcPr/>
                </a:tc>
                <a:tc>
                  <a:txBody>
                    <a:bodyPr/>
                    <a:lstStyle/>
                    <a:p>
                      <a:r>
                        <a:rPr lang="it-IT" sz="1200" dirty="0"/>
                        <a:t>Tipo</a:t>
                      </a:r>
                    </a:p>
                  </a:txBody>
                  <a:tcPr/>
                </a:tc>
                <a:tc>
                  <a:txBody>
                    <a:bodyPr/>
                    <a:lstStyle/>
                    <a:p>
                      <a:r>
                        <a:rPr lang="it-IT" sz="1200" dirty="0"/>
                        <a:t>Frequenza (anno)</a:t>
                      </a:r>
                    </a:p>
                  </a:txBody>
                  <a:tcPr/>
                </a:tc>
                <a:extLst>
                  <a:ext uri="{0D108BD9-81ED-4DB2-BD59-A6C34878D82A}">
                    <a16:rowId xmlns:a16="http://schemas.microsoft.com/office/drawing/2014/main" val="4067681467"/>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5280</a:t>
                      </a:r>
                    </a:p>
                  </a:txBody>
                  <a:tcPr marL="9525" marR="9525" marT="9525" marB="0" anchor="ctr"/>
                </a:tc>
                <a:extLst>
                  <a:ext uri="{0D108BD9-81ED-4DB2-BD59-A6C34878D82A}">
                    <a16:rowId xmlns:a16="http://schemas.microsoft.com/office/drawing/2014/main" val="860853025"/>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OP9</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528</a:t>
                      </a:r>
                    </a:p>
                  </a:txBody>
                  <a:tcPr marL="9525" marR="9525" marT="9525" marB="0" anchor="ctr"/>
                </a:tc>
                <a:extLst>
                  <a:ext uri="{0D108BD9-81ED-4DB2-BD59-A6C34878D82A}">
                    <a16:rowId xmlns:a16="http://schemas.microsoft.com/office/drawing/2014/main" val="3525216908"/>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OP2</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480</a:t>
                      </a:r>
                    </a:p>
                  </a:txBody>
                  <a:tcPr marL="9525" marR="9525" marT="9525" marB="0" anchor="ctr"/>
                </a:tc>
                <a:extLst>
                  <a:ext uri="{0D108BD9-81ED-4DB2-BD59-A6C34878D82A}">
                    <a16:rowId xmlns:a16="http://schemas.microsoft.com/office/drawing/2014/main" val="2735013015"/>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OP3</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1686310094"/>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OP4</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1196811617"/>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OP5</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240</a:t>
                      </a:r>
                    </a:p>
                  </a:txBody>
                  <a:tcPr marL="9525" marR="9525" marT="9525" marB="0" anchor="ctr"/>
                </a:tc>
                <a:extLst>
                  <a:ext uri="{0D108BD9-81ED-4DB2-BD59-A6C34878D82A}">
                    <a16:rowId xmlns:a16="http://schemas.microsoft.com/office/drawing/2014/main" val="1307689147"/>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OP12</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120</a:t>
                      </a:r>
                    </a:p>
                  </a:txBody>
                  <a:tcPr marL="9525" marR="9525" marT="9525" marB="0" anchor="ctr"/>
                </a:tc>
                <a:extLst>
                  <a:ext uri="{0D108BD9-81ED-4DB2-BD59-A6C34878D82A}">
                    <a16:rowId xmlns:a16="http://schemas.microsoft.com/office/drawing/2014/main" val="352750743"/>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OP7</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24</a:t>
                      </a:r>
                    </a:p>
                  </a:txBody>
                  <a:tcPr marL="9525" marR="9525" marT="9525" marB="0" anchor="ctr"/>
                </a:tc>
                <a:extLst>
                  <a:ext uri="{0D108BD9-81ED-4DB2-BD59-A6C34878D82A}">
                    <a16:rowId xmlns:a16="http://schemas.microsoft.com/office/drawing/2014/main" val="2192476803"/>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OP10</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12</a:t>
                      </a:r>
                    </a:p>
                  </a:txBody>
                  <a:tcPr marL="9525" marR="9525" marT="9525" marB="0" anchor="ctr"/>
                </a:tc>
                <a:extLst>
                  <a:ext uri="{0D108BD9-81ED-4DB2-BD59-A6C34878D82A}">
                    <a16:rowId xmlns:a16="http://schemas.microsoft.com/office/drawing/2014/main" val="3224409868"/>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OP11</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2594329886"/>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OP8</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332585499"/>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OP6</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854491939"/>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OP13</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593527363"/>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OP14</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436632445"/>
                  </a:ext>
                </a:extLst>
              </a:tr>
              <a:tr h="175578">
                <a:tc>
                  <a:txBody>
                    <a:bodyPr/>
                    <a:lstStyle/>
                    <a:p>
                      <a:pPr algn="l" rtl="0" fontAlgn="ctr"/>
                      <a:r>
                        <a:rPr lang="it-IT" sz="1200" b="0" i="0" u="none" strike="noStrike" dirty="0">
                          <a:solidFill>
                            <a:srgbClr val="000000"/>
                          </a:solidFill>
                          <a:effectLst/>
                          <a:latin typeface="Calibri" panose="020F0502020204030204" pitchFamily="34" charset="0"/>
                        </a:rPr>
                        <a:t>OP15</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it-IT" sz="12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189106861"/>
                  </a:ext>
                </a:extLst>
              </a:tr>
            </a:tbl>
          </a:graphicData>
        </a:graphic>
      </p:graphicFrame>
      <p:sp>
        <p:nvSpPr>
          <p:cNvPr id="8" name="Titolo 1">
            <a:extLst>
              <a:ext uri="{FF2B5EF4-FFF2-40B4-BE49-F238E27FC236}">
                <a16:creationId xmlns:a16="http://schemas.microsoft.com/office/drawing/2014/main" id="{487A31C3-3D5F-46DB-A61D-C7320C5D52C3}"/>
              </a:ext>
            </a:extLst>
          </p:cNvPr>
          <p:cNvSpPr txBox="1">
            <a:spLocks/>
          </p:cNvSpPr>
          <p:nvPr/>
        </p:nvSpPr>
        <p:spPr>
          <a:xfrm>
            <a:off x="3342790" y="465937"/>
            <a:ext cx="5839345" cy="41488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Operazioni espresse in linguaggio naturale:</a:t>
            </a:r>
          </a:p>
          <a:p>
            <a:pPr marL="171450" indent="-171450">
              <a:buFont typeface="Arial" panose="020B0604020202020204" pitchFamily="34" charset="0"/>
              <a:buChar char="•"/>
            </a:pPr>
            <a:r>
              <a:rPr lang="it-IT" sz="1200" b="1" dirty="0"/>
              <a:t>OP1: </a:t>
            </a:r>
            <a:r>
              <a:rPr lang="it-IT" sz="1200" dirty="0"/>
              <a:t>Prenotazione di un appuntamento con assegnazione di sala ed estetista.</a:t>
            </a:r>
          </a:p>
          <a:p>
            <a:pPr marL="171450" indent="-171450">
              <a:buFont typeface="Arial" panose="020B0604020202020204" pitchFamily="34" charset="0"/>
              <a:buChar char="•"/>
            </a:pPr>
            <a:r>
              <a:rPr lang="it-IT" sz="1200" b="1" dirty="0"/>
              <a:t>OP2: </a:t>
            </a:r>
            <a:r>
              <a:rPr lang="it-IT" sz="1200" dirty="0"/>
              <a:t>Verifica della possibilità di effettuare un appuntamento per un determinato giorno dell’anno ad una determinata ora.</a:t>
            </a:r>
          </a:p>
          <a:p>
            <a:pPr marL="171450" indent="-171450">
              <a:buFont typeface="Arial" panose="020B0604020202020204" pitchFamily="34" charset="0"/>
              <a:buChar char="•"/>
            </a:pPr>
            <a:r>
              <a:rPr lang="it-IT" sz="1200" b="1" dirty="0"/>
              <a:t>OP3: </a:t>
            </a:r>
            <a:r>
              <a:rPr lang="it-IT" sz="1200" dirty="0"/>
              <a:t>Visualizzazione degli orari disponibili per un appuntamento in un determinato giorno</a:t>
            </a:r>
          </a:p>
          <a:p>
            <a:pPr marL="171450" indent="-171450">
              <a:buFont typeface="Arial" panose="020B0604020202020204" pitchFamily="34" charset="0"/>
              <a:buChar char="•"/>
            </a:pPr>
            <a:r>
              <a:rPr lang="it-IT" sz="1200" b="1" dirty="0"/>
              <a:t>OP4: </a:t>
            </a:r>
            <a:r>
              <a:rPr lang="it-IT" sz="1200" dirty="0"/>
              <a:t>Visualizzazione dei giorni disponibili per un appuntamento in un determinato orario</a:t>
            </a:r>
          </a:p>
          <a:p>
            <a:pPr marL="171450" indent="-171450">
              <a:buFont typeface="Arial" panose="020B0604020202020204" pitchFamily="34" charset="0"/>
              <a:buChar char="•"/>
            </a:pPr>
            <a:r>
              <a:rPr lang="it-IT" sz="1200" b="1" dirty="0"/>
              <a:t>OP5: </a:t>
            </a:r>
            <a:r>
              <a:rPr lang="it-IT" sz="1200" dirty="0"/>
              <a:t>Visualizzazione del primo appuntamento disponibile per l’utilizzo di un determinato macchinario</a:t>
            </a:r>
          </a:p>
          <a:p>
            <a:pPr marL="171450" indent="-171450">
              <a:buFont typeface="Arial" panose="020B0604020202020204" pitchFamily="34" charset="0"/>
              <a:buChar char="•"/>
            </a:pPr>
            <a:r>
              <a:rPr lang="it-IT" sz="1200" b="1" dirty="0"/>
              <a:t>OP6: </a:t>
            </a:r>
            <a:r>
              <a:rPr lang="it-IT" sz="1200" dirty="0"/>
              <a:t>Visualizzazione del numero di appuntamenti effettuati in un anno per ogni tipo</a:t>
            </a:r>
          </a:p>
          <a:p>
            <a:pPr marL="171450" indent="-171450">
              <a:buFont typeface="Arial" panose="020B0604020202020204" pitchFamily="34" charset="0"/>
              <a:buChar char="•"/>
            </a:pPr>
            <a:r>
              <a:rPr lang="it-IT" sz="1200" b="1" dirty="0"/>
              <a:t>OP7: </a:t>
            </a:r>
            <a:r>
              <a:rPr lang="it-IT" sz="1200" dirty="0"/>
              <a:t>Inserimento di un nuovo cliente</a:t>
            </a:r>
          </a:p>
          <a:p>
            <a:pPr marL="171450" indent="-171450">
              <a:buFont typeface="Arial" panose="020B0604020202020204" pitchFamily="34" charset="0"/>
              <a:buChar char="•"/>
            </a:pPr>
            <a:r>
              <a:rPr lang="it-IT" sz="1200" b="1" dirty="0"/>
              <a:t>OP8: </a:t>
            </a:r>
            <a:r>
              <a:rPr lang="it-IT" sz="1200" dirty="0"/>
              <a:t>Assunzione di una nuova estetista</a:t>
            </a:r>
          </a:p>
          <a:p>
            <a:pPr marL="171450" indent="-171450">
              <a:buFont typeface="Arial" panose="020B0604020202020204" pitchFamily="34" charset="0"/>
              <a:buChar char="•"/>
            </a:pPr>
            <a:r>
              <a:rPr lang="it-IT" sz="1200" b="1" dirty="0"/>
              <a:t>OP9: </a:t>
            </a:r>
            <a:r>
              <a:rPr lang="it-IT" sz="1200" dirty="0"/>
              <a:t>Visualizzazione dell’estetista che ha lavorato in maggior numero di ore sui macchinari nell’anno corrente</a:t>
            </a:r>
          </a:p>
          <a:p>
            <a:pPr marL="171450" indent="-171450">
              <a:buFont typeface="Arial" panose="020B0604020202020204" pitchFamily="34" charset="0"/>
              <a:buChar char="•"/>
            </a:pPr>
            <a:r>
              <a:rPr lang="it-IT" sz="1200" b="1" dirty="0"/>
              <a:t>OP10: </a:t>
            </a:r>
            <a:r>
              <a:rPr lang="it-IT" sz="1200" dirty="0"/>
              <a:t>Visualizzazione dell’estetista che ha lavorato in maggior numero di ore sui macchinari nell’anno corrente.</a:t>
            </a:r>
          </a:p>
          <a:p>
            <a:pPr marL="171450" indent="-171450">
              <a:buFont typeface="Arial" panose="020B0604020202020204" pitchFamily="34" charset="0"/>
              <a:buChar char="•"/>
            </a:pPr>
            <a:r>
              <a:rPr lang="it-IT" sz="1200" b="1" dirty="0"/>
              <a:t>OP11: </a:t>
            </a:r>
            <a:r>
              <a:rPr lang="it-IT" sz="1200" dirty="0"/>
              <a:t>Modifica del contratto di un’estetista</a:t>
            </a:r>
          </a:p>
          <a:p>
            <a:pPr marL="171450" indent="-171450">
              <a:buFont typeface="Arial" panose="020B0604020202020204" pitchFamily="34" charset="0"/>
              <a:buChar char="•"/>
            </a:pPr>
            <a:r>
              <a:rPr lang="it-IT" sz="1200" b="1" dirty="0"/>
              <a:t>OP12: </a:t>
            </a:r>
            <a:r>
              <a:rPr lang="it-IT" sz="1200" dirty="0"/>
              <a:t>Modifica dell’orario di un appuntamento (se possibile)</a:t>
            </a:r>
          </a:p>
          <a:p>
            <a:pPr marL="171450" indent="-171450">
              <a:buFont typeface="Arial" panose="020B0604020202020204" pitchFamily="34" charset="0"/>
              <a:buChar char="•"/>
            </a:pPr>
            <a:r>
              <a:rPr lang="it-IT" sz="1200" b="1" dirty="0"/>
              <a:t>OP13: </a:t>
            </a:r>
            <a:r>
              <a:rPr lang="it-IT" sz="1200" dirty="0"/>
              <a:t>Visualizzazione delle ore di occupazione delle sale in un anno</a:t>
            </a:r>
          </a:p>
          <a:p>
            <a:pPr marL="171450" indent="-171450">
              <a:buFont typeface="Arial" panose="020B0604020202020204" pitchFamily="34" charset="0"/>
              <a:buChar char="•"/>
            </a:pPr>
            <a:r>
              <a:rPr lang="it-IT" sz="1200" b="1" dirty="0"/>
              <a:t>OP14: </a:t>
            </a:r>
            <a:r>
              <a:rPr lang="it-IT" sz="1200" dirty="0"/>
              <a:t>Visualizzazione dei macchinari che sono stati utilizzati per più di 1000 ore in un anno</a:t>
            </a:r>
          </a:p>
          <a:p>
            <a:pPr marL="171450" indent="-171450">
              <a:buFont typeface="Arial" panose="020B0604020202020204" pitchFamily="34" charset="0"/>
              <a:buChar char="•"/>
            </a:pPr>
            <a:r>
              <a:rPr lang="it-IT" sz="1200" b="1" dirty="0"/>
              <a:t>OP15: </a:t>
            </a:r>
            <a:r>
              <a:rPr lang="it-IT" sz="1200" dirty="0"/>
              <a:t>Acquisto di un nuovo macchinario</a:t>
            </a:r>
          </a:p>
          <a:p>
            <a:pPr marL="171450" indent="-171450">
              <a:buFont typeface="Arial" panose="020B0604020202020204" pitchFamily="34" charset="0"/>
              <a:buChar char="•"/>
            </a:pPr>
            <a:endParaRPr lang="it-IT" sz="1200" dirty="0"/>
          </a:p>
        </p:txBody>
      </p:sp>
      <p:sp>
        <p:nvSpPr>
          <p:cNvPr id="11" name="Titolo 1">
            <a:extLst>
              <a:ext uri="{FF2B5EF4-FFF2-40B4-BE49-F238E27FC236}">
                <a16:creationId xmlns:a16="http://schemas.microsoft.com/office/drawing/2014/main" id="{98F61119-8D65-4380-B342-7BF719157C4B}"/>
              </a:ext>
            </a:extLst>
          </p:cNvPr>
          <p:cNvSpPr txBox="1">
            <a:spLocks/>
          </p:cNvSpPr>
          <p:nvPr/>
        </p:nvSpPr>
        <p:spPr>
          <a:xfrm>
            <a:off x="0" y="-9463"/>
            <a:ext cx="5888270" cy="39022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Ristrutturazione del modello logico relazionare nel modello ER:</a:t>
            </a:r>
          </a:p>
        </p:txBody>
      </p:sp>
    </p:spTree>
    <p:extLst>
      <p:ext uri="{BB962C8B-B14F-4D97-AF65-F5344CB8AC3E}">
        <p14:creationId xmlns:p14="http://schemas.microsoft.com/office/powerpoint/2010/main" val="38132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9E5210-ED7C-483C-A221-DB356909292F}"/>
              </a:ext>
            </a:extLst>
          </p:cNvPr>
          <p:cNvSpPr>
            <a:spLocks noGrp="1"/>
          </p:cNvSpPr>
          <p:nvPr>
            <p:ph type="title"/>
          </p:nvPr>
        </p:nvSpPr>
        <p:spPr>
          <a:xfrm>
            <a:off x="3686036" y="738364"/>
            <a:ext cx="2073417" cy="390222"/>
          </a:xfrm>
        </p:spPr>
        <p:txBody>
          <a:bodyPr>
            <a:noAutofit/>
          </a:bodyPr>
          <a:lstStyle/>
          <a:p>
            <a:r>
              <a:rPr lang="it-IT" sz="1200" b="1" dirty="0"/>
              <a:t>Tavola degli Accessi OP1</a:t>
            </a:r>
          </a:p>
        </p:txBody>
      </p:sp>
      <p:sp>
        <p:nvSpPr>
          <p:cNvPr id="9" name="Titolo 1">
            <a:extLst>
              <a:ext uri="{FF2B5EF4-FFF2-40B4-BE49-F238E27FC236}">
                <a16:creationId xmlns:a16="http://schemas.microsoft.com/office/drawing/2014/main" id="{58003F90-3303-4D9D-A7B3-275657250650}"/>
              </a:ext>
            </a:extLst>
          </p:cNvPr>
          <p:cNvSpPr txBox="1">
            <a:spLocks/>
          </p:cNvSpPr>
          <p:nvPr/>
        </p:nvSpPr>
        <p:spPr>
          <a:xfrm>
            <a:off x="0" y="754381"/>
            <a:ext cx="2073417" cy="390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Tavola degli Accessi OP9</a:t>
            </a:r>
          </a:p>
        </p:txBody>
      </p:sp>
      <p:sp>
        <p:nvSpPr>
          <p:cNvPr id="11" name="Titolo 1">
            <a:extLst>
              <a:ext uri="{FF2B5EF4-FFF2-40B4-BE49-F238E27FC236}">
                <a16:creationId xmlns:a16="http://schemas.microsoft.com/office/drawing/2014/main" id="{5C7FA030-9506-421F-AC02-F6CF1D78832A}"/>
              </a:ext>
            </a:extLst>
          </p:cNvPr>
          <p:cNvSpPr txBox="1">
            <a:spLocks/>
          </p:cNvSpPr>
          <p:nvPr/>
        </p:nvSpPr>
        <p:spPr>
          <a:xfrm>
            <a:off x="0" y="2142580"/>
            <a:ext cx="2073417" cy="390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Tavola degli Accessi OP2</a:t>
            </a:r>
          </a:p>
        </p:txBody>
      </p:sp>
      <p:graphicFrame>
        <p:nvGraphicFramePr>
          <p:cNvPr id="14" name="Tabella 13">
            <a:extLst>
              <a:ext uri="{FF2B5EF4-FFF2-40B4-BE49-F238E27FC236}">
                <a16:creationId xmlns:a16="http://schemas.microsoft.com/office/drawing/2014/main" id="{5E282690-D089-419D-A907-CC3D01A928CF}"/>
              </a:ext>
            </a:extLst>
          </p:cNvPr>
          <p:cNvGraphicFramePr>
            <a:graphicFrameLocks noGrp="1"/>
          </p:cNvGraphicFramePr>
          <p:nvPr>
            <p:extLst>
              <p:ext uri="{D42A27DB-BD31-4B8C-83A1-F6EECF244321}">
                <p14:modId xmlns:p14="http://schemas.microsoft.com/office/powerpoint/2010/main" val="1669160217"/>
              </p:ext>
            </p:extLst>
          </p:nvPr>
        </p:nvGraphicFramePr>
        <p:xfrm>
          <a:off x="3770717" y="1069564"/>
          <a:ext cx="3516674" cy="3291840"/>
        </p:xfrm>
        <a:graphic>
          <a:graphicData uri="http://schemas.openxmlformats.org/drawingml/2006/table">
            <a:tbl>
              <a:tblPr firstRow="1" bandRow="1">
                <a:tableStyleId>{21E4AEA4-8DFA-4A89-87EB-49C32662AFE0}</a:tableStyleId>
              </a:tblPr>
              <a:tblGrid>
                <a:gridCol w="1204465">
                  <a:extLst>
                    <a:ext uri="{9D8B030D-6E8A-4147-A177-3AD203B41FA5}">
                      <a16:colId xmlns:a16="http://schemas.microsoft.com/office/drawing/2014/main" val="3537126281"/>
                    </a:ext>
                  </a:extLst>
                </a:gridCol>
                <a:gridCol w="1063625">
                  <a:extLst>
                    <a:ext uri="{9D8B030D-6E8A-4147-A177-3AD203B41FA5}">
                      <a16:colId xmlns:a16="http://schemas.microsoft.com/office/drawing/2014/main" val="2051653601"/>
                    </a:ext>
                  </a:extLst>
                </a:gridCol>
                <a:gridCol w="716552">
                  <a:extLst>
                    <a:ext uri="{9D8B030D-6E8A-4147-A177-3AD203B41FA5}">
                      <a16:colId xmlns:a16="http://schemas.microsoft.com/office/drawing/2014/main" val="2785462679"/>
                    </a:ext>
                  </a:extLst>
                </a:gridCol>
                <a:gridCol w="532032">
                  <a:extLst>
                    <a:ext uri="{9D8B030D-6E8A-4147-A177-3AD203B41FA5}">
                      <a16:colId xmlns:a16="http://schemas.microsoft.com/office/drawing/2014/main" val="2699178877"/>
                    </a:ext>
                  </a:extLst>
                </a:gridCol>
              </a:tblGrid>
              <a:tr h="188252">
                <a:tc>
                  <a:txBody>
                    <a:bodyPr/>
                    <a:lstStyle/>
                    <a:p>
                      <a:r>
                        <a:rPr lang="it-IT" sz="1200" dirty="0"/>
                        <a:t>Concetto</a:t>
                      </a:r>
                    </a:p>
                  </a:txBody>
                  <a:tcPr/>
                </a:tc>
                <a:tc>
                  <a:txBody>
                    <a:bodyPr/>
                    <a:lstStyle/>
                    <a:p>
                      <a:r>
                        <a:rPr lang="it-IT" sz="1200" dirty="0"/>
                        <a:t>Costrutto</a:t>
                      </a:r>
                    </a:p>
                  </a:txBody>
                  <a:tcPr/>
                </a:tc>
                <a:tc>
                  <a:txBody>
                    <a:bodyPr/>
                    <a:lstStyle/>
                    <a:p>
                      <a:r>
                        <a:rPr lang="it-IT" sz="1200" dirty="0"/>
                        <a:t>Accesso</a:t>
                      </a:r>
                    </a:p>
                  </a:txBody>
                  <a:tcPr/>
                </a:tc>
                <a:tc>
                  <a:txBody>
                    <a:bodyPr/>
                    <a:lstStyle/>
                    <a:p>
                      <a:r>
                        <a:rPr lang="it-IT" sz="1200" dirty="0"/>
                        <a:t>Tipo</a:t>
                      </a:r>
                    </a:p>
                  </a:txBody>
                  <a:tcPr/>
                </a:tc>
                <a:extLst>
                  <a:ext uri="{0D108BD9-81ED-4DB2-BD59-A6C34878D82A}">
                    <a16:rowId xmlns:a16="http://schemas.microsoft.com/office/drawing/2014/main" val="4067681467"/>
                  </a:ext>
                </a:extLst>
              </a:tr>
              <a:tr h="194269">
                <a:tc>
                  <a:txBody>
                    <a:bodyPr/>
                    <a:lstStyle/>
                    <a:p>
                      <a:r>
                        <a:rPr lang="it-IT" sz="1200" dirty="0"/>
                        <a:t>Prenotazione</a:t>
                      </a:r>
                    </a:p>
                  </a:txBody>
                  <a:tcPr/>
                </a:tc>
                <a:tc>
                  <a:txBody>
                    <a:bodyPr/>
                    <a:lstStyle/>
                    <a:p>
                      <a:r>
                        <a:rPr lang="it-IT" sz="1200" dirty="0"/>
                        <a:t>Relazione</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878728115"/>
                  </a:ext>
                </a:extLst>
              </a:tr>
              <a:tr h="194269">
                <a:tc>
                  <a:txBody>
                    <a:bodyPr/>
                    <a:lstStyle/>
                    <a:p>
                      <a:r>
                        <a:rPr lang="it-IT" sz="1200" dirty="0"/>
                        <a:t>Appuntamento</a:t>
                      </a:r>
                    </a:p>
                  </a:txBody>
                  <a:tcPr/>
                </a:tc>
                <a:tc>
                  <a:txBody>
                    <a:bodyPr/>
                    <a:lstStyle/>
                    <a:p>
                      <a:r>
                        <a:rPr lang="it-IT" sz="1200" dirty="0"/>
                        <a:t>Entità</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303393749"/>
                  </a:ext>
                </a:extLst>
              </a:tr>
              <a:tr h="194269">
                <a:tc>
                  <a:txBody>
                    <a:bodyPr/>
                    <a:lstStyle/>
                    <a:p>
                      <a:r>
                        <a:rPr lang="it-IT" sz="1200" dirty="0"/>
                        <a:t>Effettua</a:t>
                      </a:r>
                    </a:p>
                  </a:txBody>
                  <a:tcPr/>
                </a:tc>
                <a:tc>
                  <a:txBody>
                    <a:bodyPr/>
                    <a:lstStyle/>
                    <a:p>
                      <a:r>
                        <a:rPr lang="it-IT" sz="1200" dirty="0"/>
                        <a:t>Relazione</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3703166822"/>
                  </a:ext>
                </a:extLst>
              </a:tr>
              <a:tr h="194269">
                <a:tc>
                  <a:txBody>
                    <a:bodyPr/>
                    <a:lstStyle/>
                    <a:p>
                      <a:r>
                        <a:rPr lang="it-IT" sz="1200" dirty="0"/>
                        <a:t>Effettua</a:t>
                      </a:r>
                    </a:p>
                  </a:txBody>
                  <a:tcPr/>
                </a:tc>
                <a:tc>
                  <a:txBody>
                    <a:bodyPr/>
                    <a:lstStyle/>
                    <a:p>
                      <a:r>
                        <a:rPr lang="it-IT" sz="1200" dirty="0"/>
                        <a:t>Relazione </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602209439"/>
                  </a:ext>
                </a:extLst>
              </a:tr>
              <a:tr h="194269">
                <a:tc>
                  <a:txBody>
                    <a:bodyPr/>
                    <a:lstStyle/>
                    <a:p>
                      <a:r>
                        <a:rPr lang="it-IT" sz="1200" dirty="0"/>
                        <a:t>Occupa</a:t>
                      </a:r>
                    </a:p>
                  </a:txBody>
                  <a:tcPr/>
                </a:tc>
                <a:tc>
                  <a:txBody>
                    <a:bodyPr/>
                    <a:lstStyle/>
                    <a:p>
                      <a:r>
                        <a:rPr lang="it-IT" sz="1200" dirty="0"/>
                        <a:t>Relazione </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1948478350"/>
                  </a:ext>
                </a:extLst>
              </a:tr>
              <a:tr h="194269">
                <a:tc>
                  <a:txBody>
                    <a:bodyPr/>
                    <a:lstStyle/>
                    <a:p>
                      <a:r>
                        <a:rPr lang="it-IT" sz="1200" dirty="0"/>
                        <a:t>Utilizza</a:t>
                      </a:r>
                    </a:p>
                  </a:txBody>
                  <a:tcPr/>
                </a:tc>
                <a:tc>
                  <a:txBody>
                    <a:bodyPr/>
                    <a:lstStyle/>
                    <a:p>
                      <a:r>
                        <a:rPr lang="it-IT" sz="1200" dirty="0"/>
                        <a:t>Relazione</a:t>
                      </a:r>
                    </a:p>
                  </a:txBody>
                  <a:tcPr/>
                </a:tc>
                <a:tc>
                  <a:txBody>
                    <a:bodyPr/>
                    <a:lstStyle/>
                    <a:p>
                      <a:r>
                        <a:rPr lang="it-IT" sz="1200" dirty="0"/>
                        <a:t>1*0,25</a:t>
                      </a:r>
                    </a:p>
                  </a:txBody>
                  <a:tcPr/>
                </a:tc>
                <a:tc>
                  <a:txBody>
                    <a:bodyPr/>
                    <a:lstStyle/>
                    <a:p>
                      <a:r>
                        <a:rPr lang="it-IT" sz="1200" dirty="0"/>
                        <a:t>S</a:t>
                      </a:r>
                    </a:p>
                  </a:txBody>
                  <a:tcPr/>
                </a:tc>
                <a:extLst>
                  <a:ext uri="{0D108BD9-81ED-4DB2-BD59-A6C34878D82A}">
                    <a16:rowId xmlns:a16="http://schemas.microsoft.com/office/drawing/2014/main" val="3278809738"/>
                  </a:ext>
                </a:extLst>
              </a:tr>
              <a:tr h="194269">
                <a:tc>
                  <a:txBody>
                    <a:bodyPr/>
                    <a:lstStyle/>
                    <a:p>
                      <a:r>
                        <a:rPr lang="it-IT" sz="1200" dirty="0"/>
                        <a:t>Ubicazione</a:t>
                      </a:r>
                    </a:p>
                  </a:txBody>
                  <a:tcPr/>
                </a:tc>
                <a:tc>
                  <a:txBody>
                    <a:bodyPr/>
                    <a:lstStyle/>
                    <a:p>
                      <a:r>
                        <a:rPr lang="it-IT" sz="1200" dirty="0"/>
                        <a:t>Relazione</a:t>
                      </a:r>
                    </a:p>
                  </a:txBody>
                  <a:tcPr/>
                </a:tc>
                <a:tc>
                  <a:txBody>
                    <a:bodyPr/>
                    <a:lstStyle/>
                    <a:p>
                      <a:r>
                        <a:rPr lang="it-IT" sz="1200" dirty="0"/>
                        <a:t>1*0,25</a:t>
                      </a:r>
                    </a:p>
                  </a:txBody>
                  <a:tcPr/>
                </a:tc>
                <a:tc>
                  <a:txBody>
                    <a:bodyPr/>
                    <a:lstStyle/>
                    <a:p>
                      <a:r>
                        <a:rPr lang="it-IT" sz="1200" dirty="0"/>
                        <a:t>L</a:t>
                      </a:r>
                    </a:p>
                  </a:txBody>
                  <a:tcPr/>
                </a:tc>
                <a:extLst>
                  <a:ext uri="{0D108BD9-81ED-4DB2-BD59-A6C34878D82A}">
                    <a16:rowId xmlns:a16="http://schemas.microsoft.com/office/drawing/2014/main" val="1799694507"/>
                  </a:ext>
                </a:extLst>
              </a:tr>
              <a:tr h="194269">
                <a:tc>
                  <a:txBody>
                    <a:bodyPr/>
                    <a:lstStyle/>
                    <a:p>
                      <a:r>
                        <a:rPr lang="it-IT" sz="1200" dirty="0"/>
                        <a:t>Estetista-Specializzata</a:t>
                      </a:r>
                    </a:p>
                  </a:txBody>
                  <a:tcPr/>
                </a:tc>
                <a:tc>
                  <a:txBody>
                    <a:bodyPr/>
                    <a:lstStyle/>
                    <a:p>
                      <a:r>
                        <a:rPr lang="it-IT" sz="1200" dirty="0"/>
                        <a:t>Sotto-Entità</a:t>
                      </a:r>
                    </a:p>
                  </a:txBody>
                  <a:tcPr/>
                </a:tc>
                <a:tc>
                  <a:txBody>
                    <a:bodyPr/>
                    <a:lstStyle/>
                    <a:p>
                      <a:r>
                        <a:rPr lang="it-IT" sz="1200" dirty="0"/>
                        <a:t>1*0,25</a:t>
                      </a:r>
                    </a:p>
                  </a:txBody>
                  <a:tcPr/>
                </a:tc>
                <a:tc>
                  <a:txBody>
                    <a:bodyPr/>
                    <a:lstStyle/>
                    <a:p>
                      <a:r>
                        <a:rPr lang="it-IT" sz="1200" dirty="0"/>
                        <a:t>L</a:t>
                      </a:r>
                    </a:p>
                  </a:txBody>
                  <a:tcPr/>
                </a:tc>
                <a:extLst>
                  <a:ext uri="{0D108BD9-81ED-4DB2-BD59-A6C34878D82A}">
                    <a16:rowId xmlns:a16="http://schemas.microsoft.com/office/drawing/2014/main" val="342042792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Estetista-Specializzata</a:t>
                      </a:r>
                    </a:p>
                    <a:p>
                      <a:endParaRPr lang="it-I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Sotto-Entità</a:t>
                      </a:r>
                    </a:p>
                    <a:p>
                      <a:endParaRPr lang="it-I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1*0,25</a:t>
                      </a:r>
                    </a:p>
                    <a:p>
                      <a:endParaRPr lang="it-IT" sz="1200" dirty="0"/>
                    </a:p>
                  </a:txBody>
                  <a:tcPr/>
                </a:tc>
                <a:tc>
                  <a:txBody>
                    <a:bodyPr/>
                    <a:lstStyle/>
                    <a:p>
                      <a:r>
                        <a:rPr lang="it-IT" sz="1200" dirty="0"/>
                        <a:t>S</a:t>
                      </a:r>
                    </a:p>
                  </a:txBody>
                  <a:tcPr/>
                </a:tc>
                <a:extLst>
                  <a:ext uri="{0D108BD9-81ED-4DB2-BD59-A6C34878D82A}">
                    <a16:rowId xmlns:a16="http://schemas.microsoft.com/office/drawing/2014/main" val="1210303542"/>
                  </a:ext>
                </a:extLst>
              </a:tr>
            </a:tbl>
          </a:graphicData>
        </a:graphic>
      </p:graphicFrame>
      <p:graphicFrame>
        <p:nvGraphicFramePr>
          <p:cNvPr id="16" name="Tabella 15">
            <a:extLst>
              <a:ext uri="{FF2B5EF4-FFF2-40B4-BE49-F238E27FC236}">
                <a16:creationId xmlns:a16="http://schemas.microsoft.com/office/drawing/2014/main" id="{E3AA8D35-020E-444F-85AE-654F64565FA9}"/>
              </a:ext>
            </a:extLst>
          </p:cNvPr>
          <p:cNvGraphicFramePr>
            <a:graphicFrameLocks noGrp="1"/>
          </p:cNvGraphicFramePr>
          <p:nvPr>
            <p:extLst>
              <p:ext uri="{D42A27DB-BD31-4B8C-83A1-F6EECF244321}">
                <p14:modId xmlns:p14="http://schemas.microsoft.com/office/powerpoint/2010/main" val="3633980117"/>
              </p:ext>
            </p:extLst>
          </p:nvPr>
        </p:nvGraphicFramePr>
        <p:xfrm>
          <a:off x="84681" y="1071509"/>
          <a:ext cx="3516674" cy="731520"/>
        </p:xfrm>
        <a:graphic>
          <a:graphicData uri="http://schemas.openxmlformats.org/drawingml/2006/table">
            <a:tbl>
              <a:tblPr firstRow="1" bandRow="1">
                <a:tableStyleId>{21E4AEA4-8DFA-4A89-87EB-49C32662AFE0}</a:tableStyleId>
              </a:tblPr>
              <a:tblGrid>
                <a:gridCol w="1204465">
                  <a:extLst>
                    <a:ext uri="{9D8B030D-6E8A-4147-A177-3AD203B41FA5}">
                      <a16:colId xmlns:a16="http://schemas.microsoft.com/office/drawing/2014/main" val="3537126281"/>
                    </a:ext>
                  </a:extLst>
                </a:gridCol>
                <a:gridCol w="1063625">
                  <a:extLst>
                    <a:ext uri="{9D8B030D-6E8A-4147-A177-3AD203B41FA5}">
                      <a16:colId xmlns:a16="http://schemas.microsoft.com/office/drawing/2014/main" val="2051653601"/>
                    </a:ext>
                  </a:extLst>
                </a:gridCol>
                <a:gridCol w="716552">
                  <a:extLst>
                    <a:ext uri="{9D8B030D-6E8A-4147-A177-3AD203B41FA5}">
                      <a16:colId xmlns:a16="http://schemas.microsoft.com/office/drawing/2014/main" val="2785462679"/>
                    </a:ext>
                  </a:extLst>
                </a:gridCol>
                <a:gridCol w="532032">
                  <a:extLst>
                    <a:ext uri="{9D8B030D-6E8A-4147-A177-3AD203B41FA5}">
                      <a16:colId xmlns:a16="http://schemas.microsoft.com/office/drawing/2014/main" val="2699178877"/>
                    </a:ext>
                  </a:extLst>
                </a:gridCol>
              </a:tblGrid>
              <a:tr h="194269">
                <a:tc>
                  <a:txBody>
                    <a:bodyPr/>
                    <a:lstStyle/>
                    <a:p>
                      <a:r>
                        <a:rPr lang="it-IT" sz="1200" dirty="0"/>
                        <a:t>Concetto</a:t>
                      </a:r>
                    </a:p>
                  </a:txBody>
                  <a:tcPr/>
                </a:tc>
                <a:tc>
                  <a:txBody>
                    <a:bodyPr/>
                    <a:lstStyle/>
                    <a:p>
                      <a:r>
                        <a:rPr lang="it-IT" sz="1200" dirty="0"/>
                        <a:t>Costrutto</a:t>
                      </a:r>
                    </a:p>
                  </a:txBody>
                  <a:tcPr/>
                </a:tc>
                <a:tc>
                  <a:txBody>
                    <a:bodyPr/>
                    <a:lstStyle/>
                    <a:p>
                      <a:r>
                        <a:rPr lang="it-IT" sz="1200" dirty="0"/>
                        <a:t>Accesso</a:t>
                      </a:r>
                    </a:p>
                  </a:txBody>
                  <a:tcPr/>
                </a:tc>
                <a:tc>
                  <a:txBody>
                    <a:bodyPr/>
                    <a:lstStyle/>
                    <a:p>
                      <a:r>
                        <a:rPr lang="it-IT" sz="1200" dirty="0"/>
                        <a:t>Tipo</a:t>
                      </a:r>
                    </a:p>
                  </a:txBody>
                  <a:tcPr/>
                </a:tc>
                <a:extLst>
                  <a:ext uri="{0D108BD9-81ED-4DB2-BD59-A6C34878D82A}">
                    <a16:rowId xmlns:a16="http://schemas.microsoft.com/office/drawing/2014/main" val="4067681467"/>
                  </a:ext>
                </a:extLst>
              </a:tr>
              <a:tr h="194269">
                <a:tc>
                  <a:txBody>
                    <a:bodyPr/>
                    <a:lstStyle/>
                    <a:p>
                      <a:r>
                        <a:rPr lang="it-IT" sz="1200" dirty="0"/>
                        <a:t>Estetista Specializzata</a:t>
                      </a:r>
                    </a:p>
                  </a:txBody>
                  <a:tcPr/>
                </a:tc>
                <a:tc>
                  <a:txBody>
                    <a:bodyPr/>
                    <a:lstStyle/>
                    <a:p>
                      <a:r>
                        <a:rPr lang="it-IT" sz="1200" dirty="0"/>
                        <a:t>Sotto-Entità</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878728115"/>
                  </a:ext>
                </a:extLst>
              </a:tr>
            </a:tbl>
          </a:graphicData>
        </a:graphic>
      </p:graphicFrame>
      <p:graphicFrame>
        <p:nvGraphicFramePr>
          <p:cNvPr id="17" name="Tabella 16">
            <a:extLst>
              <a:ext uri="{FF2B5EF4-FFF2-40B4-BE49-F238E27FC236}">
                <a16:creationId xmlns:a16="http://schemas.microsoft.com/office/drawing/2014/main" id="{EFA68D56-68A4-44DD-8695-9427E9E384C1}"/>
              </a:ext>
            </a:extLst>
          </p:cNvPr>
          <p:cNvGraphicFramePr>
            <a:graphicFrameLocks noGrp="1"/>
          </p:cNvGraphicFramePr>
          <p:nvPr>
            <p:extLst>
              <p:ext uri="{D42A27DB-BD31-4B8C-83A1-F6EECF244321}">
                <p14:modId xmlns:p14="http://schemas.microsoft.com/office/powerpoint/2010/main" val="2898013679"/>
              </p:ext>
            </p:extLst>
          </p:nvPr>
        </p:nvGraphicFramePr>
        <p:xfrm>
          <a:off x="84681" y="2427092"/>
          <a:ext cx="3516674" cy="822960"/>
        </p:xfrm>
        <a:graphic>
          <a:graphicData uri="http://schemas.openxmlformats.org/drawingml/2006/table">
            <a:tbl>
              <a:tblPr firstRow="1" bandRow="1">
                <a:tableStyleId>{21E4AEA4-8DFA-4A89-87EB-49C32662AFE0}</a:tableStyleId>
              </a:tblPr>
              <a:tblGrid>
                <a:gridCol w="1204465">
                  <a:extLst>
                    <a:ext uri="{9D8B030D-6E8A-4147-A177-3AD203B41FA5}">
                      <a16:colId xmlns:a16="http://schemas.microsoft.com/office/drawing/2014/main" val="3537126281"/>
                    </a:ext>
                  </a:extLst>
                </a:gridCol>
                <a:gridCol w="1063625">
                  <a:extLst>
                    <a:ext uri="{9D8B030D-6E8A-4147-A177-3AD203B41FA5}">
                      <a16:colId xmlns:a16="http://schemas.microsoft.com/office/drawing/2014/main" val="2051653601"/>
                    </a:ext>
                  </a:extLst>
                </a:gridCol>
                <a:gridCol w="716552">
                  <a:extLst>
                    <a:ext uri="{9D8B030D-6E8A-4147-A177-3AD203B41FA5}">
                      <a16:colId xmlns:a16="http://schemas.microsoft.com/office/drawing/2014/main" val="2785462679"/>
                    </a:ext>
                  </a:extLst>
                </a:gridCol>
                <a:gridCol w="532032">
                  <a:extLst>
                    <a:ext uri="{9D8B030D-6E8A-4147-A177-3AD203B41FA5}">
                      <a16:colId xmlns:a16="http://schemas.microsoft.com/office/drawing/2014/main" val="2699178877"/>
                    </a:ext>
                  </a:extLst>
                </a:gridCol>
              </a:tblGrid>
              <a:tr h="194269">
                <a:tc>
                  <a:txBody>
                    <a:bodyPr/>
                    <a:lstStyle/>
                    <a:p>
                      <a:r>
                        <a:rPr lang="it-IT" sz="1200" dirty="0"/>
                        <a:t>Concetto</a:t>
                      </a:r>
                    </a:p>
                  </a:txBody>
                  <a:tcPr/>
                </a:tc>
                <a:tc>
                  <a:txBody>
                    <a:bodyPr/>
                    <a:lstStyle/>
                    <a:p>
                      <a:r>
                        <a:rPr lang="it-IT" sz="1200" dirty="0"/>
                        <a:t>Costrutto</a:t>
                      </a:r>
                    </a:p>
                  </a:txBody>
                  <a:tcPr/>
                </a:tc>
                <a:tc>
                  <a:txBody>
                    <a:bodyPr/>
                    <a:lstStyle/>
                    <a:p>
                      <a:r>
                        <a:rPr lang="it-IT" sz="1200" dirty="0"/>
                        <a:t>Accesso</a:t>
                      </a:r>
                    </a:p>
                  </a:txBody>
                  <a:tcPr/>
                </a:tc>
                <a:tc>
                  <a:txBody>
                    <a:bodyPr/>
                    <a:lstStyle/>
                    <a:p>
                      <a:r>
                        <a:rPr lang="it-IT" sz="1200" dirty="0"/>
                        <a:t>Tipo</a:t>
                      </a:r>
                    </a:p>
                  </a:txBody>
                  <a:tcPr/>
                </a:tc>
                <a:extLst>
                  <a:ext uri="{0D108BD9-81ED-4DB2-BD59-A6C34878D82A}">
                    <a16:rowId xmlns:a16="http://schemas.microsoft.com/office/drawing/2014/main" val="4067681467"/>
                  </a:ext>
                </a:extLst>
              </a:tr>
              <a:tr h="194269">
                <a:tc>
                  <a:txBody>
                    <a:bodyPr/>
                    <a:lstStyle/>
                    <a:p>
                      <a:r>
                        <a:rPr lang="it-IT" sz="1200" dirty="0"/>
                        <a:t>Appuntamento</a:t>
                      </a:r>
                    </a:p>
                  </a:txBody>
                  <a:tcPr/>
                </a:tc>
                <a:tc>
                  <a:txBody>
                    <a:bodyPr/>
                    <a:lstStyle/>
                    <a:p>
                      <a:r>
                        <a:rPr lang="it-IT" sz="1200" dirty="0"/>
                        <a:t>Entità</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589207379"/>
                  </a:ext>
                </a:extLst>
              </a:tr>
              <a:tr h="194269">
                <a:tc>
                  <a:txBody>
                    <a:bodyPr/>
                    <a:lstStyle/>
                    <a:p>
                      <a:r>
                        <a:rPr lang="it-IT" sz="1200" dirty="0"/>
                        <a:t>Effettua</a:t>
                      </a:r>
                    </a:p>
                  </a:txBody>
                  <a:tcPr/>
                </a:tc>
                <a:tc>
                  <a:txBody>
                    <a:bodyPr/>
                    <a:lstStyle/>
                    <a:p>
                      <a:r>
                        <a:rPr lang="it-IT" sz="1200" dirty="0"/>
                        <a:t>Relazione</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1902438763"/>
                  </a:ext>
                </a:extLst>
              </a:tr>
            </a:tbl>
          </a:graphicData>
        </a:graphic>
      </p:graphicFrame>
      <p:sp>
        <p:nvSpPr>
          <p:cNvPr id="18" name="Titolo 1">
            <a:extLst>
              <a:ext uri="{FF2B5EF4-FFF2-40B4-BE49-F238E27FC236}">
                <a16:creationId xmlns:a16="http://schemas.microsoft.com/office/drawing/2014/main" id="{7E22AA35-8229-44B3-A2D9-60A3BC219CC4}"/>
              </a:ext>
            </a:extLst>
          </p:cNvPr>
          <p:cNvSpPr txBox="1">
            <a:spLocks/>
          </p:cNvSpPr>
          <p:nvPr/>
        </p:nvSpPr>
        <p:spPr>
          <a:xfrm>
            <a:off x="84681" y="5315989"/>
            <a:ext cx="12172682" cy="117212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dirty="0"/>
              <a:t>Calcolo totale degli accessi sulle 3 operazioni più frequenti:</a:t>
            </a:r>
          </a:p>
          <a:p>
            <a:pPr marL="171450" indent="-171450">
              <a:buFont typeface="Arial" panose="020B0604020202020204" pitchFamily="34" charset="0"/>
              <a:buChar char="•"/>
            </a:pPr>
            <a:r>
              <a:rPr lang="it-IT" sz="1200" dirty="0"/>
              <a:t>OP1 = 10,5*5280 = </a:t>
            </a:r>
            <a:r>
              <a:rPr lang="it-IT" sz="1200" b="1" dirty="0"/>
              <a:t>55440</a:t>
            </a:r>
          </a:p>
          <a:p>
            <a:pPr marL="171450" indent="-171450">
              <a:buFont typeface="Arial" panose="020B0604020202020204" pitchFamily="34" charset="0"/>
              <a:buChar char="•"/>
            </a:pPr>
            <a:r>
              <a:rPr lang="it-IT" sz="1200" dirty="0"/>
              <a:t>OP2 = 15*528 = </a:t>
            </a:r>
            <a:r>
              <a:rPr lang="it-IT" sz="1200" b="1" dirty="0"/>
              <a:t>7920</a:t>
            </a:r>
          </a:p>
          <a:p>
            <a:pPr marL="171450" indent="-171450">
              <a:buFont typeface="Arial" panose="020B0604020202020204" pitchFamily="34" charset="0"/>
              <a:buChar char="•"/>
            </a:pPr>
            <a:r>
              <a:rPr lang="it-IT" sz="1200" dirty="0"/>
              <a:t>OP2 = 2*480 = </a:t>
            </a:r>
            <a:r>
              <a:rPr lang="it-IT" sz="1200" b="1" dirty="0"/>
              <a:t>960</a:t>
            </a:r>
          </a:p>
          <a:p>
            <a:r>
              <a:rPr lang="it-IT" sz="1200" dirty="0"/>
              <a:t>Il totale degli accessi sulle 3 operazioni più frequenti è: </a:t>
            </a:r>
            <a:r>
              <a:rPr lang="it-IT" sz="1200" b="1" dirty="0"/>
              <a:t>64320</a:t>
            </a:r>
            <a:r>
              <a:rPr lang="it-IT" sz="1200" dirty="0"/>
              <a:t>.</a:t>
            </a:r>
          </a:p>
          <a:p>
            <a:endParaRPr lang="it-IT" sz="1200" b="1" dirty="0"/>
          </a:p>
        </p:txBody>
      </p:sp>
      <p:sp>
        <p:nvSpPr>
          <p:cNvPr id="19" name="Titolo 1">
            <a:extLst>
              <a:ext uri="{FF2B5EF4-FFF2-40B4-BE49-F238E27FC236}">
                <a16:creationId xmlns:a16="http://schemas.microsoft.com/office/drawing/2014/main" id="{986C88E0-E47A-44ED-BF7B-84A4FE625414}"/>
              </a:ext>
            </a:extLst>
          </p:cNvPr>
          <p:cNvSpPr txBox="1">
            <a:spLocks/>
          </p:cNvSpPr>
          <p:nvPr/>
        </p:nvSpPr>
        <p:spPr>
          <a:xfrm>
            <a:off x="0" y="0"/>
            <a:ext cx="12192000" cy="88527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Analisi delle ridondanza e degli accessi: </a:t>
            </a:r>
            <a:r>
              <a:rPr lang="it-IT" sz="1200" dirty="0"/>
              <a:t>Tale analisi viene eseguita sul 20% delle operazioni più frequenti, che in questo caso sono:</a:t>
            </a:r>
          </a:p>
          <a:p>
            <a:pPr marL="171450" indent="-171450" algn="l">
              <a:buFont typeface="Arial" panose="020B0604020202020204" pitchFamily="34" charset="0"/>
              <a:buChar char="•"/>
            </a:pPr>
            <a:r>
              <a:rPr lang="it-IT" sz="1200" b="1" dirty="0"/>
              <a:t>OP1: </a:t>
            </a:r>
            <a:r>
              <a:rPr lang="it-IT" sz="1200" dirty="0"/>
              <a:t>Prenotazione di un appuntamento con assegnazione di sala ed estetista.</a:t>
            </a:r>
          </a:p>
          <a:p>
            <a:pPr marL="171450" indent="-171450" algn="l">
              <a:buFont typeface="Arial" panose="020B0604020202020204" pitchFamily="34" charset="0"/>
              <a:buChar char="•"/>
            </a:pPr>
            <a:r>
              <a:rPr lang="it-IT" sz="1200" b="1" dirty="0"/>
              <a:t>OP9: </a:t>
            </a:r>
            <a:r>
              <a:rPr lang="it-IT" sz="1200" dirty="0"/>
              <a:t>Visualizzazione dell’estetista che ha lavorato in maggior numero di ore sui macchinari nell’anno corrente</a:t>
            </a:r>
          </a:p>
          <a:p>
            <a:pPr marL="171450" indent="-171450" algn="l">
              <a:buFont typeface="Arial" panose="020B0604020202020204" pitchFamily="34" charset="0"/>
              <a:buChar char="•"/>
            </a:pPr>
            <a:r>
              <a:rPr lang="it-IT" sz="1200" b="1" dirty="0"/>
              <a:t>OP2: </a:t>
            </a:r>
            <a:r>
              <a:rPr lang="it-IT" sz="1200" dirty="0"/>
              <a:t>Verifica della possibilità di effettuare un appuntamento per un determinato giorno dell’anno ad una determinata ora.</a:t>
            </a:r>
          </a:p>
          <a:p>
            <a:pPr algn="l"/>
            <a:endParaRPr lang="it-IT" sz="1200" dirty="0"/>
          </a:p>
          <a:p>
            <a:pPr algn="l"/>
            <a:endParaRPr lang="it-IT" sz="1200" b="1" dirty="0"/>
          </a:p>
        </p:txBody>
      </p:sp>
      <p:sp>
        <p:nvSpPr>
          <p:cNvPr id="20" name="Titolo 1">
            <a:extLst>
              <a:ext uri="{FF2B5EF4-FFF2-40B4-BE49-F238E27FC236}">
                <a16:creationId xmlns:a16="http://schemas.microsoft.com/office/drawing/2014/main" id="{454C5B39-A08E-4CD5-92FA-FC5E076B83F7}"/>
              </a:ext>
            </a:extLst>
          </p:cNvPr>
          <p:cNvSpPr txBox="1">
            <a:spLocks/>
          </p:cNvSpPr>
          <p:nvPr/>
        </p:nvSpPr>
        <p:spPr>
          <a:xfrm>
            <a:off x="7795016" y="776222"/>
            <a:ext cx="4237393" cy="95371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dirty="0"/>
              <a:t>In questa tabella gli accessi del concetto </a:t>
            </a:r>
            <a:r>
              <a:rPr lang="it-IT" sz="1200" b="1" dirty="0"/>
              <a:t>Utilizza </a:t>
            </a:r>
            <a:r>
              <a:rPr lang="it-IT" sz="1200" dirty="0"/>
              <a:t>e </a:t>
            </a:r>
            <a:r>
              <a:rPr lang="it-IT" sz="1200" b="1" dirty="0"/>
              <a:t>Ubicazione</a:t>
            </a:r>
            <a:r>
              <a:rPr lang="it-IT" sz="1200" dirty="0"/>
              <a:t> sono moltiplicati per 0,75 perché, come da ipotesi, gli appuntamenti che richiedono un macchinario sono solo il 75% del totale, pertanto solo in tale percentuale degli inserimenti totali, sarà necessario procedere all’associazione di una sala con macchinario.</a:t>
            </a:r>
          </a:p>
        </p:txBody>
      </p:sp>
    </p:spTree>
    <p:extLst>
      <p:ext uri="{BB962C8B-B14F-4D97-AF65-F5344CB8AC3E}">
        <p14:creationId xmlns:p14="http://schemas.microsoft.com/office/powerpoint/2010/main" val="233679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C4D6980E-4BF7-46F0-B1F1-D046CD16CF02}"/>
              </a:ext>
            </a:extLst>
          </p:cNvPr>
          <p:cNvSpPr>
            <a:spLocks noGrp="1"/>
          </p:cNvSpPr>
          <p:nvPr>
            <p:ph type="title"/>
          </p:nvPr>
        </p:nvSpPr>
        <p:spPr>
          <a:xfrm>
            <a:off x="3686036" y="738364"/>
            <a:ext cx="2073417" cy="390222"/>
          </a:xfrm>
        </p:spPr>
        <p:txBody>
          <a:bodyPr>
            <a:noAutofit/>
          </a:bodyPr>
          <a:lstStyle/>
          <a:p>
            <a:r>
              <a:rPr lang="it-IT" sz="1200" b="1" dirty="0"/>
              <a:t>Tavola degli Accessi OP1</a:t>
            </a:r>
          </a:p>
        </p:txBody>
      </p:sp>
      <p:sp>
        <p:nvSpPr>
          <p:cNvPr id="5" name="Titolo 1">
            <a:extLst>
              <a:ext uri="{FF2B5EF4-FFF2-40B4-BE49-F238E27FC236}">
                <a16:creationId xmlns:a16="http://schemas.microsoft.com/office/drawing/2014/main" id="{453FF469-2F5F-4A06-A36B-00004B3E089C}"/>
              </a:ext>
            </a:extLst>
          </p:cNvPr>
          <p:cNvSpPr txBox="1">
            <a:spLocks/>
          </p:cNvSpPr>
          <p:nvPr/>
        </p:nvSpPr>
        <p:spPr>
          <a:xfrm>
            <a:off x="0" y="754381"/>
            <a:ext cx="2073417" cy="390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Tavola degli Accessi OP9</a:t>
            </a:r>
          </a:p>
        </p:txBody>
      </p:sp>
      <p:sp>
        <p:nvSpPr>
          <p:cNvPr id="6" name="Titolo 1">
            <a:extLst>
              <a:ext uri="{FF2B5EF4-FFF2-40B4-BE49-F238E27FC236}">
                <a16:creationId xmlns:a16="http://schemas.microsoft.com/office/drawing/2014/main" id="{67D3AABD-1EDB-4B50-90B7-91E2ABD7549F}"/>
              </a:ext>
            </a:extLst>
          </p:cNvPr>
          <p:cNvSpPr txBox="1">
            <a:spLocks/>
          </p:cNvSpPr>
          <p:nvPr/>
        </p:nvSpPr>
        <p:spPr>
          <a:xfrm>
            <a:off x="0" y="2142580"/>
            <a:ext cx="2073417" cy="390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Tavola degli Accessi OP2</a:t>
            </a:r>
          </a:p>
        </p:txBody>
      </p:sp>
      <p:graphicFrame>
        <p:nvGraphicFramePr>
          <p:cNvPr id="7" name="Tabella 6">
            <a:extLst>
              <a:ext uri="{FF2B5EF4-FFF2-40B4-BE49-F238E27FC236}">
                <a16:creationId xmlns:a16="http://schemas.microsoft.com/office/drawing/2014/main" id="{C84EBBD9-327F-4579-9425-A34265B31250}"/>
              </a:ext>
            </a:extLst>
          </p:cNvPr>
          <p:cNvGraphicFramePr>
            <a:graphicFrameLocks noGrp="1"/>
          </p:cNvGraphicFramePr>
          <p:nvPr>
            <p:extLst>
              <p:ext uri="{D42A27DB-BD31-4B8C-83A1-F6EECF244321}">
                <p14:modId xmlns:p14="http://schemas.microsoft.com/office/powerpoint/2010/main" val="811489936"/>
              </p:ext>
            </p:extLst>
          </p:nvPr>
        </p:nvGraphicFramePr>
        <p:xfrm>
          <a:off x="3771266" y="1055492"/>
          <a:ext cx="3516674" cy="2194560"/>
        </p:xfrm>
        <a:graphic>
          <a:graphicData uri="http://schemas.openxmlformats.org/drawingml/2006/table">
            <a:tbl>
              <a:tblPr firstRow="1" bandRow="1">
                <a:tableStyleId>{21E4AEA4-8DFA-4A89-87EB-49C32662AFE0}</a:tableStyleId>
              </a:tblPr>
              <a:tblGrid>
                <a:gridCol w="1204465">
                  <a:extLst>
                    <a:ext uri="{9D8B030D-6E8A-4147-A177-3AD203B41FA5}">
                      <a16:colId xmlns:a16="http://schemas.microsoft.com/office/drawing/2014/main" val="3537126281"/>
                    </a:ext>
                  </a:extLst>
                </a:gridCol>
                <a:gridCol w="1063625">
                  <a:extLst>
                    <a:ext uri="{9D8B030D-6E8A-4147-A177-3AD203B41FA5}">
                      <a16:colId xmlns:a16="http://schemas.microsoft.com/office/drawing/2014/main" val="2051653601"/>
                    </a:ext>
                  </a:extLst>
                </a:gridCol>
                <a:gridCol w="716552">
                  <a:extLst>
                    <a:ext uri="{9D8B030D-6E8A-4147-A177-3AD203B41FA5}">
                      <a16:colId xmlns:a16="http://schemas.microsoft.com/office/drawing/2014/main" val="2785462679"/>
                    </a:ext>
                  </a:extLst>
                </a:gridCol>
                <a:gridCol w="532032">
                  <a:extLst>
                    <a:ext uri="{9D8B030D-6E8A-4147-A177-3AD203B41FA5}">
                      <a16:colId xmlns:a16="http://schemas.microsoft.com/office/drawing/2014/main" val="2699178877"/>
                    </a:ext>
                  </a:extLst>
                </a:gridCol>
              </a:tblGrid>
              <a:tr h="194269">
                <a:tc>
                  <a:txBody>
                    <a:bodyPr/>
                    <a:lstStyle/>
                    <a:p>
                      <a:r>
                        <a:rPr lang="it-IT" sz="1200" dirty="0"/>
                        <a:t>Concetto</a:t>
                      </a:r>
                    </a:p>
                  </a:txBody>
                  <a:tcPr/>
                </a:tc>
                <a:tc>
                  <a:txBody>
                    <a:bodyPr/>
                    <a:lstStyle/>
                    <a:p>
                      <a:r>
                        <a:rPr lang="it-IT" sz="1200" dirty="0"/>
                        <a:t>Costrutto</a:t>
                      </a:r>
                    </a:p>
                  </a:txBody>
                  <a:tcPr/>
                </a:tc>
                <a:tc>
                  <a:txBody>
                    <a:bodyPr/>
                    <a:lstStyle/>
                    <a:p>
                      <a:r>
                        <a:rPr lang="it-IT" sz="1200" dirty="0"/>
                        <a:t>Accesso</a:t>
                      </a:r>
                    </a:p>
                  </a:txBody>
                  <a:tcPr/>
                </a:tc>
                <a:tc>
                  <a:txBody>
                    <a:bodyPr/>
                    <a:lstStyle/>
                    <a:p>
                      <a:r>
                        <a:rPr lang="it-IT" sz="1200" dirty="0"/>
                        <a:t>Tipo</a:t>
                      </a:r>
                    </a:p>
                  </a:txBody>
                  <a:tcPr/>
                </a:tc>
                <a:extLst>
                  <a:ext uri="{0D108BD9-81ED-4DB2-BD59-A6C34878D82A}">
                    <a16:rowId xmlns:a16="http://schemas.microsoft.com/office/drawing/2014/main" val="4067681467"/>
                  </a:ext>
                </a:extLst>
              </a:tr>
              <a:tr h="194269">
                <a:tc>
                  <a:txBody>
                    <a:bodyPr/>
                    <a:lstStyle/>
                    <a:p>
                      <a:r>
                        <a:rPr lang="it-IT" sz="1200" dirty="0"/>
                        <a:t>Prenotazione</a:t>
                      </a:r>
                    </a:p>
                  </a:txBody>
                  <a:tcPr/>
                </a:tc>
                <a:tc>
                  <a:txBody>
                    <a:bodyPr/>
                    <a:lstStyle/>
                    <a:p>
                      <a:r>
                        <a:rPr lang="it-IT" sz="1200" dirty="0"/>
                        <a:t>Relazione</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878728115"/>
                  </a:ext>
                </a:extLst>
              </a:tr>
              <a:tr h="194269">
                <a:tc>
                  <a:txBody>
                    <a:bodyPr/>
                    <a:lstStyle/>
                    <a:p>
                      <a:r>
                        <a:rPr lang="it-IT" sz="1200" dirty="0"/>
                        <a:t>Appuntamento</a:t>
                      </a:r>
                    </a:p>
                  </a:txBody>
                  <a:tcPr/>
                </a:tc>
                <a:tc>
                  <a:txBody>
                    <a:bodyPr/>
                    <a:lstStyle/>
                    <a:p>
                      <a:r>
                        <a:rPr lang="it-IT" sz="1200" dirty="0"/>
                        <a:t>Entità</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303393749"/>
                  </a:ext>
                </a:extLst>
              </a:tr>
              <a:tr h="194269">
                <a:tc>
                  <a:txBody>
                    <a:bodyPr/>
                    <a:lstStyle/>
                    <a:p>
                      <a:r>
                        <a:rPr lang="it-IT" sz="1200" dirty="0"/>
                        <a:t>Effettua</a:t>
                      </a:r>
                    </a:p>
                  </a:txBody>
                  <a:tcPr/>
                </a:tc>
                <a:tc>
                  <a:txBody>
                    <a:bodyPr/>
                    <a:lstStyle/>
                    <a:p>
                      <a:r>
                        <a:rPr lang="it-IT" sz="1200" dirty="0"/>
                        <a:t>Relazione</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3703166822"/>
                  </a:ext>
                </a:extLst>
              </a:tr>
              <a:tr h="194269">
                <a:tc>
                  <a:txBody>
                    <a:bodyPr/>
                    <a:lstStyle/>
                    <a:p>
                      <a:r>
                        <a:rPr lang="it-IT" sz="1200" dirty="0"/>
                        <a:t>Effettua</a:t>
                      </a:r>
                    </a:p>
                  </a:txBody>
                  <a:tcPr/>
                </a:tc>
                <a:tc>
                  <a:txBody>
                    <a:bodyPr/>
                    <a:lstStyle/>
                    <a:p>
                      <a:r>
                        <a:rPr lang="it-IT" sz="1200" dirty="0"/>
                        <a:t>Relazione </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602209439"/>
                  </a:ext>
                </a:extLst>
              </a:tr>
              <a:tr h="194269">
                <a:tc>
                  <a:txBody>
                    <a:bodyPr/>
                    <a:lstStyle/>
                    <a:p>
                      <a:r>
                        <a:rPr lang="it-IT" sz="1200" dirty="0"/>
                        <a:t>Occupa</a:t>
                      </a:r>
                    </a:p>
                  </a:txBody>
                  <a:tcPr/>
                </a:tc>
                <a:tc>
                  <a:txBody>
                    <a:bodyPr/>
                    <a:lstStyle/>
                    <a:p>
                      <a:r>
                        <a:rPr lang="it-IT" sz="1200" dirty="0"/>
                        <a:t>Relazione </a:t>
                      </a:r>
                    </a:p>
                  </a:txBody>
                  <a:tcPr/>
                </a:tc>
                <a:tc>
                  <a:txBody>
                    <a:bodyPr/>
                    <a:lstStyle/>
                    <a:p>
                      <a:r>
                        <a:rPr lang="it-IT" sz="1200" dirty="0"/>
                        <a:t>1</a:t>
                      </a:r>
                    </a:p>
                  </a:txBody>
                  <a:tcPr/>
                </a:tc>
                <a:tc>
                  <a:txBody>
                    <a:bodyPr/>
                    <a:lstStyle/>
                    <a:p>
                      <a:r>
                        <a:rPr lang="it-IT" sz="1200" dirty="0"/>
                        <a:t>S</a:t>
                      </a:r>
                    </a:p>
                  </a:txBody>
                  <a:tcPr/>
                </a:tc>
                <a:extLst>
                  <a:ext uri="{0D108BD9-81ED-4DB2-BD59-A6C34878D82A}">
                    <a16:rowId xmlns:a16="http://schemas.microsoft.com/office/drawing/2014/main" val="1948478350"/>
                  </a:ext>
                </a:extLst>
              </a:tr>
              <a:tr h="194269">
                <a:tc>
                  <a:txBody>
                    <a:bodyPr/>
                    <a:lstStyle/>
                    <a:p>
                      <a:r>
                        <a:rPr lang="it-IT" sz="1200" dirty="0"/>
                        <a:t>Utilizza</a:t>
                      </a:r>
                    </a:p>
                  </a:txBody>
                  <a:tcPr/>
                </a:tc>
                <a:tc>
                  <a:txBody>
                    <a:bodyPr/>
                    <a:lstStyle/>
                    <a:p>
                      <a:r>
                        <a:rPr lang="it-IT" sz="1200" dirty="0"/>
                        <a:t>Relazione</a:t>
                      </a:r>
                    </a:p>
                  </a:txBody>
                  <a:tcPr/>
                </a:tc>
                <a:tc>
                  <a:txBody>
                    <a:bodyPr/>
                    <a:lstStyle/>
                    <a:p>
                      <a:r>
                        <a:rPr lang="it-IT" sz="1200" dirty="0"/>
                        <a:t>1*0,25</a:t>
                      </a:r>
                    </a:p>
                  </a:txBody>
                  <a:tcPr/>
                </a:tc>
                <a:tc>
                  <a:txBody>
                    <a:bodyPr/>
                    <a:lstStyle/>
                    <a:p>
                      <a:r>
                        <a:rPr lang="it-IT" sz="1200" dirty="0"/>
                        <a:t>S</a:t>
                      </a:r>
                    </a:p>
                  </a:txBody>
                  <a:tcPr/>
                </a:tc>
                <a:extLst>
                  <a:ext uri="{0D108BD9-81ED-4DB2-BD59-A6C34878D82A}">
                    <a16:rowId xmlns:a16="http://schemas.microsoft.com/office/drawing/2014/main" val="3278809738"/>
                  </a:ext>
                </a:extLst>
              </a:tr>
              <a:tr h="194269">
                <a:tc>
                  <a:txBody>
                    <a:bodyPr/>
                    <a:lstStyle/>
                    <a:p>
                      <a:r>
                        <a:rPr lang="it-IT" sz="1200" dirty="0"/>
                        <a:t>Ubicazione</a:t>
                      </a:r>
                    </a:p>
                  </a:txBody>
                  <a:tcPr/>
                </a:tc>
                <a:tc>
                  <a:txBody>
                    <a:bodyPr/>
                    <a:lstStyle/>
                    <a:p>
                      <a:r>
                        <a:rPr lang="it-IT" sz="1200" dirty="0"/>
                        <a:t>Relazione</a:t>
                      </a:r>
                    </a:p>
                  </a:txBody>
                  <a:tcPr/>
                </a:tc>
                <a:tc>
                  <a:txBody>
                    <a:bodyPr/>
                    <a:lstStyle/>
                    <a:p>
                      <a:r>
                        <a:rPr lang="it-IT" sz="1200" dirty="0"/>
                        <a:t>1*0,25</a:t>
                      </a:r>
                    </a:p>
                  </a:txBody>
                  <a:tcPr/>
                </a:tc>
                <a:tc>
                  <a:txBody>
                    <a:bodyPr/>
                    <a:lstStyle/>
                    <a:p>
                      <a:r>
                        <a:rPr lang="it-IT" sz="1200" dirty="0"/>
                        <a:t>L</a:t>
                      </a:r>
                    </a:p>
                  </a:txBody>
                  <a:tcPr/>
                </a:tc>
                <a:extLst>
                  <a:ext uri="{0D108BD9-81ED-4DB2-BD59-A6C34878D82A}">
                    <a16:rowId xmlns:a16="http://schemas.microsoft.com/office/drawing/2014/main" val="1799694507"/>
                  </a:ext>
                </a:extLst>
              </a:tr>
            </a:tbl>
          </a:graphicData>
        </a:graphic>
      </p:graphicFrame>
      <p:graphicFrame>
        <p:nvGraphicFramePr>
          <p:cNvPr id="8" name="Tabella 7">
            <a:extLst>
              <a:ext uri="{FF2B5EF4-FFF2-40B4-BE49-F238E27FC236}">
                <a16:creationId xmlns:a16="http://schemas.microsoft.com/office/drawing/2014/main" id="{6F7290B2-4CC6-4692-9F68-E4231F45076B}"/>
              </a:ext>
            </a:extLst>
          </p:cNvPr>
          <p:cNvGraphicFramePr>
            <a:graphicFrameLocks noGrp="1"/>
          </p:cNvGraphicFramePr>
          <p:nvPr>
            <p:extLst>
              <p:ext uri="{D42A27DB-BD31-4B8C-83A1-F6EECF244321}">
                <p14:modId xmlns:p14="http://schemas.microsoft.com/office/powerpoint/2010/main" val="4106911874"/>
              </p:ext>
            </p:extLst>
          </p:nvPr>
        </p:nvGraphicFramePr>
        <p:xfrm>
          <a:off x="84681" y="1071509"/>
          <a:ext cx="3516674" cy="548640"/>
        </p:xfrm>
        <a:graphic>
          <a:graphicData uri="http://schemas.openxmlformats.org/drawingml/2006/table">
            <a:tbl>
              <a:tblPr firstRow="1" bandRow="1">
                <a:tableStyleId>{21E4AEA4-8DFA-4A89-87EB-49C32662AFE0}</a:tableStyleId>
              </a:tblPr>
              <a:tblGrid>
                <a:gridCol w="1204465">
                  <a:extLst>
                    <a:ext uri="{9D8B030D-6E8A-4147-A177-3AD203B41FA5}">
                      <a16:colId xmlns:a16="http://schemas.microsoft.com/office/drawing/2014/main" val="3537126281"/>
                    </a:ext>
                  </a:extLst>
                </a:gridCol>
                <a:gridCol w="1063625">
                  <a:extLst>
                    <a:ext uri="{9D8B030D-6E8A-4147-A177-3AD203B41FA5}">
                      <a16:colId xmlns:a16="http://schemas.microsoft.com/office/drawing/2014/main" val="2051653601"/>
                    </a:ext>
                  </a:extLst>
                </a:gridCol>
                <a:gridCol w="716552">
                  <a:extLst>
                    <a:ext uri="{9D8B030D-6E8A-4147-A177-3AD203B41FA5}">
                      <a16:colId xmlns:a16="http://schemas.microsoft.com/office/drawing/2014/main" val="2785462679"/>
                    </a:ext>
                  </a:extLst>
                </a:gridCol>
                <a:gridCol w="532032">
                  <a:extLst>
                    <a:ext uri="{9D8B030D-6E8A-4147-A177-3AD203B41FA5}">
                      <a16:colId xmlns:a16="http://schemas.microsoft.com/office/drawing/2014/main" val="2699178877"/>
                    </a:ext>
                  </a:extLst>
                </a:gridCol>
              </a:tblGrid>
              <a:tr h="194269">
                <a:tc>
                  <a:txBody>
                    <a:bodyPr/>
                    <a:lstStyle/>
                    <a:p>
                      <a:r>
                        <a:rPr lang="it-IT" sz="1200" dirty="0"/>
                        <a:t>Concetto</a:t>
                      </a:r>
                    </a:p>
                  </a:txBody>
                  <a:tcPr/>
                </a:tc>
                <a:tc>
                  <a:txBody>
                    <a:bodyPr/>
                    <a:lstStyle/>
                    <a:p>
                      <a:r>
                        <a:rPr lang="it-IT" sz="1200" dirty="0"/>
                        <a:t>Costrutto</a:t>
                      </a:r>
                    </a:p>
                  </a:txBody>
                  <a:tcPr/>
                </a:tc>
                <a:tc>
                  <a:txBody>
                    <a:bodyPr/>
                    <a:lstStyle/>
                    <a:p>
                      <a:r>
                        <a:rPr lang="it-IT" sz="1200" dirty="0"/>
                        <a:t>Accesso</a:t>
                      </a:r>
                    </a:p>
                  </a:txBody>
                  <a:tcPr/>
                </a:tc>
                <a:tc>
                  <a:txBody>
                    <a:bodyPr/>
                    <a:lstStyle/>
                    <a:p>
                      <a:r>
                        <a:rPr lang="it-IT" sz="1200" dirty="0"/>
                        <a:t>Tipo</a:t>
                      </a:r>
                    </a:p>
                  </a:txBody>
                  <a:tcPr/>
                </a:tc>
                <a:extLst>
                  <a:ext uri="{0D108BD9-81ED-4DB2-BD59-A6C34878D82A}">
                    <a16:rowId xmlns:a16="http://schemas.microsoft.com/office/drawing/2014/main" val="4067681467"/>
                  </a:ext>
                </a:extLst>
              </a:tr>
              <a:tr h="194269">
                <a:tc>
                  <a:txBody>
                    <a:bodyPr/>
                    <a:lstStyle/>
                    <a:p>
                      <a:r>
                        <a:rPr lang="it-IT" sz="1200" dirty="0"/>
                        <a:t>Appuntamento</a:t>
                      </a:r>
                    </a:p>
                  </a:txBody>
                  <a:tcPr/>
                </a:tc>
                <a:tc>
                  <a:txBody>
                    <a:bodyPr/>
                    <a:lstStyle/>
                    <a:p>
                      <a:r>
                        <a:rPr lang="it-IT" sz="1200" dirty="0"/>
                        <a:t>Entità</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878728115"/>
                  </a:ext>
                </a:extLst>
              </a:tr>
            </a:tbl>
          </a:graphicData>
        </a:graphic>
      </p:graphicFrame>
      <p:graphicFrame>
        <p:nvGraphicFramePr>
          <p:cNvPr id="9" name="Tabella 8">
            <a:extLst>
              <a:ext uri="{FF2B5EF4-FFF2-40B4-BE49-F238E27FC236}">
                <a16:creationId xmlns:a16="http://schemas.microsoft.com/office/drawing/2014/main" id="{00B3D7B6-747C-44BC-B859-99EB6F932546}"/>
              </a:ext>
            </a:extLst>
          </p:cNvPr>
          <p:cNvGraphicFramePr>
            <a:graphicFrameLocks noGrp="1"/>
          </p:cNvGraphicFramePr>
          <p:nvPr>
            <p:extLst>
              <p:ext uri="{D42A27DB-BD31-4B8C-83A1-F6EECF244321}">
                <p14:modId xmlns:p14="http://schemas.microsoft.com/office/powerpoint/2010/main" val="3673972484"/>
              </p:ext>
            </p:extLst>
          </p:nvPr>
        </p:nvGraphicFramePr>
        <p:xfrm>
          <a:off x="84681" y="2427092"/>
          <a:ext cx="3516674" cy="822960"/>
        </p:xfrm>
        <a:graphic>
          <a:graphicData uri="http://schemas.openxmlformats.org/drawingml/2006/table">
            <a:tbl>
              <a:tblPr firstRow="1" bandRow="1">
                <a:tableStyleId>{21E4AEA4-8DFA-4A89-87EB-49C32662AFE0}</a:tableStyleId>
              </a:tblPr>
              <a:tblGrid>
                <a:gridCol w="1204465">
                  <a:extLst>
                    <a:ext uri="{9D8B030D-6E8A-4147-A177-3AD203B41FA5}">
                      <a16:colId xmlns:a16="http://schemas.microsoft.com/office/drawing/2014/main" val="3537126281"/>
                    </a:ext>
                  </a:extLst>
                </a:gridCol>
                <a:gridCol w="1063625">
                  <a:extLst>
                    <a:ext uri="{9D8B030D-6E8A-4147-A177-3AD203B41FA5}">
                      <a16:colId xmlns:a16="http://schemas.microsoft.com/office/drawing/2014/main" val="2051653601"/>
                    </a:ext>
                  </a:extLst>
                </a:gridCol>
                <a:gridCol w="716552">
                  <a:extLst>
                    <a:ext uri="{9D8B030D-6E8A-4147-A177-3AD203B41FA5}">
                      <a16:colId xmlns:a16="http://schemas.microsoft.com/office/drawing/2014/main" val="2785462679"/>
                    </a:ext>
                  </a:extLst>
                </a:gridCol>
                <a:gridCol w="532032">
                  <a:extLst>
                    <a:ext uri="{9D8B030D-6E8A-4147-A177-3AD203B41FA5}">
                      <a16:colId xmlns:a16="http://schemas.microsoft.com/office/drawing/2014/main" val="2699178877"/>
                    </a:ext>
                  </a:extLst>
                </a:gridCol>
              </a:tblGrid>
              <a:tr h="194269">
                <a:tc>
                  <a:txBody>
                    <a:bodyPr/>
                    <a:lstStyle/>
                    <a:p>
                      <a:r>
                        <a:rPr lang="it-IT" sz="1200" dirty="0"/>
                        <a:t>Concetto</a:t>
                      </a:r>
                    </a:p>
                  </a:txBody>
                  <a:tcPr/>
                </a:tc>
                <a:tc>
                  <a:txBody>
                    <a:bodyPr/>
                    <a:lstStyle/>
                    <a:p>
                      <a:r>
                        <a:rPr lang="it-IT" sz="1200" dirty="0"/>
                        <a:t>Costrutto</a:t>
                      </a:r>
                    </a:p>
                  </a:txBody>
                  <a:tcPr/>
                </a:tc>
                <a:tc>
                  <a:txBody>
                    <a:bodyPr/>
                    <a:lstStyle/>
                    <a:p>
                      <a:r>
                        <a:rPr lang="it-IT" sz="1200" dirty="0"/>
                        <a:t>Accesso</a:t>
                      </a:r>
                    </a:p>
                  </a:txBody>
                  <a:tcPr/>
                </a:tc>
                <a:tc>
                  <a:txBody>
                    <a:bodyPr/>
                    <a:lstStyle/>
                    <a:p>
                      <a:r>
                        <a:rPr lang="it-IT" sz="1200" dirty="0"/>
                        <a:t>Tipo</a:t>
                      </a:r>
                    </a:p>
                  </a:txBody>
                  <a:tcPr/>
                </a:tc>
                <a:extLst>
                  <a:ext uri="{0D108BD9-81ED-4DB2-BD59-A6C34878D82A}">
                    <a16:rowId xmlns:a16="http://schemas.microsoft.com/office/drawing/2014/main" val="4067681467"/>
                  </a:ext>
                </a:extLst>
              </a:tr>
              <a:tr h="194269">
                <a:tc>
                  <a:txBody>
                    <a:bodyPr/>
                    <a:lstStyle/>
                    <a:p>
                      <a:r>
                        <a:rPr lang="it-IT" sz="1200" dirty="0"/>
                        <a:t>Appuntamento</a:t>
                      </a:r>
                    </a:p>
                  </a:txBody>
                  <a:tcPr/>
                </a:tc>
                <a:tc>
                  <a:txBody>
                    <a:bodyPr/>
                    <a:lstStyle/>
                    <a:p>
                      <a:r>
                        <a:rPr lang="it-IT" sz="1200" dirty="0"/>
                        <a:t>Entità</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589207379"/>
                  </a:ext>
                </a:extLst>
              </a:tr>
              <a:tr h="194269">
                <a:tc>
                  <a:txBody>
                    <a:bodyPr/>
                    <a:lstStyle/>
                    <a:p>
                      <a:r>
                        <a:rPr lang="it-IT" sz="1200" dirty="0"/>
                        <a:t>Effettua</a:t>
                      </a:r>
                    </a:p>
                  </a:txBody>
                  <a:tcPr/>
                </a:tc>
                <a:tc>
                  <a:txBody>
                    <a:bodyPr/>
                    <a:lstStyle/>
                    <a:p>
                      <a:r>
                        <a:rPr lang="it-IT" sz="1200" dirty="0"/>
                        <a:t>Relazione</a:t>
                      </a:r>
                    </a:p>
                  </a:txBody>
                  <a:tcPr/>
                </a:tc>
                <a:tc>
                  <a:txBody>
                    <a:bodyPr/>
                    <a:lstStyle/>
                    <a:p>
                      <a:r>
                        <a:rPr lang="it-IT" sz="1200" dirty="0"/>
                        <a:t>1</a:t>
                      </a:r>
                    </a:p>
                  </a:txBody>
                  <a:tcPr/>
                </a:tc>
                <a:tc>
                  <a:txBody>
                    <a:bodyPr/>
                    <a:lstStyle/>
                    <a:p>
                      <a:r>
                        <a:rPr lang="it-IT" sz="1200" dirty="0"/>
                        <a:t>L</a:t>
                      </a:r>
                    </a:p>
                  </a:txBody>
                  <a:tcPr/>
                </a:tc>
                <a:extLst>
                  <a:ext uri="{0D108BD9-81ED-4DB2-BD59-A6C34878D82A}">
                    <a16:rowId xmlns:a16="http://schemas.microsoft.com/office/drawing/2014/main" val="1902438763"/>
                  </a:ext>
                </a:extLst>
              </a:tr>
            </a:tbl>
          </a:graphicData>
        </a:graphic>
      </p:graphicFrame>
      <p:sp>
        <p:nvSpPr>
          <p:cNvPr id="10" name="Titolo 1">
            <a:extLst>
              <a:ext uri="{FF2B5EF4-FFF2-40B4-BE49-F238E27FC236}">
                <a16:creationId xmlns:a16="http://schemas.microsoft.com/office/drawing/2014/main" id="{023DB467-2878-4E56-A60A-F5CBFDDE0B5E}"/>
              </a:ext>
            </a:extLst>
          </p:cNvPr>
          <p:cNvSpPr txBox="1">
            <a:spLocks/>
          </p:cNvSpPr>
          <p:nvPr/>
        </p:nvSpPr>
        <p:spPr>
          <a:xfrm>
            <a:off x="19318" y="3429000"/>
            <a:ext cx="12172682" cy="117212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dirty="0"/>
              <a:t>Calcolo totale degli accessi sulle 3 operazioni più frequenti:</a:t>
            </a:r>
          </a:p>
          <a:p>
            <a:pPr marL="171450" indent="-171450">
              <a:buFont typeface="Arial" panose="020B0604020202020204" pitchFamily="34" charset="0"/>
              <a:buChar char="•"/>
            </a:pPr>
            <a:r>
              <a:rPr lang="it-IT" sz="1200" dirty="0"/>
              <a:t>OP1 = 9,75*5280 = </a:t>
            </a:r>
            <a:r>
              <a:rPr lang="it-IT" sz="1200" b="1" dirty="0"/>
              <a:t>51480</a:t>
            </a:r>
          </a:p>
          <a:p>
            <a:pPr marL="171450" indent="-171450">
              <a:buFont typeface="Arial" panose="020B0604020202020204" pitchFamily="34" charset="0"/>
              <a:buChar char="•"/>
            </a:pPr>
            <a:r>
              <a:rPr lang="it-IT" sz="1200" dirty="0"/>
              <a:t>OP2 = 6000*528 = </a:t>
            </a:r>
            <a:r>
              <a:rPr lang="it-IT" sz="1200" b="1" dirty="0"/>
              <a:t>3168000</a:t>
            </a:r>
          </a:p>
          <a:p>
            <a:pPr marL="171450" indent="-171450">
              <a:buFont typeface="Arial" panose="020B0604020202020204" pitchFamily="34" charset="0"/>
              <a:buChar char="•"/>
            </a:pPr>
            <a:r>
              <a:rPr lang="it-IT" sz="1200" dirty="0"/>
              <a:t>OP2 = 2*480 = </a:t>
            </a:r>
            <a:r>
              <a:rPr lang="it-IT" sz="1200" b="1" dirty="0"/>
              <a:t>960</a:t>
            </a:r>
          </a:p>
          <a:p>
            <a:r>
              <a:rPr lang="it-IT" sz="1200" dirty="0"/>
              <a:t>Il totale degli accessi sulle 3 operazioni più frequenti è: </a:t>
            </a:r>
            <a:r>
              <a:rPr lang="it-IT" sz="1200" b="1" dirty="0"/>
              <a:t>3220440</a:t>
            </a:r>
            <a:r>
              <a:rPr lang="it-IT" sz="1200" dirty="0"/>
              <a:t>.</a:t>
            </a:r>
          </a:p>
          <a:p>
            <a:endParaRPr lang="it-IT" sz="1200" b="1" dirty="0"/>
          </a:p>
        </p:txBody>
      </p:sp>
      <p:sp>
        <p:nvSpPr>
          <p:cNvPr id="11" name="Titolo 1">
            <a:extLst>
              <a:ext uri="{FF2B5EF4-FFF2-40B4-BE49-F238E27FC236}">
                <a16:creationId xmlns:a16="http://schemas.microsoft.com/office/drawing/2014/main" id="{2E6DC7C8-C00B-4C83-A97C-010157B87150}"/>
              </a:ext>
            </a:extLst>
          </p:cNvPr>
          <p:cNvSpPr txBox="1">
            <a:spLocks/>
          </p:cNvSpPr>
          <p:nvPr/>
        </p:nvSpPr>
        <p:spPr>
          <a:xfrm>
            <a:off x="0" y="0"/>
            <a:ext cx="12192000" cy="88527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Analisi delle ridondanza e degli accessi: </a:t>
            </a:r>
            <a:r>
              <a:rPr lang="it-IT" sz="1200" dirty="0"/>
              <a:t>Tale analisi viene eseguita sul 20% delle operazioni più frequenti, che in questo caso sono:</a:t>
            </a:r>
          </a:p>
          <a:p>
            <a:pPr marL="171450" indent="-171450" algn="l">
              <a:buFont typeface="Arial" panose="020B0604020202020204" pitchFamily="34" charset="0"/>
              <a:buChar char="•"/>
            </a:pPr>
            <a:r>
              <a:rPr lang="it-IT" sz="1200" b="1" dirty="0"/>
              <a:t>OP1: </a:t>
            </a:r>
            <a:r>
              <a:rPr lang="it-IT" sz="1200" dirty="0"/>
              <a:t>Prenotazione di un appuntamento con assegnazione di sala ed estetista.</a:t>
            </a:r>
          </a:p>
          <a:p>
            <a:pPr marL="171450" indent="-171450" algn="l">
              <a:buFont typeface="Arial" panose="020B0604020202020204" pitchFamily="34" charset="0"/>
              <a:buChar char="•"/>
            </a:pPr>
            <a:r>
              <a:rPr lang="it-IT" sz="1200" b="1" dirty="0"/>
              <a:t>OP9: </a:t>
            </a:r>
            <a:r>
              <a:rPr lang="it-IT" sz="1200" dirty="0"/>
              <a:t>Visualizzazione dell’estetista che ha lavorato in maggior numero di ore sui macchinari nell’anno corrente</a:t>
            </a:r>
          </a:p>
          <a:p>
            <a:pPr marL="171450" indent="-171450" algn="l">
              <a:buFont typeface="Arial" panose="020B0604020202020204" pitchFamily="34" charset="0"/>
              <a:buChar char="•"/>
            </a:pPr>
            <a:r>
              <a:rPr lang="it-IT" sz="1200" b="1" dirty="0"/>
              <a:t>OP2: </a:t>
            </a:r>
            <a:r>
              <a:rPr lang="it-IT" sz="1200" dirty="0"/>
              <a:t>Verifica della possibilità di effettuare un appuntamento per un determinato giorno dell’anno ad una determinata ora.</a:t>
            </a:r>
          </a:p>
          <a:p>
            <a:pPr algn="l"/>
            <a:endParaRPr lang="it-IT" sz="1200" dirty="0"/>
          </a:p>
          <a:p>
            <a:pPr algn="l"/>
            <a:endParaRPr lang="it-IT" sz="1200" b="1" dirty="0"/>
          </a:p>
        </p:txBody>
      </p:sp>
      <p:sp>
        <p:nvSpPr>
          <p:cNvPr id="12" name="Titolo 1">
            <a:extLst>
              <a:ext uri="{FF2B5EF4-FFF2-40B4-BE49-F238E27FC236}">
                <a16:creationId xmlns:a16="http://schemas.microsoft.com/office/drawing/2014/main" id="{5DEC6362-A56A-4D74-9557-229D7AA33AEC}"/>
              </a:ext>
            </a:extLst>
          </p:cNvPr>
          <p:cNvSpPr txBox="1">
            <a:spLocks/>
          </p:cNvSpPr>
          <p:nvPr/>
        </p:nvSpPr>
        <p:spPr>
          <a:xfrm>
            <a:off x="7287940" y="2361715"/>
            <a:ext cx="4237393" cy="95371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dirty="0"/>
              <a:t>In questa tabella gli accessi del concetto </a:t>
            </a:r>
            <a:r>
              <a:rPr lang="it-IT" sz="1200" b="1" dirty="0"/>
              <a:t>Utilizza </a:t>
            </a:r>
            <a:r>
              <a:rPr lang="it-IT" sz="1200" dirty="0"/>
              <a:t>e </a:t>
            </a:r>
            <a:r>
              <a:rPr lang="it-IT" sz="1200" b="1" dirty="0"/>
              <a:t>Ubicazione</a:t>
            </a:r>
            <a:r>
              <a:rPr lang="it-IT" sz="1200" dirty="0"/>
              <a:t> sono moltiplicati per 0,75 perché, come da ipotesi, gli appuntamenti che richiedono un macchinario sono solo il 75% del totale, pertanto solo in tale percentuale degli inserimenti totali, sarà necessario procedere all’associazione di una sala con macchinario.</a:t>
            </a:r>
          </a:p>
        </p:txBody>
      </p:sp>
    </p:spTree>
    <p:extLst>
      <p:ext uri="{BB962C8B-B14F-4D97-AF65-F5344CB8AC3E}">
        <p14:creationId xmlns:p14="http://schemas.microsoft.com/office/powerpoint/2010/main" val="16224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F2940390-A69E-4BD6-AD9F-9E0BDF1BE71E}"/>
              </a:ext>
            </a:extLst>
          </p:cNvPr>
          <p:cNvSpPr txBox="1">
            <a:spLocks/>
          </p:cNvSpPr>
          <p:nvPr/>
        </p:nvSpPr>
        <p:spPr>
          <a:xfrm>
            <a:off x="0" y="-9463"/>
            <a:ext cx="2719903" cy="39022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Eliminazione delle generalizzazioni:</a:t>
            </a:r>
          </a:p>
        </p:txBody>
      </p:sp>
      <p:sp>
        <p:nvSpPr>
          <p:cNvPr id="12" name="Rettangolo 11">
            <a:extLst>
              <a:ext uri="{FF2B5EF4-FFF2-40B4-BE49-F238E27FC236}">
                <a16:creationId xmlns:a16="http://schemas.microsoft.com/office/drawing/2014/main" id="{1B0902D0-49C4-4A17-8B64-FA4139F01B16}"/>
              </a:ext>
            </a:extLst>
          </p:cNvPr>
          <p:cNvSpPr/>
          <p:nvPr/>
        </p:nvSpPr>
        <p:spPr>
          <a:xfrm>
            <a:off x="2214072" y="1401823"/>
            <a:ext cx="4213081" cy="646331"/>
          </a:xfrm>
          <a:prstGeom prst="rect">
            <a:avLst/>
          </a:prstGeom>
        </p:spPr>
        <p:txBody>
          <a:bodyPr wrap="square">
            <a:spAutoFit/>
          </a:bodyPr>
          <a:lstStyle/>
          <a:p>
            <a:r>
              <a:rPr lang="it-IT" sz="1200" dirty="0"/>
              <a:t>Accorpamento delle figlie della generalizzazione nel genitore, Aggiunta dell’attributo Specializzazione, l’attributo servirà per indicare se l’estetista è specializzata nell’uso dei macchinari</a:t>
            </a:r>
          </a:p>
        </p:txBody>
      </p:sp>
      <p:sp>
        <p:nvSpPr>
          <p:cNvPr id="18" name="Rettangolo 17">
            <a:extLst>
              <a:ext uri="{FF2B5EF4-FFF2-40B4-BE49-F238E27FC236}">
                <a16:creationId xmlns:a16="http://schemas.microsoft.com/office/drawing/2014/main" id="{AECD52E8-0328-4AF1-A119-63DF30DF3057}"/>
              </a:ext>
            </a:extLst>
          </p:cNvPr>
          <p:cNvSpPr/>
          <p:nvPr/>
        </p:nvSpPr>
        <p:spPr>
          <a:xfrm>
            <a:off x="2330072" y="4523078"/>
            <a:ext cx="4213081" cy="830997"/>
          </a:xfrm>
          <a:prstGeom prst="rect">
            <a:avLst/>
          </a:prstGeom>
        </p:spPr>
        <p:txBody>
          <a:bodyPr wrap="square">
            <a:spAutoFit/>
          </a:bodyPr>
          <a:lstStyle/>
          <a:p>
            <a:r>
              <a:rPr lang="it-IT" sz="1200" dirty="0"/>
              <a:t>Accorpamento delle figlie della generalizzazione nel genitore, Aggiunta dell’attributo Tipo, l’attributo servirà per indicare se il macchinario è adatto al corpo o al viso</a:t>
            </a:r>
          </a:p>
          <a:p>
            <a:endParaRPr lang="it-IT" sz="1200" dirty="0"/>
          </a:p>
        </p:txBody>
      </p:sp>
      <p:pic>
        <p:nvPicPr>
          <p:cNvPr id="19" name="Immagine 18">
            <a:extLst>
              <a:ext uri="{FF2B5EF4-FFF2-40B4-BE49-F238E27FC236}">
                <a16:creationId xmlns:a16="http://schemas.microsoft.com/office/drawing/2014/main" id="{987D8759-E5E0-4DB9-842D-18D77385D96A}"/>
              </a:ext>
            </a:extLst>
          </p:cNvPr>
          <p:cNvPicPr>
            <a:picLocks noChangeAspect="1"/>
          </p:cNvPicPr>
          <p:nvPr/>
        </p:nvPicPr>
        <p:blipFill>
          <a:blip r:embed="rId2"/>
          <a:stretch>
            <a:fillRect/>
          </a:stretch>
        </p:blipFill>
        <p:spPr>
          <a:xfrm>
            <a:off x="234631" y="982913"/>
            <a:ext cx="1744810" cy="1484152"/>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20" name="Immagine 19">
            <a:extLst>
              <a:ext uri="{FF2B5EF4-FFF2-40B4-BE49-F238E27FC236}">
                <a16:creationId xmlns:a16="http://schemas.microsoft.com/office/drawing/2014/main" id="{385AD1C3-5053-4463-B2E7-E45BA78D567C}"/>
              </a:ext>
            </a:extLst>
          </p:cNvPr>
          <p:cNvPicPr>
            <a:picLocks noChangeAspect="1"/>
          </p:cNvPicPr>
          <p:nvPr/>
        </p:nvPicPr>
        <p:blipFill rotWithShape="1">
          <a:blip r:embed="rId3"/>
          <a:srcRect l="6730" t="4632"/>
          <a:stretch/>
        </p:blipFill>
        <p:spPr>
          <a:xfrm>
            <a:off x="247920" y="4517260"/>
            <a:ext cx="1981030" cy="1512000"/>
          </a:xfrm>
          <a:prstGeom prst="rect">
            <a:avLst/>
          </a:prstGeom>
          <a:ln w="19050" cap="sq">
            <a:solidFill>
              <a:srgbClr val="000000"/>
            </a:solidFill>
            <a:miter lim="800000"/>
          </a:ln>
          <a:effectLst>
            <a:outerShdw blurRad="57150" dist="50800" dir="2700000" algn="tl" rotWithShape="0">
              <a:srgbClr val="000000">
                <a:alpha val="40000"/>
              </a:srgbClr>
            </a:outerShdw>
          </a:effectLst>
        </p:spPr>
      </p:pic>
      <p:graphicFrame>
        <p:nvGraphicFramePr>
          <p:cNvPr id="7" name="Tabella 6">
            <a:extLst>
              <a:ext uri="{FF2B5EF4-FFF2-40B4-BE49-F238E27FC236}">
                <a16:creationId xmlns:a16="http://schemas.microsoft.com/office/drawing/2014/main" id="{8730B8C4-A51E-4836-843B-99B0CE14F85E}"/>
              </a:ext>
            </a:extLst>
          </p:cNvPr>
          <p:cNvGraphicFramePr>
            <a:graphicFrameLocks noGrp="1"/>
          </p:cNvGraphicFramePr>
          <p:nvPr>
            <p:extLst>
              <p:ext uri="{D42A27DB-BD31-4B8C-83A1-F6EECF244321}">
                <p14:modId xmlns:p14="http://schemas.microsoft.com/office/powerpoint/2010/main" val="1149901686"/>
              </p:ext>
            </p:extLst>
          </p:nvPr>
        </p:nvGraphicFramePr>
        <p:xfrm>
          <a:off x="6644275" y="185649"/>
          <a:ext cx="1730171" cy="3254296"/>
        </p:xfrm>
        <a:graphic>
          <a:graphicData uri="http://schemas.openxmlformats.org/drawingml/2006/table">
            <a:tbl>
              <a:tblPr firstRow="1">
                <a:tableStyleId>{125E5076-3810-47DD-B79F-674D7AD40C01}</a:tableStyleId>
              </a:tblPr>
              <a:tblGrid>
                <a:gridCol w="1730171">
                  <a:extLst>
                    <a:ext uri="{9D8B030D-6E8A-4147-A177-3AD203B41FA5}">
                      <a16:colId xmlns:a16="http://schemas.microsoft.com/office/drawing/2014/main" val="817038222"/>
                    </a:ext>
                  </a:extLst>
                </a:gridCol>
              </a:tblGrid>
              <a:tr h="324335">
                <a:tc>
                  <a:txBody>
                    <a:bodyPr/>
                    <a:lstStyle/>
                    <a:p>
                      <a:r>
                        <a:rPr lang="it-IT" sz="1600" b="0" dirty="0">
                          <a:solidFill>
                            <a:schemeClr val="tx1"/>
                          </a:solidFill>
                          <a:latin typeface="Arial Rounded MT Bold" panose="020F0704030504030204" pitchFamily="34" charset="0"/>
                        </a:rPr>
                        <a:t>Estetista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2919016">
                <a:tc>
                  <a:txBody>
                    <a:bodyPr/>
                    <a:lstStyle/>
                    <a:p>
                      <a:r>
                        <a:rPr lang="it-IT" sz="1200" dirty="0">
                          <a:solidFill>
                            <a:schemeClr val="tx1"/>
                          </a:solidFill>
                          <a:latin typeface="Arial Rounded MT Bold" panose="020F0704030504030204" pitchFamily="34" charset="0"/>
                        </a:rPr>
                        <a:t>Codice fiscale {PK}</a:t>
                      </a:r>
                    </a:p>
                    <a:p>
                      <a:r>
                        <a:rPr lang="it-IT" sz="1200" dirty="0">
                          <a:solidFill>
                            <a:schemeClr val="tx1"/>
                          </a:solidFill>
                          <a:latin typeface="Arial Rounded MT Bold" panose="020F0704030504030204" pitchFamily="34" charset="0"/>
                        </a:rPr>
                        <a:t>Nome</a:t>
                      </a:r>
                    </a:p>
                    <a:p>
                      <a:r>
                        <a:rPr lang="it-IT" sz="1200" dirty="0">
                          <a:solidFill>
                            <a:schemeClr val="tx1"/>
                          </a:solidFill>
                          <a:latin typeface="Arial Rounded MT Bold" panose="020F0704030504030204" pitchFamily="34" charset="0"/>
                        </a:rPr>
                        <a:t>Cognome</a:t>
                      </a:r>
                    </a:p>
                    <a:p>
                      <a:r>
                        <a:rPr lang="it-IT" sz="1200" dirty="0">
                          <a:solidFill>
                            <a:schemeClr val="tx1"/>
                          </a:solidFill>
                          <a:latin typeface="Arial Rounded MT Bold" panose="020F0704030504030204" pitchFamily="34" charset="0"/>
                        </a:rPr>
                        <a:t>Età</a:t>
                      </a:r>
                    </a:p>
                    <a:p>
                      <a:r>
                        <a:rPr lang="it-IT" sz="1200" dirty="0">
                          <a:solidFill>
                            <a:schemeClr val="tx1"/>
                          </a:solidFill>
                          <a:latin typeface="Arial Rounded MT Bold" panose="020F0704030504030204" pitchFamily="34" charset="0"/>
                        </a:rPr>
                        <a:t>Orario_inizio_turno</a:t>
                      </a:r>
                    </a:p>
                    <a:p>
                      <a:r>
                        <a:rPr lang="it-IT" sz="1200" dirty="0">
                          <a:solidFill>
                            <a:schemeClr val="tx1"/>
                          </a:solidFill>
                          <a:latin typeface="Arial Rounded MT Bold" panose="020F0704030504030204" pitchFamily="34" charset="0"/>
                        </a:rPr>
                        <a:t>Orario_fine_turno</a:t>
                      </a:r>
                    </a:p>
                    <a:p>
                      <a:r>
                        <a:rPr lang="it-IT" sz="1200" dirty="0">
                          <a:solidFill>
                            <a:schemeClr val="tx1"/>
                          </a:solidFill>
                          <a:latin typeface="Arial Rounded MT Bold" panose="020F0704030504030204" pitchFamily="34" charset="0"/>
                        </a:rPr>
                        <a:t>Stipendio</a:t>
                      </a:r>
                    </a:p>
                    <a:p>
                      <a:r>
                        <a:rPr lang="it-IT" sz="1200" dirty="0">
                          <a:solidFill>
                            <a:schemeClr val="tx1"/>
                          </a:solidFill>
                          <a:latin typeface="Arial Rounded MT Bold" panose="020F0704030504030204" pitchFamily="34" charset="0"/>
                        </a:rPr>
                        <a:t>Tipo_contratto</a:t>
                      </a:r>
                    </a:p>
                    <a:p>
                      <a:r>
                        <a:rPr lang="it-IT" sz="1200" dirty="0">
                          <a:solidFill>
                            <a:schemeClr val="tx1"/>
                          </a:solidFill>
                          <a:latin typeface="Arial Rounded MT Bold" panose="020F0704030504030204" pitchFamily="34" charset="0"/>
                        </a:rPr>
                        <a:t>DataAssunzione</a:t>
                      </a:r>
                    </a:p>
                    <a:p>
                      <a:r>
                        <a:rPr lang="it-IT" sz="1200" dirty="0">
                          <a:solidFill>
                            <a:schemeClr val="tx1"/>
                          </a:solidFill>
                          <a:latin typeface="Arial Rounded MT Bold" panose="020F0704030504030204" pitchFamily="34" charset="0"/>
                        </a:rPr>
                        <a:t>OreStraordinarie</a:t>
                      </a:r>
                    </a:p>
                    <a:p>
                      <a:r>
                        <a:rPr lang="it-IT" sz="1200" dirty="0">
                          <a:solidFill>
                            <a:schemeClr val="tx1"/>
                          </a:solidFill>
                          <a:latin typeface="Arial Rounded MT Bold" panose="020F0704030504030204" pitchFamily="34" charset="0"/>
                        </a:rPr>
                        <a:t>OreTotali</a:t>
                      </a:r>
                    </a:p>
                    <a:p>
                      <a:r>
                        <a:rPr lang="it-IT" sz="1200" dirty="0">
                          <a:solidFill>
                            <a:schemeClr val="tx1"/>
                          </a:solidFill>
                          <a:latin typeface="Arial Rounded MT Bold" panose="020F0704030504030204" pitchFamily="34" charset="0"/>
                        </a:rPr>
                        <a:t>GiorniDiLavoro</a:t>
                      </a:r>
                    </a:p>
                    <a:p>
                      <a:r>
                        <a:rPr lang="it-IT" sz="1200" dirty="0">
                          <a:solidFill>
                            <a:schemeClr val="tx1"/>
                          </a:solidFill>
                          <a:latin typeface="Arial Rounded MT Bold" panose="020F0704030504030204" pitchFamily="34" charset="0"/>
                        </a:rPr>
                        <a:t>Specializzazione</a:t>
                      </a:r>
                    </a:p>
                    <a:p>
                      <a:r>
                        <a:rPr lang="it-IT" sz="1200" dirty="0" err="1">
                          <a:solidFill>
                            <a:schemeClr val="tx1"/>
                          </a:solidFill>
                          <a:latin typeface="Arial Rounded MT Bold" panose="020F0704030504030204" pitchFamily="34" charset="0"/>
                        </a:rPr>
                        <a:t>Ore_di_Utilizzo</a:t>
                      </a:r>
                      <a:endParaRPr lang="it-IT" sz="1200" dirty="0">
                        <a:solidFill>
                          <a:schemeClr val="tx1"/>
                        </a:solidFill>
                        <a:latin typeface="Arial Rounded MT Bold" panose="020F0704030504030204" pitchFamily="34" charset="0"/>
                      </a:endParaRPr>
                    </a:p>
                    <a:p>
                      <a:r>
                        <a:rPr lang="it-IT" sz="1200" dirty="0">
                          <a:solidFill>
                            <a:schemeClr val="tx1"/>
                          </a:solidFill>
                          <a:latin typeface="Arial Rounded MT Bold" panose="020F0704030504030204" pitchFamily="34" charset="0"/>
                        </a:rPr>
                        <a:t>Tipologia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graphicFrame>
        <p:nvGraphicFramePr>
          <p:cNvPr id="8" name="Tabella 7">
            <a:extLst>
              <a:ext uri="{FF2B5EF4-FFF2-40B4-BE49-F238E27FC236}">
                <a16:creationId xmlns:a16="http://schemas.microsoft.com/office/drawing/2014/main" id="{9B575189-428C-42E6-A479-3DBBC655F923}"/>
              </a:ext>
            </a:extLst>
          </p:cNvPr>
          <p:cNvGraphicFramePr>
            <a:graphicFrameLocks noGrp="1"/>
          </p:cNvGraphicFramePr>
          <p:nvPr>
            <p:extLst>
              <p:ext uri="{D42A27DB-BD31-4B8C-83A1-F6EECF244321}">
                <p14:modId xmlns:p14="http://schemas.microsoft.com/office/powerpoint/2010/main" val="685037583"/>
              </p:ext>
            </p:extLst>
          </p:nvPr>
        </p:nvGraphicFramePr>
        <p:xfrm>
          <a:off x="6644275" y="4134875"/>
          <a:ext cx="1685021" cy="2255520"/>
        </p:xfrm>
        <a:graphic>
          <a:graphicData uri="http://schemas.openxmlformats.org/drawingml/2006/table">
            <a:tbl>
              <a:tblPr firstRow="1">
                <a:tableStyleId>{125E5076-3810-47DD-B79F-674D7AD40C01}</a:tableStyleId>
              </a:tblPr>
              <a:tblGrid>
                <a:gridCol w="1685021">
                  <a:extLst>
                    <a:ext uri="{9D8B030D-6E8A-4147-A177-3AD203B41FA5}">
                      <a16:colId xmlns:a16="http://schemas.microsoft.com/office/drawing/2014/main" val="817038222"/>
                    </a:ext>
                  </a:extLst>
                </a:gridCol>
              </a:tblGrid>
              <a:tr h="325623">
                <a:tc>
                  <a:txBody>
                    <a:bodyPr/>
                    <a:lstStyle/>
                    <a:p>
                      <a:r>
                        <a:rPr lang="it-IT" sz="1600" b="0" dirty="0">
                          <a:solidFill>
                            <a:schemeClr val="tx1"/>
                          </a:solidFill>
                          <a:latin typeface="Arial Rounded MT Bold" panose="020F0704030504030204" pitchFamily="34" charset="0"/>
                        </a:rPr>
                        <a:t>Macchinario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1509707">
                <a:tc>
                  <a:txBody>
                    <a:bodyPr/>
                    <a:lstStyle/>
                    <a:p>
                      <a:r>
                        <a:rPr lang="it-IT" sz="1200" dirty="0">
                          <a:solidFill>
                            <a:schemeClr val="tx1"/>
                          </a:solidFill>
                          <a:latin typeface="Arial Rounded MT Bold" panose="020F0704030504030204" pitchFamily="34" charset="0"/>
                        </a:rPr>
                        <a:t>ID {PK}</a:t>
                      </a:r>
                    </a:p>
                    <a:p>
                      <a:r>
                        <a:rPr lang="it-IT" sz="1200" dirty="0">
                          <a:solidFill>
                            <a:schemeClr val="tx1"/>
                          </a:solidFill>
                          <a:latin typeface="Arial Rounded MT Bold" panose="020F0704030504030204" pitchFamily="34" charset="0"/>
                        </a:rPr>
                        <a:t>Marca</a:t>
                      </a:r>
                    </a:p>
                    <a:p>
                      <a:r>
                        <a:rPr lang="it-IT" sz="1200" dirty="0">
                          <a:solidFill>
                            <a:schemeClr val="tx1"/>
                          </a:solidFill>
                          <a:latin typeface="Arial Rounded MT Bold" panose="020F0704030504030204" pitchFamily="34" charset="0"/>
                        </a:rPr>
                        <a:t>Modello</a:t>
                      </a:r>
                    </a:p>
                    <a:p>
                      <a:r>
                        <a:rPr lang="it-IT" sz="1200" dirty="0">
                          <a:solidFill>
                            <a:schemeClr val="tx1"/>
                          </a:solidFill>
                          <a:latin typeface="Arial Rounded MT Bold" panose="020F0704030504030204" pitchFamily="34" charset="0"/>
                        </a:rPr>
                        <a:t>Nome </a:t>
                      </a:r>
                    </a:p>
                    <a:p>
                      <a:r>
                        <a:rPr lang="it-IT" sz="1200" dirty="0">
                          <a:solidFill>
                            <a:schemeClr val="tx1"/>
                          </a:solidFill>
                          <a:latin typeface="Arial Rounded MT Bold" panose="020F0704030504030204" pitchFamily="34" charset="0"/>
                        </a:rPr>
                        <a:t>Descrizione</a:t>
                      </a:r>
                    </a:p>
                    <a:p>
                      <a:r>
                        <a:rPr lang="it-IT" sz="1200" dirty="0">
                          <a:solidFill>
                            <a:schemeClr val="tx1"/>
                          </a:solidFill>
                          <a:latin typeface="Arial Rounded MT Bold" panose="020F0704030504030204" pitchFamily="34" charset="0"/>
                        </a:rPr>
                        <a:t>Tipologia</a:t>
                      </a:r>
                    </a:p>
                    <a:p>
                      <a:r>
                        <a:rPr lang="it-IT" sz="1200" dirty="0">
                          <a:solidFill>
                            <a:schemeClr val="tx1"/>
                          </a:solidFill>
                          <a:latin typeface="Arial Rounded MT Bold" panose="020F0704030504030204" pitchFamily="34" charset="0"/>
                        </a:rPr>
                        <a:t>Antinvecchiamento</a:t>
                      </a:r>
                    </a:p>
                    <a:p>
                      <a:r>
                        <a:rPr lang="it-IT" sz="1200" dirty="0">
                          <a:solidFill>
                            <a:schemeClr val="tx1"/>
                          </a:solidFill>
                          <a:latin typeface="Arial Rounded MT Bold" panose="020F0704030504030204" pitchFamily="34" charset="0"/>
                        </a:rPr>
                        <a:t>Dimagrimento</a:t>
                      </a:r>
                    </a:p>
                    <a:p>
                      <a:r>
                        <a:rPr lang="it-IT" sz="1200" dirty="0">
                          <a:solidFill>
                            <a:schemeClr val="tx1"/>
                          </a:solidFill>
                          <a:latin typeface="Arial Rounded MT Bold" panose="020F0704030504030204" pitchFamily="34" charset="0"/>
                        </a:rPr>
                        <a:t>Ore_di_Utilizzo</a:t>
                      </a:r>
                    </a:p>
                    <a:p>
                      <a:r>
                        <a:rPr lang="it-IT" sz="1200" dirty="0">
                          <a:solidFill>
                            <a:schemeClr val="tx1"/>
                          </a:solidFill>
                          <a:latin typeface="Arial Rounded MT Bold" panose="020F0704030504030204" pitchFamily="34" charset="0"/>
                        </a:rPr>
                        <a:t>ID_Sala {FK}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spTree>
    <p:extLst>
      <p:ext uri="{BB962C8B-B14F-4D97-AF65-F5344CB8AC3E}">
        <p14:creationId xmlns:p14="http://schemas.microsoft.com/office/powerpoint/2010/main" val="206446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F46569F6-9EFC-4C4D-AD6A-28C1FC3A7B51}"/>
              </a:ext>
            </a:extLst>
          </p:cNvPr>
          <p:cNvSpPr txBox="1">
            <a:spLocks/>
          </p:cNvSpPr>
          <p:nvPr/>
        </p:nvSpPr>
        <p:spPr>
          <a:xfrm>
            <a:off x="0" y="-9463"/>
            <a:ext cx="3313972" cy="39022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Modello logico relazionale ristrutturato:</a:t>
            </a:r>
          </a:p>
        </p:txBody>
      </p:sp>
      <p:sp>
        <p:nvSpPr>
          <p:cNvPr id="6" name="Rettangolo con angoli arrotondati 5">
            <a:extLst>
              <a:ext uri="{FF2B5EF4-FFF2-40B4-BE49-F238E27FC236}">
                <a16:creationId xmlns:a16="http://schemas.microsoft.com/office/drawing/2014/main" id="{C319882C-26AD-4D9B-B4FB-EC87D05F6906}"/>
              </a:ext>
            </a:extLst>
          </p:cNvPr>
          <p:cNvSpPr/>
          <p:nvPr/>
        </p:nvSpPr>
        <p:spPr>
          <a:xfrm>
            <a:off x="4401156" y="1327753"/>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Appuntamento</a:t>
            </a:r>
          </a:p>
        </p:txBody>
      </p:sp>
      <p:sp>
        <p:nvSpPr>
          <p:cNvPr id="7" name="Rettangolo con angoli arrotondati 6">
            <a:extLst>
              <a:ext uri="{FF2B5EF4-FFF2-40B4-BE49-F238E27FC236}">
                <a16:creationId xmlns:a16="http://schemas.microsoft.com/office/drawing/2014/main" id="{F11D5E2C-F6AB-4A66-AE4B-55FF00AE197F}"/>
              </a:ext>
            </a:extLst>
          </p:cNvPr>
          <p:cNvSpPr/>
          <p:nvPr/>
        </p:nvSpPr>
        <p:spPr>
          <a:xfrm>
            <a:off x="2303960" y="2380476"/>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Estetista</a:t>
            </a:r>
          </a:p>
        </p:txBody>
      </p:sp>
      <p:sp>
        <p:nvSpPr>
          <p:cNvPr id="8" name="Rettangolo con angoli arrotondati 7">
            <a:extLst>
              <a:ext uri="{FF2B5EF4-FFF2-40B4-BE49-F238E27FC236}">
                <a16:creationId xmlns:a16="http://schemas.microsoft.com/office/drawing/2014/main" id="{027785C8-DB73-4DD3-8B40-D240808CF3C9}"/>
              </a:ext>
            </a:extLst>
          </p:cNvPr>
          <p:cNvSpPr/>
          <p:nvPr/>
        </p:nvSpPr>
        <p:spPr>
          <a:xfrm>
            <a:off x="4401156" y="4825189"/>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Macchinario</a:t>
            </a:r>
          </a:p>
        </p:txBody>
      </p:sp>
      <p:sp>
        <p:nvSpPr>
          <p:cNvPr id="9" name="Rettangolo con angoli arrotondati 8">
            <a:extLst>
              <a:ext uri="{FF2B5EF4-FFF2-40B4-BE49-F238E27FC236}">
                <a16:creationId xmlns:a16="http://schemas.microsoft.com/office/drawing/2014/main" id="{5BE66785-6C70-4381-AFBA-045975AEFCF7}"/>
              </a:ext>
            </a:extLst>
          </p:cNvPr>
          <p:cNvSpPr/>
          <p:nvPr/>
        </p:nvSpPr>
        <p:spPr>
          <a:xfrm>
            <a:off x="10224940" y="4825189"/>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Sala</a:t>
            </a:r>
          </a:p>
        </p:txBody>
      </p:sp>
      <p:sp>
        <p:nvSpPr>
          <p:cNvPr id="10" name="Rettangolo con angoli arrotondati 9">
            <a:extLst>
              <a:ext uri="{FF2B5EF4-FFF2-40B4-BE49-F238E27FC236}">
                <a16:creationId xmlns:a16="http://schemas.microsoft.com/office/drawing/2014/main" id="{6D07E952-7463-424C-8072-92AB2A5015E2}"/>
              </a:ext>
            </a:extLst>
          </p:cNvPr>
          <p:cNvSpPr/>
          <p:nvPr/>
        </p:nvSpPr>
        <p:spPr>
          <a:xfrm>
            <a:off x="9096433" y="1332120"/>
            <a:ext cx="1694844" cy="4018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solidFill>
                  <a:schemeClr val="tx1"/>
                </a:solidFill>
              </a:rPr>
              <a:t>Cliente</a:t>
            </a:r>
          </a:p>
        </p:txBody>
      </p:sp>
      <p:cxnSp>
        <p:nvCxnSpPr>
          <p:cNvPr id="11" name="Connettore diritto 10">
            <a:extLst>
              <a:ext uri="{FF2B5EF4-FFF2-40B4-BE49-F238E27FC236}">
                <a16:creationId xmlns:a16="http://schemas.microsoft.com/office/drawing/2014/main" id="{45EB231C-75A9-4217-86A3-98589B969D23}"/>
              </a:ext>
            </a:extLst>
          </p:cNvPr>
          <p:cNvCxnSpPr>
            <a:cxnSpLocks/>
            <a:stCxn id="7" idx="0"/>
            <a:endCxn id="21" idx="2"/>
          </p:cNvCxnSpPr>
          <p:nvPr/>
        </p:nvCxnSpPr>
        <p:spPr>
          <a:xfrm flipV="1">
            <a:off x="3151382" y="2040002"/>
            <a:ext cx="0" cy="340474"/>
          </a:xfrm>
          <a:prstGeom prst="line">
            <a:avLst/>
          </a:prstGeom>
        </p:spPr>
        <p:style>
          <a:lnRef idx="3">
            <a:schemeClr val="dk1"/>
          </a:lnRef>
          <a:fillRef idx="0">
            <a:schemeClr val="dk1"/>
          </a:fillRef>
          <a:effectRef idx="2">
            <a:schemeClr val="dk1"/>
          </a:effectRef>
          <a:fontRef idx="minor">
            <a:schemeClr val="tx1"/>
          </a:fontRef>
        </p:style>
      </p:cxnSp>
      <p:cxnSp>
        <p:nvCxnSpPr>
          <p:cNvPr id="14" name="Connettore diritto 13">
            <a:extLst>
              <a:ext uri="{FF2B5EF4-FFF2-40B4-BE49-F238E27FC236}">
                <a16:creationId xmlns:a16="http://schemas.microsoft.com/office/drawing/2014/main" id="{B60A4AE4-BD7B-4EB8-AE61-94B18B818A1A}"/>
              </a:ext>
            </a:extLst>
          </p:cNvPr>
          <p:cNvCxnSpPr>
            <a:cxnSpLocks/>
            <a:stCxn id="6" idx="3"/>
            <a:endCxn id="20" idx="1"/>
          </p:cNvCxnSpPr>
          <p:nvPr/>
        </p:nvCxnSpPr>
        <p:spPr>
          <a:xfrm>
            <a:off x="6096000" y="1528688"/>
            <a:ext cx="743070" cy="0"/>
          </a:xfrm>
          <a:prstGeom prst="line">
            <a:avLst/>
          </a:prstGeom>
        </p:spPr>
        <p:style>
          <a:lnRef idx="3">
            <a:schemeClr val="dk1"/>
          </a:lnRef>
          <a:fillRef idx="0">
            <a:schemeClr val="dk1"/>
          </a:fillRef>
          <a:effectRef idx="2">
            <a:schemeClr val="dk1"/>
          </a:effectRef>
          <a:fontRef idx="minor">
            <a:schemeClr val="tx1"/>
          </a:fontRef>
        </p:style>
      </p:cxnSp>
      <p:cxnSp>
        <p:nvCxnSpPr>
          <p:cNvPr id="15" name="Connettore diritto 14">
            <a:extLst>
              <a:ext uri="{FF2B5EF4-FFF2-40B4-BE49-F238E27FC236}">
                <a16:creationId xmlns:a16="http://schemas.microsoft.com/office/drawing/2014/main" id="{29D0811E-9A77-4829-ABEE-81A592E8F202}"/>
              </a:ext>
            </a:extLst>
          </p:cNvPr>
          <p:cNvCxnSpPr>
            <a:cxnSpLocks/>
            <a:stCxn id="6" idx="2"/>
            <a:endCxn id="23" idx="0"/>
          </p:cNvCxnSpPr>
          <p:nvPr/>
        </p:nvCxnSpPr>
        <p:spPr>
          <a:xfrm>
            <a:off x="5248578" y="1729623"/>
            <a:ext cx="0" cy="1106098"/>
          </a:xfrm>
          <a:prstGeom prst="line">
            <a:avLst/>
          </a:prstGeom>
        </p:spPr>
        <p:style>
          <a:lnRef idx="3">
            <a:schemeClr val="dk1"/>
          </a:lnRef>
          <a:fillRef idx="0">
            <a:schemeClr val="dk1"/>
          </a:fillRef>
          <a:effectRef idx="2">
            <a:schemeClr val="dk1"/>
          </a:effectRef>
          <a:fontRef idx="minor">
            <a:schemeClr val="tx1"/>
          </a:fontRef>
        </p:style>
      </p:cxnSp>
      <p:cxnSp>
        <p:nvCxnSpPr>
          <p:cNvPr id="16" name="Connettore diritto 15">
            <a:extLst>
              <a:ext uri="{FF2B5EF4-FFF2-40B4-BE49-F238E27FC236}">
                <a16:creationId xmlns:a16="http://schemas.microsoft.com/office/drawing/2014/main" id="{866CF590-7CF1-4BF1-9347-D1D88FB6677B}"/>
              </a:ext>
            </a:extLst>
          </p:cNvPr>
          <p:cNvCxnSpPr>
            <a:cxnSpLocks/>
            <a:endCxn id="22" idx="1"/>
          </p:cNvCxnSpPr>
          <p:nvPr/>
        </p:nvCxnSpPr>
        <p:spPr>
          <a:xfrm flipV="1">
            <a:off x="5589295" y="2581411"/>
            <a:ext cx="2243291" cy="6312"/>
          </a:xfrm>
          <a:prstGeom prst="line">
            <a:avLst/>
          </a:prstGeom>
        </p:spPr>
        <p:style>
          <a:lnRef idx="3">
            <a:schemeClr val="dk1"/>
          </a:lnRef>
          <a:fillRef idx="0">
            <a:schemeClr val="dk1"/>
          </a:fillRef>
          <a:effectRef idx="2">
            <a:schemeClr val="dk1"/>
          </a:effectRef>
          <a:fontRef idx="minor">
            <a:schemeClr val="tx1"/>
          </a:fontRef>
        </p:style>
      </p:cxnSp>
      <p:cxnSp>
        <p:nvCxnSpPr>
          <p:cNvPr id="17" name="Connettore diritto 16">
            <a:extLst>
              <a:ext uri="{FF2B5EF4-FFF2-40B4-BE49-F238E27FC236}">
                <a16:creationId xmlns:a16="http://schemas.microsoft.com/office/drawing/2014/main" id="{1CE47B8B-498C-45BF-B5D7-AB6C3A5B93D0}"/>
              </a:ext>
            </a:extLst>
          </p:cNvPr>
          <p:cNvCxnSpPr>
            <a:cxnSpLocks/>
          </p:cNvCxnSpPr>
          <p:nvPr/>
        </p:nvCxnSpPr>
        <p:spPr>
          <a:xfrm>
            <a:off x="5589295" y="1729624"/>
            <a:ext cx="0" cy="858099"/>
          </a:xfrm>
          <a:prstGeom prst="line">
            <a:avLst/>
          </a:prstGeom>
        </p:spPr>
        <p:style>
          <a:lnRef idx="3">
            <a:schemeClr val="dk1"/>
          </a:lnRef>
          <a:fillRef idx="0">
            <a:schemeClr val="dk1"/>
          </a:fillRef>
          <a:effectRef idx="2">
            <a:schemeClr val="dk1"/>
          </a:effectRef>
          <a:fontRef idx="minor">
            <a:schemeClr val="tx1"/>
          </a:fontRef>
        </p:style>
      </p:cxnSp>
      <p:cxnSp>
        <p:nvCxnSpPr>
          <p:cNvPr id="18" name="Connettore diritto 17">
            <a:extLst>
              <a:ext uri="{FF2B5EF4-FFF2-40B4-BE49-F238E27FC236}">
                <a16:creationId xmlns:a16="http://schemas.microsoft.com/office/drawing/2014/main" id="{E1268BA1-B0B2-473F-9F2B-1F46AC8BFFDB}"/>
              </a:ext>
            </a:extLst>
          </p:cNvPr>
          <p:cNvCxnSpPr>
            <a:cxnSpLocks/>
            <a:stCxn id="22" idx="3"/>
          </p:cNvCxnSpPr>
          <p:nvPr/>
        </p:nvCxnSpPr>
        <p:spPr>
          <a:xfrm>
            <a:off x="9346873" y="2581411"/>
            <a:ext cx="172548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nettore diritto 18">
            <a:extLst>
              <a:ext uri="{FF2B5EF4-FFF2-40B4-BE49-F238E27FC236}">
                <a16:creationId xmlns:a16="http://schemas.microsoft.com/office/drawing/2014/main" id="{DCB34862-BAC3-456F-B688-89E9AB52F071}"/>
              </a:ext>
            </a:extLst>
          </p:cNvPr>
          <p:cNvCxnSpPr>
            <a:cxnSpLocks/>
            <a:stCxn id="8" idx="3"/>
            <a:endCxn id="28" idx="1"/>
          </p:cNvCxnSpPr>
          <p:nvPr/>
        </p:nvCxnSpPr>
        <p:spPr>
          <a:xfrm>
            <a:off x="6096000" y="5026124"/>
            <a:ext cx="1159876" cy="0"/>
          </a:xfrm>
          <a:prstGeom prst="line">
            <a:avLst/>
          </a:prstGeom>
        </p:spPr>
        <p:style>
          <a:lnRef idx="3">
            <a:schemeClr val="dk1"/>
          </a:lnRef>
          <a:fillRef idx="0">
            <a:schemeClr val="dk1"/>
          </a:fillRef>
          <a:effectRef idx="2">
            <a:schemeClr val="dk1"/>
          </a:effectRef>
          <a:fontRef idx="minor">
            <a:schemeClr val="tx1"/>
          </a:fontRef>
        </p:style>
      </p:cxnSp>
      <p:sp>
        <p:nvSpPr>
          <p:cNvPr id="20" name="Rombo 19">
            <a:extLst>
              <a:ext uri="{FF2B5EF4-FFF2-40B4-BE49-F238E27FC236}">
                <a16:creationId xmlns:a16="http://schemas.microsoft.com/office/drawing/2014/main" id="{A0B16B37-18F6-424E-A70A-EAA670577748}"/>
              </a:ext>
            </a:extLst>
          </p:cNvPr>
          <p:cNvSpPr/>
          <p:nvPr/>
        </p:nvSpPr>
        <p:spPr>
          <a:xfrm>
            <a:off x="6839070" y="1033651"/>
            <a:ext cx="1514294" cy="99007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Prenotazione</a:t>
            </a:r>
          </a:p>
        </p:txBody>
      </p:sp>
      <p:sp>
        <p:nvSpPr>
          <p:cNvPr id="21" name="Rombo 20">
            <a:extLst>
              <a:ext uri="{FF2B5EF4-FFF2-40B4-BE49-F238E27FC236}">
                <a16:creationId xmlns:a16="http://schemas.microsoft.com/office/drawing/2014/main" id="{0B477784-A017-4E5B-B909-2E148B8C525B}"/>
              </a:ext>
            </a:extLst>
          </p:cNvPr>
          <p:cNvSpPr/>
          <p:nvPr/>
        </p:nvSpPr>
        <p:spPr>
          <a:xfrm>
            <a:off x="2376277" y="1017371"/>
            <a:ext cx="1550210" cy="102263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Effettua</a:t>
            </a:r>
          </a:p>
        </p:txBody>
      </p:sp>
      <p:sp>
        <p:nvSpPr>
          <p:cNvPr id="22" name="Rombo 21">
            <a:extLst>
              <a:ext uri="{FF2B5EF4-FFF2-40B4-BE49-F238E27FC236}">
                <a16:creationId xmlns:a16="http://schemas.microsoft.com/office/drawing/2014/main" id="{9BBFEF58-C405-4751-AD60-9B7FF1F50CF5}"/>
              </a:ext>
            </a:extLst>
          </p:cNvPr>
          <p:cNvSpPr/>
          <p:nvPr/>
        </p:nvSpPr>
        <p:spPr>
          <a:xfrm>
            <a:off x="7832586" y="2186336"/>
            <a:ext cx="1514287" cy="790150"/>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Occupa</a:t>
            </a:r>
          </a:p>
        </p:txBody>
      </p:sp>
      <p:sp>
        <p:nvSpPr>
          <p:cNvPr id="23" name="Rombo 22">
            <a:extLst>
              <a:ext uri="{FF2B5EF4-FFF2-40B4-BE49-F238E27FC236}">
                <a16:creationId xmlns:a16="http://schemas.microsoft.com/office/drawing/2014/main" id="{1D3585F9-8012-49CB-83B7-9347BE8A465D}"/>
              </a:ext>
            </a:extLst>
          </p:cNvPr>
          <p:cNvSpPr/>
          <p:nvPr/>
        </p:nvSpPr>
        <p:spPr>
          <a:xfrm>
            <a:off x="4433310" y="2835721"/>
            <a:ext cx="1630535" cy="993528"/>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Richiede</a:t>
            </a:r>
          </a:p>
        </p:txBody>
      </p:sp>
      <p:cxnSp>
        <p:nvCxnSpPr>
          <p:cNvPr id="24" name="Connettore diritto 23">
            <a:extLst>
              <a:ext uri="{FF2B5EF4-FFF2-40B4-BE49-F238E27FC236}">
                <a16:creationId xmlns:a16="http://schemas.microsoft.com/office/drawing/2014/main" id="{0C603065-0F69-416B-BDF0-2BF5E9CC8BAA}"/>
              </a:ext>
            </a:extLst>
          </p:cNvPr>
          <p:cNvCxnSpPr>
            <a:cxnSpLocks/>
            <a:stCxn id="23" idx="2"/>
            <a:endCxn id="8" idx="0"/>
          </p:cNvCxnSpPr>
          <p:nvPr/>
        </p:nvCxnSpPr>
        <p:spPr>
          <a:xfrm>
            <a:off x="5248578" y="3829249"/>
            <a:ext cx="0" cy="995940"/>
          </a:xfrm>
          <a:prstGeom prst="line">
            <a:avLst/>
          </a:prstGeom>
        </p:spPr>
        <p:style>
          <a:lnRef idx="3">
            <a:schemeClr val="dk1"/>
          </a:lnRef>
          <a:fillRef idx="0">
            <a:schemeClr val="dk1"/>
          </a:fillRef>
          <a:effectRef idx="2">
            <a:schemeClr val="dk1"/>
          </a:effectRef>
          <a:fontRef idx="minor">
            <a:schemeClr val="tx1"/>
          </a:fontRef>
        </p:style>
      </p:cxnSp>
      <p:cxnSp>
        <p:nvCxnSpPr>
          <p:cNvPr id="25" name="Connettore diritto 24">
            <a:extLst>
              <a:ext uri="{FF2B5EF4-FFF2-40B4-BE49-F238E27FC236}">
                <a16:creationId xmlns:a16="http://schemas.microsoft.com/office/drawing/2014/main" id="{EBB1D048-80E2-4E7E-9CE4-3B4B4E80A807}"/>
              </a:ext>
            </a:extLst>
          </p:cNvPr>
          <p:cNvCxnSpPr>
            <a:cxnSpLocks/>
            <a:stCxn id="20" idx="3"/>
            <a:endCxn id="10" idx="1"/>
          </p:cNvCxnSpPr>
          <p:nvPr/>
        </p:nvCxnSpPr>
        <p:spPr>
          <a:xfrm>
            <a:off x="8353364" y="1528688"/>
            <a:ext cx="743069" cy="4367"/>
          </a:xfrm>
          <a:prstGeom prst="line">
            <a:avLst/>
          </a:prstGeom>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9127079A-4A0C-44A8-BECD-7E77FC3465FB}"/>
              </a:ext>
            </a:extLst>
          </p:cNvPr>
          <p:cNvCxnSpPr>
            <a:cxnSpLocks/>
            <a:stCxn id="21" idx="3"/>
            <a:endCxn id="6" idx="1"/>
          </p:cNvCxnSpPr>
          <p:nvPr/>
        </p:nvCxnSpPr>
        <p:spPr>
          <a:xfrm>
            <a:off x="3926487" y="1528687"/>
            <a:ext cx="474669" cy="1"/>
          </a:xfrm>
          <a:prstGeom prst="line">
            <a:avLst/>
          </a:prstGeom>
        </p:spPr>
        <p:style>
          <a:lnRef idx="3">
            <a:schemeClr val="dk1"/>
          </a:lnRef>
          <a:fillRef idx="0">
            <a:schemeClr val="dk1"/>
          </a:fillRef>
          <a:effectRef idx="2">
            <a:schemeClr val="dk1"/>
          </a:effectRef>
          <a:fontRef idx="minor">
            <a:schemeClr val="tx1"/>
          </a:fontRef>
        </p:style>
      </p:cxnSp>
      <p:cxnSp>
        <p:nvCxnSpPr>
          <p:cNvPr id="27" name="Connettore diritto 26">
            <a:extLst>
              <a:ext uri="{FF2B5EF4-FFF2-40B4-BE49-F238E27FC236}">
                <a16:creationId xmlns:a16="http://schemas.microsoft.com/office/drawing/2014/main" id="{930C64AD-27B3-4E03-95AA-4ABCAB781E16}"/>
              </a:ext>
            </a:extLst>
          </p:cNvPr>
          <p:cNvCxnSpPr>
            <a:cxnSpLocks/>
            <a:endCxn id="9" idx="0"/>
          </p:cNvCxnSpPr>
          <p:nvPr/>
        </p:nvCxnSpPr>
        <p:spPr>
          <a:xfrm>
            <a:off x="11052109" y="2581411"/>
            <a:ext cx="20253" cy="2243778"/>
          </a:xfrm>
          <a:prstGeom prst="line">
            <a:avLst/>
          </a:prstGeom>
        </p:spPr>
        <p:style>
          <a:lnRef idx="3">
            <a:schemeClr val="dk1"/>
          </a:lnRef>
          <a:fillRef idx="0">
            <a:schemeClr val="dk1"/>
          </a:fillRef>
          <a:effectRef idx="2">
            <a:schemeClr val="dk1"/>
          </a:effectRef>
          <a:fontRef idx="minor">
            <a:schemeClr val="tx1"/>
          </a:fontRef>
        </p:style>
      </p:cxnSp>
      <p:sp>
        <p:nvSpPr>
          <p:cNvPr id="28" name="Rombo 27">
            <a:extLst>
              <a:ext uri="{FF2B5EF4-FFF2-40B4-BE49-F238E27FC236}">
                <a16:creationId xmlns:a16="http://schemas.microsoft.com/office/drawing/2014/main" id="{328A8F40-5707-494C-90B0-058CBC556C4C}"/>
              </a:ext>
            </a:extLst>
          </p:cNvPr>
          <p:cNvSpPr/>
          <p:nvPr/>
        </p:nvSpPr>
        <p:spPr>
          <a:xfrm>
            <a:off x="7255876" y="4510928"/>
            <a:ext cx="2109804" cy="103039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a:solidFill>
                  <a:schemeClr val="tx1"/>
                </a:solidFill>
              </a:rPr>
              <a:t>Ubicazione</a:t>
            </a:r>
          </a:p>
        </p:txBody>
      </p:sp>
      <p:cxnSp>
        <p:nvCxnSpPr>
          <p:cNvPr id="29" name="Connettore diritto 28">
            <a:extLst>
              <a:ext uri="{FF2B5EF4-FFF2-40B4-BE49-F238E27FC236}">
                <a16:creationId xmlns:a16="http://schemas.microsoft.com/office/drawing/2014/main" id="{DF076D89-4882-44BA-87CD-31E527675E56}"/>
              </a:ext>
            </a:extLst>
          </p:cNvPr>
          <p:cNvCxnSpPr>
            <a:cxnSpLocks/>
            <a:stCxn id="28" idx="3"/>
            <a:endCxn id="9" idx="1"/>
          </p:cNvCxnSpPr>
          <p:nvPr/>
        </p:nvCxnSpPr>
        <p:spPr>
          <a:xfrm>
            <a:off x="9365680" y="5026124"/>
            <a:ext cx="859260" cy="0"/>
          </a:xfrm>
          <a:prstGeom prst="line">
            <a:avLst/>
          </a:prstGeom>
        </p:spPr>
        <p:style>
          <a:lnRef idx="3">
            <a:schemeClr val="dk1"/>
          </a:lnRef>
          <a:fillRef idx="0">
            <a:schemeClr val="dk1"/>
          </a:fillRef>
          <a:effectRef idx="2">
            <a:schemeClr val="dk1"/>
          </a:effectRef>
          <a:fontRef idx="minor">
            <a:schemeClr val="tx1"/>
          </a:fontRef>
        </p:style>
      </p:cxnSp>
      <p:sp>
        <p:nvSpPr>
          <p:cNvPr id="31" name="CasellaDiTesto 30">
            <a:extLst>
              <a:ext uri="{FF2B5EF4-FFF2-40B4-BE49-F238E27FC236}">
                <a16:creationId xmlns:a16="http://schemas.microsoft.com/office/drawing/2014/main" id="{E7ACE81F-48F7-4B64-AD47-DEA5D9B6A840}"/>
              </a:ext>
            </a:extLst>
          </p:cNvPr>
          <p:cNvSpPr txBox="1"/>
          <p:nvPr/>
        </p:nvSpPr>
        <p:spPr>
          <a:xfrm>
            <a:off x="8272811" y="1243499"/>
            <a:ext cx="261103" cy="307777"/>
          </a:xfrm>
          <a:prstGeom prst="rect">
            <a:avLst/>
          </a:prstGeom>
          <a:noFill/>
        </p:spPr>
        <p:txBody>
          <a:bodyPr wrap="square" rtlCol="0">
            <a:spAutoFit/>
          </a:bodyPr>
          <a:lstStyle/>
          <a:p>
            <a:r>
              <a:rPr lang="it-IT" sz="1400" dirty="0"/>
              <a:t>1</a:t>
            </a:r>
          </a:p>
        </p:txBody>
      </p:sp>
      <p:sp>
        <p:nvSpPr>
          <p:cNvPr id="32" name="CasellaDiTesto 31">
            <a:extLst>
              <a:ext uri="{FF2B5EF4-FFF2-40B4-BE49-F238E27FC236}">
                <a16:creationId xmlns:a16="http://schemas.microsoft.com/office/drawing/2014/main" id="{B6A9617C-079C-433C-AFF2-2DF44E54BD68}"/>
              </a:ext>
            </a:extLst>
          </p:cNvPr>
          <p:cNvSpPr txBox="1"/>
          <p:nvPr/>
        </p:nvSpPr>
        <p:spPr>
          <a:xfrm>
            <a:off x="6658519" y="1210825"/>
            <a:ext cx="261103" cy="307777"/>
          </a:xfrm>
          <a:prstGeom prst="rect">
            <a:avLst/>
          </a:prstGeom>
          <a:noFill/>
        </p:spPr>
        <p:txBody>
          <a:bodyPr wrap="square" rtlCol="0">
            <a:spAutoFit/>
          </a:bodyPr>
          <a:lstStyle/>
          <a:p>
            <a:r>
              <a:rPr lang="it-IT" sz="1400" dirty="0"/>
              <a:t>N</a:t>
            </a:r>
          </a:p>
        </p:txBody>
      </p:sp>
      <p:sp>
        <p:nvSpPr>
          <p:cNvPr id="33" name="CasellaDiTesto 32">
            <a:extLst>
              <a:ext uri="{FF2B5EF4-FFF2-40B4-BE49-F238E27FC236}">
                <a16:creationId xmlns:a16="http://schemas.microsoft.com/office/drawing/2014/main" id="{9F1C78D7-0248-4880-BE49-D56E5E7DCD7D}"/>
              </a:ext>
            </a:extLst>
          </p:cNvPr>
          <p:cNvSpPr txBox="1"/>
          <p:nvPr/>
        </p:nvSpPr>
        <p:spPr>
          <a:xfrm>
            <a:off x="9216322" y="4718347"/>
            <a:ext cx="261103" cy="307777"/>
          </a:xfrm>
          <a:prstGeom prst="rect">
            <a:avLst/>
          </a:prstGeom>
          <a:noFill/>
        </p:spPr>
        <p:txBody>
          <a:bodyPr wrap="square" rtlCol="0">
            <a:spAutoFit/>
          </a:bodyPr>
          <a:lstStyle/>
          <a:p>
            <a:r>
              <a:rPr lang="it-IT" sz="1400" dirty="0"/>
              <a:t>1</a:t>
            </a:r>
          </a:p>
        </p:txBody>
      </p:sp>
      <p:sp>
        <p:nvSpPr>
          <p:cNvPr id="34" name="CasellaDiTesto 33">
            <a:extLst>
              <a:ext uri="{FF2B5EF4-FFF2-40B4-BE49-F238E27FC236}">
                <a16:creationId xmlns:a16="http://schemas.microsoft.com/office/drawing/2014/main" id="{1B782126-F723-4365-99A1-B4DBAF43769A}"/>
              </a:ext>
            </a:extLst>
          </p:cNvPr>
          <p:cNvSpPr txBox="1"/>
          <p:nvPr/>
        </p:nvSpPr>
        <p:spPr>
          <a:xfrm>
            <a:off x="9216322" y="2248162"/>
            <a:ext cx="261103" cy="307777"/>
          </a:xfrm>
          <a:prstGeom prst="rect">
            <a:avLst/>
          </a:prstGeom>
          <a:noFill/>
        </p:spPr>
        <p:txBody>
          <a:bodyPr wrap="square" rtlCol="0">
            <a:spAutoFit/>
          </a:bodyPr>
          <a:lstStyle/>
          <a:p>
            <a:r>
              <a:rPr lang="it-IT" sz="1400" dirty="0"/>
              <a:t>1</a:t>
            </a:r>
          </a:p>
        </p:txBody>
      </p:sp>
      <p:sp>
        <p:nvSpPr>
          <p:cNvPr id="35" name="CasellaDiTesto 34">
            <a:extLst>
              <a:ext uri="{FF2B5EF4-FFF2-40B4-BE49-F238E27FC236}">
                <a16:creationId xmlns:a16="http://schemas.microsoft.com/office/drawing/2014/main" id="{36928DAB-887D-419D-B162-C1C40CD789F6}"/>
              </a:ext>
            </a:extLst>
          </p:cNvPr>
          <p:cNvSpPr txBox="1"/>
          <p:nvPr/>
        </p:nvSpPr>
        <p:spPr>
          <a:xfrm>
            <a:off x="2231643" y="1220909"/>
            <a:ext cx="261103" cy="307777"/>
          </a:xfrm>
          <a:prstGeom prst="rect">
            <a:avLst/>
          </a:prstGeom>
          <a:noFill/>
        </p:spPr>
        <p:txBody>
          <a:bodyPr wrap="square" rtlCol="0">
            <a:spAutoFit/>
          </a:bodyPr>
          <a:lstStyle/>
          <a:p>
            <a:r>
              <a:rPr lang="it-IT" sz="1400" dirty="0"/>
              <a:t>1</a:t>
            </a:r>
          </a:p>
        </p:txBody>
      </p:sp>
      <p:sp>
        <p:nvSpPr>
          <p:cNvPr id="37" name="CasellaDiTesto 36">
            <a:extLst>
              <a:ext uri="{FF2B5EF4-FFF2-40B4-BE49-F238E27FC236}">
                <a16:creationId xmlns:a16="http://schemas.microsoft.com/office/drawing/2014/main" id="{A0E076C7-1020-4150-9772-68119E38D68E}"/>
              </a:ext>
            </a:extLst>
          </p:cNvPr>
          <p:cNvSpPr txBox="1"/>
          <p:nvPr/>
        </p:nvSpPr>
        <p:spPr>
          <a:xfrm>
            <a:off x="5235659" y="3813200"/>
            <a:ext cx="261103" cy="307777"/>
          </a:xfrm>
          <a:prstGeom prst="rect">
            <a:avLst/>
          </a:prstGeom>
          <a:noFill/>
        </p:spPr>
        <p:txBody>
          <a:bodyPr wrap="square" rtlCol="0">
            <a:spAutoFit/>
          </a:bodyPr>
          <a:lstStyle/>
          <a:p>
            <a:r>
              <a:rPr lang="it-IT" sz="1400" dirty="0"/>
              <a:t>1</a:t>
            </a:r>
          </a:p>
        </p:txBody>
      </p:sp>
      <p:sp>
        <p:nvSpPr>
          <p:cNvPr id="38" name="CasellaDiTesto 37">
            <a:extLst>
              <a:ext uri="{FF2B5EF4-FFF2-40B4-BE49-F238E27FC236}">
                <a16:creationId xmlns:a16="http://schemas.microsoft.com/office/drawing/2014/main" id="{CB887D5A-6E79-465A-8354-1CA5C32F3C40}"/>
              </a:ext>
            </a:extLst>
          </p:cNvPr>
          <p:cNvSpPr txBox="1"/>
          <p:nvPr/>
        </p:nvSpPr>
        <p:spPr>
          <a:xfrm>
            <a:off x="3810018" y="1220908"/>
            <a:ext cx="261103" cy="307777"/>
          </a:xfrm>
          <a:prstGeom prst="rect">
            <a:avLst/>
          </a:prstGeom>
          <a:noFill/>
        </p:spPr>
        <p:txBody>
          <a:bodyPr wrap="square" rtlCol="0">
            <a:spAutoFit/>
          </a:bodyPr>
          <a:lstStyle/>
          <a:p>
            <a:r>
              <a:rPr lang="it-IT" sz="1400" dirty="0"/>
              <a:t>N</a:t>
            </a:r>
          </a:p>
        </p:txBody>
      </p:sp>
      <p:sp>
        <p:nvSpPr>
          <p:cNvPr id="40" name="CasellaDiTesto 39">
            <a:extLst>
              <a:ext uri="{FF2B5EF4-FFF2-40B4-BE49-F238E27FC236}">
                <a16:creationId xmlns:a16="http://schemas.microsoft.com/office/drawing/2014/main" id="{EB253A80-1BBC-4776-AC2B-BE20A8581966}"/>
              </a:ext>
            </a:extLst>
          </p:cNvPr>
          <p:cNvSpPr txBox="1"/>
          <p:nvPr/>
        </p:nvSpPr>
        <p:spPr>
          <a:xfrm>
            <a:off x="5211985" y="2585093"/>
            <a:ext cx="261103" cy="307777"/>
          </a:xfrm>
          <a:prstGeom prst="rect">
            <a:avLst/>
          </a:prstGeom>
          <a:noFill/>
        </p:spPr>
        <p:txBody>
          <a:bodyPr wrap="square" rtlCol="0">
            <a:spAutoFit/>
          </a:bodyPr>
          <a:lstStyle/>
          <a:p>
            <a:r>
              <a:rPr lang="it-IT" sz="1400" dirty="0"/>
              <a:t>N</a:t>
            </a:r>
          </a:p>
        </p:txBody>
      </p:sp>
      <p:sp>
        <p:nvSpPr>
          <p:cNvPr id="41" name="CasellaDiTesto 40">
            <a:extLst>
              <a:ext uri="{FF2B5EF4-FFF2-40B4-BE49-F238E27FC236}">
                <a16:creationId xmlns:a16="http://schemas.microsoft.com/office/drawing/2014/main" id="{AC74D314-735C-426C-B9B2-8BEE5314F733}"/>
              </a:ext>
            </a:extLst>
          </p:cNvPr>
          <p:cNvSpPr txBox="1"/>
          <p:nvPr/>
        </p:nvSpPr>
        <p:spPr>
          <a:xfrm>
            <a:off x="7087307" y="4671300"/>
            <a:ext cx="261103" cy="307777"/>
          </a:xfrm>
          <a:prstGeom prst="rect">
            <a:avLst/>
          </a:prstGeom>
          <a:noFill/>
        </p:spPr>
        <p:txBody>
          <a:bodyPr wrap="square" rtlCol="0">
            <a:spAutoFit/>
          </a:bodyPr>
          <a:lstStyle/>
          <a:p>
            <a:r>
              <a:rPr lang="it-IT" sz="1400" dirty="0"/>
              <a:t>N</a:t>
            </a:r>
          </a:p>
        </p:txBody>
      </p:sp>
      <p:sp>
        <p:nvSpPr>
          <p:cNvPr id="42" name="CasellaDiTesto 41">
            <a:extLst>
              <a:ext uri="{FF2B5EF4-FFF2-40B4-BE49-F238E27FC236}">
                <a16:creationId xmlns:a16="http://schemas.microsoft.com/office/drawing/2014/main" id="{5E6BEB9E-C3DD-494E-8ACF-8C1EE7225520}"/>
              </a:ext>
            </a:extLst>
          </p:cNvPr>
          <p:cNvSpPr txBox="1"/>
          <p:nvPr/>
        </p:nvSpPr>
        <p:spPr>
          <a:xfrm>
            <a:off x="7600172" y="2248161"/>
            <a:ext cx="261103" cy="307777"/>
          </a:xfrm>
          <a:prstGeom prst="rect">
            <a:avLst/>
          </a:prstGeom>
          <a:noFill/>
        </p:spPr>
        <p:txBody>
          <a:bodyPr wrap="square" rtlCol="0">
            <a:spAutoFit/>
          </a:bodyPr>
          <a:lstStyle/>
          <a:p>
            <a:r>
              <a:rPr lang="it-IT" sz="1400" dirty="0"/>
              <a:t>N</a:t>
            </a:r>
          </a:p>
        </p:txBody>
      </p:sp>
    </p:spTree>
    <p:extLst>
      <p:ext uri="{BB962C8B-B14F-4D97-AF65-F5344CB8AC3E}">
        <p14:creationId xmlns:p14="http://schemas.microsoft.com/office/powerpoint/2010/main" val="23635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a:extLst>
              <a:ext uri="{FF2B5EF4-FFF2-40B4-BE49-F238E27FC236}">
                <a16:creationId xmlns:a16="http://schemas.microsoft.com/office/drawing/2014/main" id="{F9464100-B74C-4939-8EED-B9A70CC1E9BB}"/>
              </a:ext>
            </a:extLst>
          </p:cNvPr>
          <p:cNvGraphicFramePr>
            <a:graphicFrameLocks noGrp="1"/>
          </p:cNvGraphicFramePr>
          <p:nvPr>
            <p:extLst>
              <p:ext uri="{D42A27DB-BD31-4B8C-83A1-F6EECF244321}">
                <p14:modId xmlns:p14="http://schemas.microsoft.com/office/powerpoint/2010/main" val="4165466946"/>
              </p:ext>
            </p:extLst>
          </p:nvPr>
        </p:nvGraphicFramePr>
        <p:xfrm>
          <a:off x="9092587" y="785965"/>
          <a:ext cx="1008463" cy="1341120"/>
        </p:xfrm>
        <a:graphic>
          <a:graphicData uri="http://schemas.openxmlformats.org/drawingml/2006/table">
            <a:tbl>
              <a:tblPr firstRow="1">
                <a:tableStyleId>{125E5076-3810-47DD-B79F-674D7AD40C01}</a:tableStyleId>
              </a:tblPr>
              <a:tblGrid>
                <a:gridCol w="1008463">
                  <a:extLst>
                    <a:ext uri="{9D8B030D-6E8A-4147-A177-3AD203B41FA5}">
                      <a16:colId xmlns:a16="http://schemas.microsoft.com/office/drawing/2014/main" val="817038222"/>
                    </a:ext>
                  </a:extLst>
                </a:gridCol>
              </a:tblGrid>
              <a:tr h="190489">
                <a:tc>
                  <a:txBody>
                    <a:bodyPr/>
                    <a:lstStyle/>
                    <a:p>
                      <a:r>
                        <a:rPr lang="it-IT" sz="1600" b="0" dirty="0">
                          <a:solidFill>
                            <a:schemeClr val="tx1"/>
                          </a:solidFill>
                          <a:latin typeface="Arial Rounded MT Bold" panose="020F0704030504030204" pitchFamily="34" charset="0"/>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710639">
                <a:tc>
                  <a:txBody>
                    <a:bodyPr/>
                    <a:lstStyle/>
                    <a:p>
                      <a:r>
                        <a:rPr lang="it-IT" sz="1200" dirty="0">
                          <a:solidFill>
                            <a:schemeClr val="tx1"/>
                          </a:solidFill>
                          <a:latin typeface="Arial Rounded MT Bold" panose="020F0704030504030204" pitchFamily="34" charset="0"/>
                        </a:rPr>
                        <a:t>ID {PK}</a:t>
                      </a:r>
                    </a:p>
                    <a:p>
                      <a:r>
                        <a:rPr lang="it-IT" sz="1200" dirty="0">
                          <a:solidFill>
                            <a:schemeClr val="tx1"/>
                          </a:solidFill>
                          <a:latin typeface="Arial Rounded MT Bold" panose="020F0704030504030204" pitchFamily="34" charset="0"/>
                        </a:rPr>
                        <a:t>Nome</a:t>
                      </a:r>
                    </a:p>
                    <a:p>
                      <a:r>
                        <a:rPr lang="it-IT" sz="1200" dirty="0">
                          <a:solidFill>
                            <a:schemeClr val="tx1"/>
                          </a:solidFill>
                          <a:latin typeface="Arial Rounded MT Bold" panose="020F0704030504030204" pitchFamily="34" charset="0"/>
                        </a:rPr>
                        <a:t>Cognome</a:t>
                      </a:r>
                    </a:p>
                    <a:p>
                      <a:r>
                        <a:rPr lang="it-IT" sz="1200" dirty="0">
                          <a:solidFill>
                            <a:schemeClr val="tx1"/>
                          </a:solidFill>
                          <a:latin typeface="Arial Rounded MT Bold" panose="020F0704030504030204" pitchFamily="34" charset="0"/>
                        </a:rPr>
                        <a:t>Età</a:t>
                      </a:r>
                      <a:br>
                        <a:rPr lang="it-IT" sz="1200" dirty="0">
                          <a:solidFill>
                            <a:schemeClr val="tx1"/>
                          </a:solidFill>
                          <a:latin typeface="Arial Rounded MT Bold" panose="020F0704030504030204" pitchFamily="34" charset="0"/>
                        </a:rPr>
                      </a:br>
                      <a:r>
                        <a:rPr lang="it-IT" sz="1200" dirty="0">
                          <a:solidFill>
                            <a:schemeClr val="tx1"/>
                          </a:solidFill>
                          <a:latin typeface="Arial Rounded MT Bold" panose="020F0704030504030204" pitchFamily="34" charset="0"/>
                        </a:rPr>
                        <a:t>Sesso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graphicFrame>
        <p:nvGraphicFramePr>
          <p:cNvPr id="14" name="Tabella 13">
            <a:extLst>
              <a:ext uri="{FF2B5EF4-FFF2-40B4-BE49-F238E27FC236}">
                <a16:creationId xmlns:a16="http://schemas.microsoft.com/office/drawing/2014/main" id="{FAF796FC-717D-4411-B45E-059346210021}"/>
              </a:ext>
            </a:extLst>
          </p:cNvPr>
          <p:cNvGraphicFramePr>
            <a:graphicFrameLocks noGrp="1"/>
          </p:cNvGraphicFramePr>
          <p:nvPr>
            <p:extLst>
              <p:ext uri="{D42A27DB-BD31-4B8C-83A1-F6EECF244321}">
                <p14:modId xmlns:p14="http://schemas.microsoft.com/office/powerpoint/2010/main" val="1031545224"/>
              </p:ext>
            </p:extLst>
          </p:nvPr>
        </p:nvGraphicFramePr>
        <p:xfrm>
          <a:off x="9030924" y="2502998"/>
          <a:ext cx="1131788" cy="975360"/>
        </p:xfrm>
        <a:graphic>
          <a:graphicData uri="http://schemas.openxmlformats.org/drawingml/2006/table">
            <a:tbl>
              <a:tblPr firstRow="1">
                <a:tableStyleId>{125E5076-3810-47DD-B79F-674D7AD40C01}</a:tableStyleId>
              </a:tblPr>
              <a:tblGrid>
                <a:gridCol w="1131788">
                  <a:extLst>
                    <a:ext uri="{9D8B030D-6E8A-4147-A177-3AD203B41FA5}">
                      <a16:colId xmlns:a16="http://schemas.microsoft.com/office/drawing/2014/main" val="817038222"/>
                    </a:ext>
                  </a:extLst>
                </a:gridCol>
              </a:tblGrid>
              <a:tr h="287042">
                <a:tc>
                  <a:txBody>
                    <a:bodyPr/>
                    <a:lstStyle/>
                    <a:p>
                      <a:r>
                        <a:rPr lang="it-IT" sz="1600" b="0" dirty="0">
                          <a:solidFill>
                            <a:schemeClr val="tx1"/>
                          </a:solidFill>
                          <a:latin typeface="Arial Rounded MT Bold" panose="020F0704030504030204" pitchFamily="34" charset="0"/>
                        </a:rPr>
                        <a:t>Sala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407447">
                <a:tc>
                  <a:txBody>
                    <a:bodyPr/>
                    <a:lstStyle/>
                    <a:p>
                      <a:r>
                        <a:rPr lang="it-IT" sz="1200" dirty="0">
                          <a:solidFill>
                            <a:schemeClr val="tx1"/>
                          </a:solidFill>
                          <a:latin typeface="Arial Rounded MT Bold" panose="020F0704030504030204" pitchFamily="34" charset="0"/>
                        </a:rPr>
                        <a:t>ID {PK}</a:t>
                      </a:r>
                    </a:p>
                    <a:p>
                      <a:r>
                        <a:rPr lang="it-IT" sz="1200" dirty="0">
                          <a:solidFill>
                            <a:schemeClr val="tx1"/>
                          </a:solidFill>
                          <a:latin typeface="Arial Rounded MT Bold" panose="020F0704030504030204" pitchFamily="34" charset="0"/>
                        </a:rPr>
                        <a:t>Nome</a:t>
                      </a:r>
                    </a:p>
                    <a:p>
                      <a:r>
                        <a:rPr lang="it-IT" sz="1200" dirty="0">
                          <a:solidFill>
                            <a:schemeClr val="tx1"/>
                          </a:solidFill>
                          <a:latin typeface="Arial Rounded MT Bold" panose="020F0704030504030204" pitchFamily="34" charset="0"/>
                        </a:rPr>
                        <a:t>Metri Quadri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graphicFrame>
        <p:nvGraphicFramePr>
          <p:cNvPr id="16" name="Tabella 15">
            <a:extLst>
              <a:ext uri="{FF2B5EF4-FFF2-40B4-BE49-F238E27FC236}">
                <a16:creationId xmlns:a16="http://schemas.microsoft.com/office/drawing/2014/main" id="{2094A217-5548-41FA-851E-FA50F20B8596}"/>
              </a:ext>
            </a:extLst>
          </p:cNvPr>
          <p:cNvGraphicFramePr>
            <a:graphicFrameLocks noGrp="1"/>
          </p:cNvGraphicFramePr>
          <p:nvPr>
            <p:extLst>
              <p:ext uri="{D42A27DB-BD31-4B8C-83A1-F6EECF244321}">
                <p14:modId xmlns:p14="http://schemas.microsoft.com/office/powerpoint/2010/main" val="4032045121"/>
              </p:ext>
            </p:extLst>
          </p:nvPr>
        </p:nvGraphicFramePr>
        <p:xfrm>
          <a:off x="5047047" y="785965"/>
          <a:ext cx="1730171" cy="2255520"/>
        </p:xfrm>
        <a:graphic>
          <a:graphicData uri="http://schemas.openxmlformats.org/drawingml/2006/table">
            <a:tbl>
              <a:tblPr firstRow="1">
                <a:tableStyleId>{125E5076-3810-47DD-B79F-674D7AD40C01}</a:tableStyleId>
              </a:tblPr>
              <a:tblGrid>
                <a:gridCol w="1730171">
                  <a:extLst>
                    <a:ext uri="{9D8B030D-6E8A-4147-A177-3AD203B41FA5}">
                      <a16:colId xmlns:a16="http://schemas.microsoft.com/office/drawing/2014/main" val="817038222"/>
                    </a:ext>
                  </a:extLst>
                </a:gridCol>
              </a:tblGrid>
              <a:tr h="251603">
                <a:tc>
                  <a:txBody>
                    <a:bodyPr/>
                    <a:lstStyle/>
                    <a:p>
                      <a:r>
                        <a:rPr lang="it-IT" sz="1600" b="0" dirty="0">
                          <a:solidFill>
                            <a:schemeClr val="tx1"/>
                          </a:solidFill>
                          <a:latin typeface="Arial Rounded MT Bold" panose="020F0704030504030204" pitchFamily="34" charset="0"/>
                        </a:rPr>
                        <a:t>Appuntamento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1303762">
                <a:tc>
                  <a:txBody>
                    <a:bodyPr/>
                    <a:lstStyle/>
                    <a:p>
                      <a:r>
                        <a:rPr lang="it-IT" sz="1200" dirty="0">
                          <a:solidFill>
                            <a:schemeClr val="tx1"/>
                          </a:solidFill>
                          <a:latin typeface="Arial Rounded MT Bold" panose="020F0704030504030204" pitchFamily="34" charset="0"/>
                        </a:rPr>
                        <a:t>ID {PK}</a:t>
                      </a:r>
                    </a:p>
                    <a:p>
                      <a:r>
                        <a:rPr lang="it-IT" sz="1200" dirty="0">
                          <a:solidFill>
                            <a:schemeClr val="tx1"/>
                          </a:solidFill>
                          <a:latin typeface="Arial Rounded MT Bold" panose="020F0704030504030204" pitchFamily="34" charset="0"/>
                        </a:rPr>
                        <a:t>Data</a:t>
                      </a:r>
                    </a:p>
                    <a:p>
                      <a:r>
                        <a:rPr lang="it-IT" sz="1200" dirty="0">
                          <a:solidFill>
                            <a:schemeClr val="tx1"/>
                          </a:solidFill>
                          <a:latin typeface="Arial Rounded MT Bold" panose="020F0704030504030204" pitchFamily="34" charset="0"/>
                        </a:rPr>
                        <a:t>Ora </a:t>
                      </a:r>
                    </a:p>
                    <a:p>
                      <a:r>
                        <a:rPr lang="it-IT" sz="1200" dirty="0">
                          <a:solidFill>
                            <a:schemeClr val="tx1"/>
                          </a:solidFill>
                          <a:latin typeface="Arial Rounded MT Bold" panose="020F0704030504030204" pitchFamily="34" charset="0"/>
                        </a:rPr>
                        <a:t>Durata</a:t>
                      </a:r>
                    </a:p>
                    <a:p>
                      <a:r>
                        <a:rPr lang="it-IT" sz="1200" dirty="0">
                          <a:solidFill>
                            <a:schemeClr val="tx1"/>
                          </a:solidFill>
                          <a:latin typeface="Arial Rounded MT Bold" panose="020F0704030504030204" pitchFamily="34" charset="0"/>
                        </a:rPr>
                        <a:t>Tipo </a:t>
                      </a:r>
                    </a:p>
                    <a:p>
                      <a:r>
                        <a:rPr lang="it-IT" sz="1200" dirty="0">
                          <a:solidFill>
                            <a:schemeClr val="tx1"/>
                          </a:solidFill>
                          <a:latin typeface="Arial Rounded MT Bold" panose="020F0704030504030204" pitchFamily="34" charset="0"/>
                        </a:rPr>
                        <a:t>Descrizione</a:t>
                      </a:r>
                    </a:p>
                    <a:p>
                      <a:r>
                        <a:rPr lang="it-IT" sz="1200" dirty="0">
                          <a:solidFill>
                            <a:schemeClr val="tx1"/>
                          </a:solidFill>
                          <a:latin typeface="Arial Rounded MT Bold" panose="020F0704030504030204" pitchFamily="34" charset="0"/>
                        </a:rPr>
                        <a:t>CD_Estetista {FK}</a:t>
                      </a:r>
                    </a:p>
                    <a:p>
                      <a:r>
                        <a:rPr lang="it-IT" sz="1200" dirty="0">
                          <a:solidFill>
                            <a:schemeClr val="tx1"/>
                          </a:solidFill>
                          <a:latin typeface="Arial Rounded MT Bold" panose="020F0704030504030204" pitchFamily="34" charset="0"/>
                        </a:rPr>
                        <a:t>ID_Cliente {FK}</a:t>
                      </a:r>
                    </a:p>
                    <a:p>
                      <a:r>
                        <a:rPr lang="it-IT" sz="1200" dirty="0">
                          <a:solidFill>
                            <a:schemeClr val="tx1"/>
                          </a:solidFill>
                          <a:latin typeface="Arial Rounded MT Bold" panose="020F0704030504030204" pitchFamily="34" charset="0"/>
                        </a:rPr>
                        <a:t>ID_Sala {FK}</a:t>
                      </a:r>
                    </a:p>
                    <a:p>
                      <a:r>
                        <a:rPr lang="it-IT" sz="1200" dirty="0">
                          <a:solidFill>
                            <a:schemeClr val="tx1"/>
                          </a:solidFill>
                          <a:latin typeface="Arial Rounded MT Bold" panose="020F0704030504030204" pitchFamily="34" charset="0"/>
                        </a:rPr>
                        <a:t>ID_Macchinario {FK}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cxnSp>
        <p:nvCxnSpPr>
          <p:cNvPr id="17" name="Connettore 2 16">
            <a:extLst>
              <a:ext uri="{FF2B5EF4-FFF2-40B4-BE49-F238E27FC236}">
                <a16:creationId xmlns:a16="http://schemas.microsoft.com/office/drawing/2014/main" id="{BF358BE7-54F6-45C2-8904-6403CB0F2D01}"/>
              </a:ext>
            </a:extLst>
          </p:cNvPr>
          <p:cNvCxnSpPr>
            <a:cxnSpLocks/>
          </p:cNvCxnSpPr>
          <p:nvPr/>
        </p:nvCxnSpPr>
        <p:spPr>
          <a:xfrm flipH="1">
            <a:off x="6777218" y="2725727"/>
            <a:ext cx="278321"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Connettore 2 18">
            <a:extLst>
              <a:ext uri="{FF2B5EF4-FFF2-40B4-BE49-F238E27FC236}">
                <a16:creationId xmlns:a16="http://schemas.microsoft.com/office/drawing/2014/main" id="{11FE1C61-7509-4BD9-B8CF-6DFEA8E1E859}"/>
              </a:ext>
            </a:extLst>
          </p:cNvPr>
          <p:cNvCxnSpPr>
            <a:cxnSpLocks/>
          </p:cNvCxnSpPr>
          <p:nvPr/>
        </p:nvCxnSpPr>
        <p:spPr>
          <a:xfrm>
            <a:off x="3996454" y="2371276"/>
            <a:ext cx="1050593"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Connettore 2 24">
            <a:extLst>
              <a:ext uri="{FF2B5EF4-FFF2-40B4-BE49-F238E27FC236}">
                <a16:creationId xmlns:a16="http://schemas.microsoft.com/office/drawing/2014/main" id="{855E4298-5F08-4296-9617-295F1202837B}"/>
              </a:ext>
            </a:extLst>
          </p:cNvPr>
          <p:cNvCxnSpPr>
            <a:cxnSpLocks/>
          </p:cNvCxnSpPr>
          <p:nvPr/>
        </p:nvCxnSpPr>
        <p:spPr>
          <a:xfrm flipH="1">
            <a:off x="6780781" y="6301047"/>
            <a:ext cx="26954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4" name="Connettore diritto 43">
            <a:extLst>
              <a:ext uri="{FF2B5EF4-FFF2-40B4-BE49-F238E27FC236}">
                <a16:creationId xmlns:a16="http://schemas.microsoft.com/office/drawing/2014/main" id="{84990DEF-8E87-420E-BDA9-9ED84D24888F}"/>
              </a:ext>
            </a:extLst>
          </p:cNvPr>
          <p:cNvCxnSpPr>
            <a:cxnSpLocks/>
          </p:cNvCxnSpPr>
          <p:nvPr/>
        </p:nvCxnSpPr>
        <p:spPr>
          <a:xfrm flipV="1">
            <a:off x="4822438" y="2880843"/>
            <a:ext cx="1" cy="1759566"/>
          </a:xfrm>
          <a:prstGeom prst="line">
            <a:avLst/>
          </a:prstGeom>
        </p:spPr>
        <p:style>
          <a:lnRef idx="2">
            <a:schemeClr val="dk1"/>
          </a:lnRef>
          <a:fillRef idx="0">
            <a:schemeClr val="dk1"/>
          </a:fillRef>
          <a:effectRef idx="1">
            <a:schemeClr val="dk1"/>
          </a:effectRef>
          <a:fontRef idx="minor">
            <a:schemeClr val="tx1"/>
          </a:fontRef>
        </p:style>
      </p:cxnSp>
      <p:cxnSp>
        <p:nvCxnSpPr>
          <p:cNvPr id="46" name="Connettore 2 45">
            <a:extLst>
              <a:ext uri="{FF2B5EF4-FFF2-40B4-BE49-F238E27FC236}">
                <a16:creationId xmlns:a16="http://schemas.microsoft.com/office/drawing/2014/main" id="{3AB84A41-5C17-43B2-876E-871D61A060AB}"/>
              </a:ext>
            </a:extLst>
          </p:cNvPr>
          <p:cNvCxnSpPr>
            <a:cxnSpLocks/>
          </p:cNvCxnSpPr>
          <p:nvPr/>
        </p:nvCxnSpPr>
        <p:spPr>
          <a:xfrm flipV="1">
            <a:off x="4822438" y="2880843"/>
            <a:ext cx="224609" cy="368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1" name="Connettore diritto 50">
            <a:extLst>
              <a:ext uri="{FF2B5EF4-FFF2-40B4-BE49-F238E27FC236}">
                <a16:creationId xmlns:a16="http://schemas.microsoft.com/office/drawing/2014/main" id="{B6B4B6D7-73A1-4E56-A876-05F65113FA5C}"/>
              </a:ext>
            </a:extLst>
          </p:cNvPr>
          <p:cNvCxnSpPr>
            <a:cxnSpLocks/>
          </p:cNvCxnSpPr>
          <p:nvPr/>
        </p:nvCxnSpPr>
        <p:spPr>
          <a:xfrm>
            <a:off x="4822438" y="4640409"/>
            <a:ext cx="262566" cy="0"/>
          </a:xfrm>
          <a:prstGeom prst="line">
            <a:avLst/>
          </a:prstGeom>
        </p:spPr>
        <p:style>
          <a:lnRef idx="2">
            <a:schemeClr val="dk1"/>
          </a:lnRef>
          <a:fillRef idx="0">
            <a:schemeClr val="dk1"/>
          </a:fillRef>
          <a:effectRef idx="1">
            <a:schemeClr val="dk1"/>
          </a:effectRef>
          <a:fontRef idx="minor">
            <a:schemeClr val="tx1"/>
          </a:fontRef>
        </p:style>
      </p:cxnSp>
      <p:cxnSp>
        <p:nvCxnSpPr>
          <p:cNvPr id="59" name="Connettore diritto 58">
            <a:extLst>
              <a:ext uri="{FF2B5EF4-FFF2-40B4-BE49-F238E27FC236}">
                <a16:creationId xmlns:a16="http://schemas.microsoft.com/office/drawing/2014/main" id="{904B3EB0-79E9-4450-B0B9-97EE98ACE3B0}"/>
              </a:ext>
            </a:extLst>
          </p:cNvPr>
          <p:cNvCxnSpPr>
            <a:cxnSpLocks/>
          </p:cNvCxnSpPr>
          <p:nvPr/>
        </p:nvCxnSpPr>
        <p:spPr>
          <a:xfrm flipH="1">
            <a:off x="3141870" y="1247302"/>
            <a:ext cx="854584" cy="0"/>
          </a:xfrm>
          <a:prstGeom prst="line">
            <a:avLst/>
          </a:prstGeom>
        </p:spPr>
        <p:style>
          <a:lnRef idx="2">
            <a:schemeClr val="dk1"/>
          </a:lnRef>
          <a:fillRef idx="0">
            <a:schemeClr val="dk1"/>
          </a:fillRef>
          <a:effectRef idx="1">
            <a:schemeClr val="dk1"/>
          </a:effectRef>
          <a:fontRef idx="minor">
            <a:schemeClr val="tx1"/>
          </a:fontRef>
        </p:style>
      </p:cxnSp>
      <p:cxnSp>
        <p:nvCxnSpPr>
          <p:cNvPr id="65" name="Connettore diritto 64">
            <a:extLst>
              <a:ext uri="{FF2B5EF4-FFF2-40B4-BE49-F238E27FC236}">
                <a16:creationId xmlns:a16="http://schemas.microsoft.com/office/drawing/2014/main" id="{83767079-BF83-417A-AFFB-C06820C5213C}"/>
              </a:ext>
            </a:extLst>
          </p:cNvPr>
          <p:cNvCxnSpPr>
            <a:cxnSpLocks/>
          </p:cNvCxnSpPr>
          <p:nvPr/>
        </p:nvCxnSpPr>
        <p:spPr>
          <a:xfrm flipV="1">
            <a:off x="7050323" y="2725729"/>
            <a:ext cx="0" cy="3575318"/>
          </a:xfrm>
          <a:prstGeom prst="line">
            <a:avLst/>
          </a:prstGeom>
        </p:spPr>
        <p:style>
          <a:lnRef idx="2">
            <a:schemeClr val="dk1"/>
          </a:lnRef>
          <a:fillRef idx="0">
            <a:schemeClr val="dk1"/>
          </a:fillRef>
          <a:effectRef idx="1">
            <a:schemeClr val="dk1"/>
          </a:effectRef>
          <a:fontRef idx="minor">
            <a:schemeClr val="tx1"/>
          </a:fontRef>
        </p:style>
      </p:cxnSp>
      <p:cxnSp>
        <p:nvCxnSpPr>
          <p:cNvPr id="71" name="Connettore diritto 70">
            <a:extLst>
              <a:ext uri="{FF2B5EF4-FFF2-40B4-BE49-F238E27FC236}">
                <a16:creationId xmlns:a16="http://schemas.microsoft.com/office/drawing/2014/main" id="{70A7BFEE-AF11-4FBD-8CE5-78B82D407751}"/>
              </a:ext>
            </a:extLst>
          </p:cNvPr>
          <p:cNvCxnSpPr>
            <a:cxnSpLocks/>
            <a:endCxn id="14" idx="1"/>
          </p:cNvCxnSpPr>
          <p:nvPr/>
        </p:nvCxnSpPr>
        <p:spPr>
          <a:xfrm>
            <a:off x="7055539" y="2990678"/>
            <a:ext cx="1975385" cy="0"/>
          </a:xfrm>
          <a:prstGeom prst="line">
            <a:avLst/>
          </a:prstGeom>
        </p:spPr>
        <p:style>
          <a:lnRef idx="2">
            <a:schemeClr val="dk1"/>
          </a:lnRef>
          <a:fillRef idx="0">
            <a:schemeClr val="dk1"/>
          </a:fillRef>
          <a:effectRef idx="1">
            <a:schemeClr val="dk1"/>
          </a:effectRef>
          <a:fontRef idx="minor">
            <a:schemeClr val="tx1"/>
          </a:fontRef>
        </p:style>
      </p:cxnSp>
      <p:cxnSp>
        <p:nvCxnSpPr>
          <p:cNvPr id="75" name="Connettore diritto 74">
            <a:extLst>
              <a:ext uri="{FF2B5EF4-FFF2-40B4-BE49-F238E27FC236}">
                <a16:creationId xmlns:a16="http://schemas.microsoft.com/office/drawing/2014/main" id="{637BEBAC-AF31-40FC-A29C-91F86552AFF5}"/>
              </a:ext>
            </a:extLst>
          </p:cNvPr>
          <p:cNvCxnSpPr>
            <a:cxnSpLocks/>
          </p:cNvCxnSpPr>
          <p:nvPr/>
        </p:nvCxnSpPr>
        <p:spPr>
          <a:xfrm>
            <a:off x="8567405" y="1199786"/>
            <a:ext cx="0" cy="1370400"/>
          </a:xfrm>
          <a:prstGeom prst="line">
            <a:avLst/>
          </a:prstGeom>
        </p:spPr>
        <p:style>
          <a:lnRef idx="2">
            <a:schemeClr val="dk1"/>
          </a:lnRef>
          <a:fillRef idx="0">
            <a:schemeClr val="dk1"/>
          </a:fillRef>
          <a:effectRef idx="1">
            <a:schemeClr val="dk1"/>
          </a:effectRef>
          <a:fontRef idx="minor">
            <a:schemeClr val="tx1"/>
          </a:fontRef>
        </p:style>
      </p:cxnSp>
      <p:cxnSp>
        <p:nvCxnSpPr>
          <p:cNvPr id="79" name="Connettore diritto 78">
            <a:extLst>
              <a:ext uri="{FF2B5EF4-FFF2-40B4-BE49-F238E27FC236}">
                <a16:creationId xmlns:a16="http://schemas.microsoft.com/office/drawing/2014/main" id="{1308347E-7BCB-4FA9-B59E-E3E2C225A936}"/>
              </a:ext>
            </a:extLst>
          </p:cNvPr>
          <p:cNvCxnSpPr>
            <a:cxnSpLocks/>
          </p:cNvCxnSpPr>
          <p:nvPr/>
        </p:nvCxnSpPr>
        <p:spPr>
          <a:xfrm flipH="1">
            <a:off x="8567405" y="1199786"/>
            <a:ext cx="525182" cy="0"/>
          </a:xfrm>
          <a:prstGeom prst="line">
            <a:avLst/>
          </a:prstGeom>
        </p:spPr>
        <p:style>
          <a:lnRef idx="2">
            <a:schemeClr val="dk1"/>
          </a:lnRef>
          <a:fillRef idx="0">
            <a:schemeClr val="dk1"/>
          </a:fillRef>
          <a:effectRef idx="1">
            <a:schemeClr val="dk1"/>
          </a:effectRef>
          <a:fontRef idx="minor">
            <a:schemeClr val="tx1"/>
          </a:fontRef>
        </p:style>
      </p:cxnSp>
      <p:cxnSp>
        <p:nvCxnSpPr>
          <p:cNvPr id="84" name="Connettore 2 83">
            <a:extLst>
              <a:ext uri="{FF2B5EF4-FFF2-40B4-BE49-F238E27FC236}">
                <a16:creationId xmlns:a16="http://schemas.microsoft.com/office/drawing/2014/main" id="{13C427DB-B677-41AD-A2D3-C69B72E5A114}"/>
              </a:ext>
            </a:extLst>
          </p:cNvPr>
          <p:cNvCxnSpPr>
            <a:cxnSpLocks/>
          </p:cNvCxnSpPr>
          <p:nvPr/>
        </p:nvCxnSpPr>
        <p:spPr>
          <a:xfrm flipH="1">
            <a:off x="6772003" y="2565332"/>
            <a:ext cx="179540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86" name="Titolo 1">
            <a:extLst>
              <a:ext uri="{FF2B5EF4-FFF2-40B4-BE49-F238E27FC236}">
                <a16:creationId xmlns:a16="http://schemas.microsoft.com/office/drawing/2014/main" id="{CB422057-68C8-422D-B50F-21653B2B2A0B}"/>
              </a:ext>
            </a:extLst>
          </p:cNvPr>
          <p:cNvSpPr txBox="1">
            <a:spLocks/>
          </p:cNvSpPr>
          <p:nvPr/>
        </p:nvSpPr>
        <p:spPr>
          <a:xfrm>
            <a:off x="0" y="-9463"/>
            <a:ext cx="2073417" cy="39022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1200" b="1" dirty="0"/>
              <a:t>Modello ER:</a:t>
            </a:r>
          </a:p>
        </p:txBody>
      </p:sp>
      <p:graphicFrame>
        <p:nvGraphicFramePr>
          <p:cNvPr id="22" name="Tabella 21">
            <a:extLst>
              <a:ext uri="{FF2B5EF4-FFF2-40B4-BE49-F238E27FC236}">
                <a16:creationId xmlns:a16="http://schemas.microsoft.com/office/drawing/2014/main" id="{391AFC5E-9FCD-47B8-ADFD-BC50B24E7EA0}"/>
              </a:ext>
            </a:extLst>
          </p:cNvPr>
          <p:cNvGraphicFramePr>
            <a:graphicFrameLocks noGrp="1"/>
          </p:cNvGraphicFramePr>
          <p:nvPr>
            <p:extLst>
              <p:ext uri="{D42A27DB-BD31-4B8C-83A1-F6EECF244321}">
                <p14:modId xmlns:p14="http://schemas.microsoft.com/office/powerpoint/2010/main" val="3254009833"/>
              </p:ext>
            </p:extLst>
          </p:nvPr>
        </p:nvGraphicFramePr>
        <p:xfrm>
          <a:off x="1418480" y="785965"/>
          <a:ext cx="1730171" cy="3254296"/>
        </p:xfrm>
        <a:graphic>
          <a:graphicData uri="http://schemas.openxmlformats.org/drawingml/2006/table">
            <a:tbl>
              <a:tblPr firstRow="1">
                <a:tableStyleId>{125E5076-3810-47DD-B79F-674D7AD40C01}</a:tableStyleId>
              </a:tblPr>
              <a:tblGrid>
                <a:gridCol w="1730171">
                  <a:extLst>
                    <a:ext uri="{9D8B030D-6E8A-4147-A177-3AD203B41FA5}">
                      <a16:colId xmlns:a16="http://schemas.microsoft.com/office/drawing/2014/main" val="817038222"/>
                    </a:ext>
                  </a:extLst>
                </a:gridCol>
              </a:tblGrid>
              <a:tr h="324335">
                <a:tc>
                  <a:txBody>
                    <a:bodyPr/>
                    <a:lstStyle/>
                    <a:p>
                      <a:r>
                        <a:rPr lang="it-IT" sz="1600" b="0" dirty="0">
                          <a:solidFill>
                            <a:schemeClr val="tx1"/>
                          </a:solidFill>
                          <a:latin typeface="Arial Rounded MT Bold" panose="020F0704030504030204" pitchFamily="34" charset="0"/>
                        </a:rPr>
                        <a:t>Estetista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2919016">
                <a:tc>
                  <a:txBody>
                    <a:bodyPr/>
                    <a:lstStyle/>
                    <a:p>
                      <a:r>
                        <a:rPr lang="it-IT" sz="1200" dirty="0">
                          <a:solidFill>
                            <a:schemeClr val="tx1"/>
                          </a:solidFill>
                          <a:latin typeface="Arial Rounded MT Bold" panose="020F0704030504030204" pitchFamily="34" charset="0"/>
                        </a:rPr>
                        <a:t>Codice fiscale {PK}</a:t>
                      </a:r>
                    </a:p>
                    <a:p>
                      <a:r>
                        <a:rPr lang="it-IT" sz="1200" dirty="0">
                          <a:solidFill>
                            <a:schemeClr val="tx1"/>
                          </a:solidFill>
                          <a:latin typeface="Arial Rounded MT Bold" panose="020F0704030504030204" pitchFamily="34" charset="0"/>
                        </a:rPr>
                        <a:t>Nome</a:t>
                      </a:r>
                    </a:p>
                    <a:p>
                      <a:r>
                        <a:rPr lang="it-IT" sz="1200" dirty="0">
                          <a:solidFill>
                            <a:schemeClr val="tx1"/>
                          </a:solidFill>
                          <a:latin typeface="Arial Rounded MT Bold" panose="020F0704030504030204" pitchFamily="34" charset="0"/>
                        </a:rPr>
                        <a:t>Cognome</a:t>
                      </a:r>
                    </a:p>
                    <a:p>
                      <a:r>
                        <a:rPr lang="it-IT" sz="1200" dirty="0">
                          <a:solidFill>
                            <a:schemeClr val="tx1"/>
                          </a:solidFill>
                          <a:latin typeface="Arial Rounded MT Bold" panose="020F0704030504030204" pitchFamily="34" charset="0"/>
                        </a:rPr>
                        <a:t>Età</a:t>
                      </a:r>
                    </a:p>
                    <a:p>
                      <a:r>
                        <a:rPr lang="it-IT" sz="1200" dirty="0">
                          <a:solidFill>
                            <a:schemeClr val="tx1"/>
                          </a:solidFill>
                          <a:latin typeface="Arial Rounded MT Bold" panose="020F0704030504030204" pitchFamily="34" charset="0"/>
                        </a:rPr>
                        <a:t>Orario_inizio_turno</a:t>
                      </a:r>
                    </a:p>
                    <a:p>
                      <a:r>
                        <a:rPr lang="it-IT" sz="1200" dirty="0">
                          <a:solidFill>
                            <a:schemeClr val="tx1"/>
                          </a:solidFill>
                          <a:latin typeface="Arial Rounded MT Bold" panose="020F0704030504030204" pitchFamily="34" charset="0"/>
                        </a:rPr>
                        <a:t>Orario_fine_turno</a:t>
                      </a:r>
                    </a:p>
                    <a:p>
                      <a:r>
                        <a:rPr lang="it-IT" sz="1200" dirty="0">
                          <a:solidFill>
                            <a:schemeClr val="tx1"/>
                          </a:solidFill>
                          <a:latin typeface="Arial Rounded MT Bold" panose="020F0704030504030204" pitchFamily="34" charset="0"/>
                        </a:rPr>
                        <a:t>Stipendio</a:t>
                      </a:r>
                    </a:p>
                    <a:p>
                      <a:r>
                        <a:rPr lang="it-IT" sz="1200" dirty="0">
                          <a:solidFill>
                            <a:schemeClr val="tx1"/>
                          </a:solidFill>
                          <a:latin typeface="Arial Rounded MT Bold" panose="020F0704030504030204" pitchFamily="34" charset="0"/>
                        </a:rPr>
                        <a:t>Tipo_contratto</a:t>
                      </a:r>
                    </a:p>
                    <a:p>
                      <a:r>
                        <a:rPr lang="it-IT" sz="1200" dirty="0">
                          <a:solidFill>
                            <a:schemeClr val="tx1"/>
                          </a:solidFill>
                          <a:latin typeface="Arial Rounded MT Bold" panose="020F0704030504030204" pitchFamily="34" charset="0"/>
                        </a:rPr>
                        <a:t>DataAssunzione</a:t>
                      </a:r>
                    </a:p>
                    <a:p>
                      <a:r>
                        <a:rPr lang="it-IT" sz="1200" dirty="0">
                          <a:solidFill>
                            <a:schemeClr val="tx1"/>
                          </a:solidFill>
                          <a:latin typeface="Arial Rounded MT Bold" panose="020F0704030504030204" pitchFamily="34" charset="0"/>
                        </a:rPr>
                        <a:t>OreStraordinarie</a:t>
                      </a:r>
                    </a:p>
                    <a:p>
                      <a:r>
                        <a:rPr lang="it-IT" sz="1200" dirty="0">
                          <a:solidFill>
                            <a:schemeClr val="tx1"/>
                          </a:solidFill>
                          <a:latin typeface="Arial Rounded MT Bold" panose="020F0704030504030204" pitchFamily="34" charset="0"/>
                        </a:rPr>
                        <a:t>OreTotali</a:t>
                      </a:r>
                    </a:p>
                    <a:p>
                      <a:r>
                        <a:rPr lang="it-IT" sz="1200" dirty="0">
                          <a:solidFill>
                            <a:schemeClr val="tx1"/>
                          </a:solidFill>
                          <a:latin typeface="Arial Rounded MT Bold" panose="020F0704030504030204" pitchFamily="34" charset="0"/>
                        </a:rPr>
                        <a:t>GiorniDiLavoro</a:t>
                      </a:r>
                    </a:p>
                    <a:p>
                      <a:r>
                        <a:rPr lang="it-IT" sz="1200" dirty="0">
                          <a:solidFill>
                            <a:schemeClr val="tx1"/>
                          </a:solidFill>
                          <a:latin typeface="Arial Rounded MT Bold" panose="020F0704030504030204" pitchFamily="34" charset="0"/>
                        </a:rPr>
                        <a:t>Specializzazione</a:t>
                      </a:r>
                    </a:p>
                    <a:p>
                      <a:r>
                        <a:rPr lang="it-IT" sz="1200" dirty="0">
                          <a:solidFill>
                            <a:schemeClr val="tx1"/>
                          </a:solidFill>
                          <a:latin typeface="Arial Rounded MT Bold" panose="020F0704030504030204" pitchFamily="34" charset="0"/>
                        </a:rPr>
                        <a:t>Ore_di_Utilizzo</a:t>
                      </a:r>
                    </a:p>
                    <a:p>
                      <a:r>
                        <a:rPr lang="it-IT" sz="1200" dirty="0">
                          <a:solidFill>
                            <a:schemeClr val="tx1"/>
                          </a:solidFill>
                          <a:latin typeface="Arial Rounded MT Bold" panose="020F0704030504030204" pitchFamily="34" charset="0"/>
                        </a:rPr>
                        <a:t>Tipologia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graphicFrame>
        <p:nvGraphicFramePr>
          <p:cNvPr id="23" name="Tabella 22">
            <a:extLst>
              <a:ext uri="{FF2B5EF4-FFF2-40B4-BE49-F238E27FC236}">
                <a16:creationId xmlns:a16="http://schemas.microsoft.com/office/drawing/2014/main" id="{E5FF831C-B977-49E8-AC13-7DE443DE33B4}"/>
              </a:ext>
            </a:extLst>
          </p:cNvPr>
          <p:cNvGraphicFramePr>
            <a:graphicFrameLocks noGrp="1"/>
          </p:cNvGraphicFramePr>
          <p:nvPr>
            <p:extLst>
              <p:ext uri="{D42A27DB-BD31-4B8C-83A1-F6EECF244321}">
                <p14:modId xmlns:p14="http://schemas.microsoft.com/office/powerpoint/2010/main" val="3462249913"/>
              </p:ext>
            </p:extLst>
          </p:nvPr>
        </p:nvGraphicFramePr>
        <p:xfrm>
          <a:off x="5095760" y="4191244"/>
          <a:ext cx="1685021" cy="2255520"/>
        </p:xfrm>
        <a:graphic>
          <a:graphicData uri="http://schemas.openxmlformats.org/drawingml/2006/table">
            <a:tbl>
              <a:tblPr firstRow="1">
                <a:tableStyleId>{125E5076-3810-47DD-B79F-674D7AD40C01}</a:tableStyleId>
              </a:tblPr>
              <a:tblGrid>
                <a:gridCol w="1685021">
                  <a:extLst>
                    <a:ext uri="{9D8B030D-6E8A-4147-A177-3AD203B41FA5}">
                      <a16:colId xmlns:a16="http://schemas.microsoft.com/office/drawing/2014/main" val="817038222"/>
                    </a:ext>
                  </a:extLst>
                </a:gridCol>
              </a:tblGrid>
              <a:tr h="325623">
                <a:tc>
                  <a:txBody>
                    <a:bodyPr/>
                    <a:lstStyle/>
                    <a:p>
                      <a:r>
                        <a:rPr lang="it-IT" sz="1600" b="0" dirty="0">
                          <a:solidFill>
                            <a:schemeClr val="tx1"/>
                          </a:solidFill>
                          <a:latin typeface="Arial Rounded MT Bold" panose="020F0704030504030204" pitchFamily="34" charset="0"/>
                        </a:rPr>
                        <a:t>Macchinario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13"/>
                    </a:solidFill>
                  </a:tcPr>
                </a:tc>
                <a:extLst>
                  <a:ext uri="{0D108BD9-81ED-4DB2-BD59-A6C34878D82A}">
                    <a16:rowId xmlns:a16="http://schemas.microsoft.com/office/drawing/2014/main" val="1745329153"/>
                  </a:ext>
                </a:extLst>
              </a:tr>
              <a:tr h="1509707">
                <a:tc>
                  <a:txBody>
                    <a:bodyPr/>
                    <a:lstStyle/>
                    <a:p>
                      <a:r>
                        <a:rPr lang="it-IT" sz="1200" dirty="0">
                          <a:solidFill>
                            <a:schemeClr val="tx1"/>
                          </a:solidFill>
                          <a:latin typeface="Arial Rounded MT Bold" panose="020F0704030504030204" pitchFamily="34" charset="0"/>
                        </a:rPr>
                        <a:t>ID {PK}</a:t>
                      </a:r>
                    </a:p>
                    <a:p>
                      <a:r>
                        <a:rPr lang="it-IT" sz="1200" dirty="0">
                          <a:solidFill>
                            <a:schemeClr val="tx1"/>
                          </a:solidFill>
                          <a:latin typeface="Arial Rounded MT Bold" panose="020F0704030504030204" pitchFamily="34" charset="0"/>
                        </a:rPr>
                        <a:t>Marca</a:t>
                      </a:r>
                    </a:p>
                    <a:p>
                      <a:r>
                        <a:rPr lang="it-IT" sz="1200" dirty="0">
                          <a:solidFill>
                            <a:schemeClr val="tx1"/>
                          </a:solidFill>
                          <a:latin typeface="Arial Rounded MT Bold" panose="020F0704030504030204" pitchFamily="34" charset="0"/>
                        </a:rPr>
                        <a:t>Modello</a:t>
                      </a:r>
                    </a:p>
                    <a:p>
                      <a:r>
                        <a:rPr lang="it-IT" sz="1200" dirty="0">
                          <a:solidFill>
                            <a:schemeClr val="tx1"/>
                          </a:solidFill>
                          <a:latin typeface="Arial Rounded MT Bold" panose="020F0704030504030204" pitchFamily="34" charset="0"/>
                        </a:rPr>
                        <a:t>Nome </a:t>
                      </a:r>
                    </a:p>
                    <a:p>
                      <a:r>
                        <a:rPr lang="it-IT" sz="1200" dirty="0">
                          <a:solidFill>
                            <a:schemeClr val="tx1"/>
                          </a:solidFill>
                          <a:latin typeface="Arial Rounded MT Bold" panose="020F0704030504030204" pitchFamily="34" charset="0"/>
                        </a:rPr>
                        <a:t>Descrizione</a:t>
                      </a:r>
                    </a:p>
                    <a:p>
                      <a:r>
                        <a:rPr lang="it-IT" sz="1200" dirty="0">
                          <a:solidFill>
                            <a:schemeClr val="tx1"/>
                          </a:solidFill>
                          <a:latin typeface="Arial Rounded MT Bold" panose="020F0704030504030204" pitchFamily="34" charset="0"/>
                        </a:rPr>
                        <a:t>Tipologia</a:t>
                      </a:r>
                    </a:p>
                    <a:p>
                      <a:r>
                        <a:rPr lang="it-IT" sz="1200" dirty="0">
                          <a:solidFill>
                            <a:schemeClr val="tx1"/>
                          </a:solidFill>
                          <a:latin typeface="Arial Rounded MT Bold" panose="020F0704030504030204" pitchFamily="34" charset="0"/>
                        </a:rPr>
                        <a:t>Antinvecchiamento</a:t>
                      </a:r>
                    </a:p>
                    <a:p>
                      <a:r>
                        <a:rPr lang="it-IT" sz="1200" dirty="0">
                          <a:solidFill>
                            <a:schemeClr val="tx1"/>
                          </a:solidFill>
                          <a:latin typeface="Arial Rounded MT Bold" panose="020F0704030504030204" pitchFamily="34" charset="0"/>
                        </a:rPr>
                        <a:t>Dimagrimento</a:t>
                      </a:r>
                    </a:p>
                    <a:p>
                      <a:r>
                        <a:rPr lang="it-IT" sz="1200" dirty="0">
                          <a:solidFill>
                            <a:schemeClr val="tx1"/>
                          </a:solidFill>
                          <a:latin typeface="Arial Rounded MT Bold" panose="020F0704030504030204" pitchFamily="34" charset="0"/>
                        </a:rPr>
                        <a:t>Ore_di_Utilizzo</a:t>
                      </a:r>
                    </a:p>
                    <a:p>
                      <a:r>
                        <a:rPr lang="it-IT" sz="1200" dirty="0">
                          <a:solidFill>
                            <a:schemeClr val="tx1"/>
                          </a:solidFill>
                          <a:latin typeface="Arial Rounded MT Bold" panose="020F0704030504030204" pitchFamily="34" charset="0"/>
                        </a:rPr>
                        <a:t>ID_Sala {FK}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018137"/>
                  </a:ext>
                </a:extLst>
              </a:tr>
            </a:tbl>
          </a:graphicData>
        </a:graphic>
      </p:graphicFrame>
      <p:cxnSp>
        <p:nvCxnSpPr>
          <p:cNvPr id="24" name="Connettore diritto 23">
            <a:extLst>
              <a:ext uri="{FF2B5EF4-FFF2-40B4-BE49-F238E27FC236}">
                <a16:creationId xmlns:a16="http://schemas.microsoft.com/office/drawing/2014/main" id="{E6032D39-8BF3-4363-AFE5-AC09807BF017}"/>
              </a:ext>
            </a:extLst>
          </p:cNvPr>
          <p:cNvCxnSpPr>
            <a:cxnSpLocks/>
          </p:cNvCxnSpPr>
          <p:nvPr/>
        </p:nvCxnSpPr>
        <p:spPr>
          <a:xfrm>
            <a:off x="3996454" y="1247302"/>
            <a:ext cx="0" cy="112397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3997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500" fill="hold"/>
                                        <p:tgtEl>
                                          <p:spTgt spid="84"/>
                                        </p:tgtEl>
                                        <p:attrNameLst>
                                          <p:attrName>ppt_x</p:attrName>
                                        </p:attrNameLst>
                                      </p:cBhvr>
                                      <p:tavLst>
                                        <p:tav tm="0">
                                          <p:val>
                                            <p:strVal val="#ppt_x"/>
                                          </p:val>
                                        </p:tav>
                                        <p:tav tm="100000">
                                          <p:val>
                                            <p:strVal val="#ppt_x"/>
                                          </p:val>
                                        </p:tav>
                                      </p:tavLst>
                                    </p:anim>
                                    <p:anim calcmode="lin" valueType="num">
                                      <p:cBhvr additive="base">
                                        <p:cTn id="36" dur="500" fill="hold"/>
                                        <p:tgtEl>
                                          <p:spTgt spid="8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5436DEF5-6B27-465B-9F4D-5ED58B39A5C4}"/>
              </a:ext>
            </a:extLst>
          </p:cNvPr>
          <p:cNvSpPr txBox="1">
            <a:spLocks/>
          </p:cNvSpPr>
          <p:nvPr/>
        </p:nvSpPr>
        <p:spPr>
          <a:xfrm>
            <a:off x="-1" y="0"/>
            <a:ext cx="6039699" cy="66395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t>Attributi in SQL:</a:t>
            </a:r>
          </a:p>
          <a:p>
            <a:r>
              <a:rPr lang="it-IT" sz="1200" b="1" dirty="0"/>
              <a:t>Estetista:</a:t>
            </a:r>
            <a:r>
              <a:rPr lang="it-IT" sz="1200" dirty="0"/>
              <a:t> </a:t>
            </a:r>
          </a:p>
          <a:p>
            <a:r>
              <a:rPr lang="it-IT" sz="1200" b="1" dirty="0"/>
              <a:t>	</a:t>
            </a:r>
            <a:r>
              <a:rPr lang="it-IT" sz="1200" dirty="0"/>
              <a:t>Codice Fiscale </a:t>
            </a:r>
            <a:r>
              <a:rPr lang="it-IT" sz="1200" dirty="0">
                <a:sym typeface="Wingdings" panose="05000000000000000000" pitchFamily="2" charset="2"/>
              </a:rPr>
              <a:t> VARCHAR(16), PK, NOT NULL;</a:t>
            </a:r>
            <a:endParaRPr lang="it-IT" sz="1200" dirty="0"/>
          </a:p>
          <a:p>
            <a:r>
              <a:rPr lang="it-IT" sz="1200" dirty="0"/>
              <a:t>	Nome </a:t>
            </a:r>
            <a:r>
              <a:rPr lang="it-IT" sz="1200" dirty="0">
                <a:sym typeface="Wingdings" panose="05000000000000000000" pitchFamily="2" charset="2"/>
              </a:rPr>
              <a:t> VARCHAR(45), NOT NULL;</a:t>
            </a:r>
            <a:endParaRPr lang="it-IT" sz="1200" dirty="0"/>
          </a:p>
          <a:p>
            <a:r>
              <a:rPr lang="it-IT" sz="1200" dirty="0"/>
              <a:t>	Cognome </a:t>
            </a:r>
            <a:r>
              <a:rPr lang="it-IT" sz="1200" dirty="0">
                <a:sym typeface="Wingdings" panose="05000000000000000000" pitchFamily="2" charset="2"/>
              </a:rPr>
              <a:t> VARCHAR(45), NOT NULL;</a:t>
            </a:r>
            <a:endParaRPr lang="it-IT" sz="1200" dirty="0"/>
          </a:p>
          <a:p>
            <a:r>
              <a:rPr lang="it-IT" sz="1200" dirty="0"/>
              <a:t>	Età </a:t>
            </a:r>
            <a:r>
              <a:rPr lang="it-IT" sz="1200" dirty="0">
                <a:sym typeface="Wingdings" panose="05000000000000000000" pitchFamily="2" charset="2"/>
              </a:rPr>
              <a:t> INT;</a:t>
            </a:r>
            <a:endParaRPr lang="it-IT" sz="1200" dirty="0"/>
          </a:p>
          <a:p>
            <a:r>
              <a:rPr lang="it-IT" sz="1200" dirty="0"/>
              <a:t>	Orario inizio turno</a:t>
            </a:r>
          </a:p>
          <a:p>
            <a:r>
              <a:rPr lang="it-IT" sz="1200" dirty="0"/>
              <a:t>	Orario fine turno</a:t>
            </a:r>
          </a:p>
          <a:p>
            <a:r>
              <a:rPr lang="it-IT" sz="1200" dirty="0"/>
              <a:t>	Stipendio </a:t>
            </a:r>
            <a:r>
              <a:rPr lang="it-IT" sz="1200" dirty="0">
                <a:sym typeface="Wingdings" panose="05000000000000000000" pitchFamily="2" charset="2"/>
              </a:rPr>
              <a:t> INT, NOT NULL;</a:t>
            </a:r>
            <a:endParaRPr lang="it-IT" sz="1200" dirty="0"/>
          </a:p>
          <a:p>
            <a:r>
              <a:rPr lang="it-IT" sz="1200" dirty="0"/>
              <a:t>	Tipo Contratto  </a:t>
            </a:r>
            <a:r>
              <a:rPr lang="it-IT" sz="1200" dirty="0">
                <a:sym typeface="Wingdings" panose="05000000000000000000" pitchFamily="2" charset="2"/>
              </a:rPr>
              <a:t> VARCHAR(25), NOT NULL;</a:t>
            </a:r>
            <a:endParaRPr lang="it-IT" sz="1200" dirty="0"/>
          </a:p>
          <a:p>
            <a:r>
              <a:rPr lang="it-IT" sz="1200" dirty="0"/>
              <a:t>	Data d’assunzione </a:t>
            </a:r>
            <a:r>
              <a:rPr lang="it-IT" sz="1200" dirty="0">
                <a:sym typeface="Wingdings" panose="05000000000000000000" pitchFamily="2" charset="2"/>
              </a:rPr>
              <a:t> DATE;</a:t>
            </a:r>
            <a:endParaRPr lang="it-IT" sz="1200" dirty="0"/>
          </a:p>
          <a:p>
            <a:r>
              <a:rPr lang="it-IT" sz="1200" dirty="0"/>
              <a:t>	Ore straordinarie  </a:t>
            </a:r>
            <a:r>
              <a:rPr lang="it-IT" sz="1200" dirty="0">
                <a:sym typeface="Wingdings" panose="05000000000000000000" pitchFamily="2" charset="2"/>
              </a:rPr>
              <a:t> INT;</a:t>
            </a:r>
            <a:endParaRPr lang="it-IT" sz="1200" dirty="0"/>
          </a:p>
          <a:p>
            <a:r>
              <a:rPr lang="it-IT" sz="1200" b="1" dirty="0">
                <a:solidFill>
                  <a:schemeClr val="accent6"/>
                </a:solidFill>
              </a:rPr>
              <a:t>	</a:t>
            </a:r>
            <a:r>
              <a:rPr lang="it-IT" sz="1200" dirty="0"/>
              <a:t>Ore totali  </a:t>
            </a:r>
            <a:r>
              <a:rPr lang="it-IT" sz="1200" dirty="0">
                <a:sym typeface="Wingdings" panose="05000000000000000000" pitchFamily="2" charset="2"/>
              </a:rPr>
              <a:t> INT;</a:t>
            </a:r>
            <a:endParaRPr lang="it-IT" sz="1200" dirty="0"/>
          </a:p>
          <a:p>
            <a:r>
              <a:rPr lang="it-IT" sz="1200" dirty="0"/>
              <a:t>	Giorni di lavoro </a:t>
            </a:r>
            <a:r>
              <a:rPr lang="it-IT" sz="1200" dirty="0">
                <a:sym typeface="Wingdings" panose="05000000000000000000" pitchFamily="2" charset="2"/>
              </a:rPr>
              <a:t> INT, NON NULL;</a:t>
            </a:r>
          </a:p>
          <a:p>
            <a:r>
              <a:rPr lang="it-IT" sz="1200" dirty="0">
                <a:sym typeface="Wingdings" panose="05000000000000000000" pitchFamily="2" charset="2"/>
              </a:rPr>
              <a:t>	</a:t>
            </a:r>
            <a:r>
              <a:rPr lang="it-IT" sz="1200" dirty="0"/>
              <a:t>Specializzazione </a:t>
            </a:r>
            <a:r>
              <a:rPr lang="it-IT" sz="1200" dirty="0">
                <a:sym typeface="Wingdings" panose="05000000000000000000" pitchFamily="2" charset="2"/>
              </a:rPr>
              <a:t> BOOLEAN, NOT NULL;</a:t>
            </a:r>
          </a:p>
          <a:p>
            <a:r>
              <a:rPr lang="it-IT" sz="1200" dirty="0">
                <a:sym typeface="Wingdings" panose="05000000000000000000" pitchFamily="2" charset="2"/>
              </a:rPr>
              <a:t>	</a:t>
            </a:r>
            <a:r>
              <a:rPr lang="it-IT" sz="1200" dirty="0"/>
              <a:t>Numero Macchinari </a:t>
            </a:r>
            <a:r>
              <a:rPr lang="it-IT" sz="1200" dirty="0">
                <a:sym typeface="Wingdings" panose="05000000000000000000" pitchFamily="2" charset="2"/>
              </a:rPr>
              <a:t> INT, NOT NULL;</a:t>
            </a:r>
          </a:p>
          <a:p>
            <a:r>
              <a:rPr lang="it-IT" sz="1200" dirty="0"/>
              <a:t>	Ore di Utilizzo </a:t>
            </a:r>
            <a:r>
              <a:rPr lang="it-IT" sz="1200" dirty="0">
                <a:sym typeface="Wingdings" panose="05000000000000000000" pitchFamily="2" charset="2"/>
              </a:rPr>
              <a:t> INT, NOT NULL;</a:t>
            </a:r>
            <a:endParaRPr lang="it-IT" sz="1200" dirty="0"/>
          </a:p>
          <a:p>
            <a:r>
              <a:rPr lang="it-IT" sz="1200" dirty="0"/>
              <a:t>	Tipologia</a:t>
            </a:r>
            <a:r>
              <a:rPr lang="it-IT" sz="1200" dirty="0">
                <a:sym typeface="Wingdings" panose="05000000000000000000" pitchFamily="2" charset="2"/>
              </a:rPr>
              <a:t>  VARCHAR(25), NOT NULL;</a:t>
            </a:r>
          </a:p>
          <a:p>
            <a:r>
              <a:rPr lang="it-IT" sz="1200" b="1" dirty="0">
                <a:sym typeface="Wingdings" panose="05000000000000000000" pitchFamily="2" charset="2"/>
              </a:rPr>
              <a:t>Appuntamento:</a:t>
            </a:r>
          </a:p>
          <a:p>
            <a:r>
              <a:rPr lang="it-IT" sz="1200" b="1" dirty="0">
                <a:sym typeface="Wingdings" panose="05000000000000000000" pitchFamily="2" charset="2"/>
              </a:rPr>
              <a:t>	</a:t>
            </a:r>
            <a:r>
              <a:rPr lang="it-IT" sz="1200" dirty="0">
                <a:sym typeface="Wingdings" panose="05000000000000000000" pitchFamily="2" charset="2"/>
              </a:rPr>
              <a:t>ID</a:t>
            </a:r>
            <a:r>
              <a:rPr lang="it-IT" sz="1200" b="1" dirty="0">
                <a:sym typeface="Wingdings" panose="05000000000000000000" pitchFamily="2" charset="2"/>
              </a:rPr>
              <a:t> </a:t>
            </a:r>
            <a:r>
              <a:rPr lang="it-IT" sz="1200" dirty="0">
                <a:sym typeface="Wingdings" panose="05000000000000000000" pitchFamily="2" charset="2"/>
              </a:rPr>
              <a:t> esiste il tipo id mi pare</a:t>
            </a:r>
            <a:endParaRPr lang="it-IT" sz="1200" b="1" dirty="0">
              <a:sym typeface="Wingdings" panose="05000000000000000000" pitchFamily="2" charset="2"/>
            </a:endParaRPr>
          </a:p>
          <a:p>
            <a:r>
              <a:rPr lang="it-IT" sz="1200" dirty="0">
                <a:sym typeface="Wingdings" panose="05000000000000000000" pitchFamily="2" charset="2"/>
              </a:rPr>
              <a:t>	</a:t>
            </a:r>
            <a:r>
              <a:rPr lang="it-IT" sz="1200" dirty="0"/>
              <a:t>Data </a:t>
            </a:r>
            <a:r>
              <a:rPr lang="it-IT" sz="1200" dirty="0">
                <a:sym typeface="Wingdings" panose="05000000000000000000" pitchFamily="2" charset="2"/>
              </a:rPr>
              <a:t> DATE, FK, NOT NULL;</a:t>
            </a:r>
            <a:endParaRPr lang="it-IT" sz="1200" dirty="0"/>
          </a:p>
          <a:p>
            <a:r>
              <a:rPr lang="it-IT" sz="1200" dirty="0"/>
              <a:t>	Ora </a:t>
            </a:r>
            <a:r>
              <a:rPr lang="it-IT" sz="1200" dirty="0">
                <a:sym typeface="Wingdings" panose="05000000000000000000" pitchFamily="2" charset="2"/>
              </a:rPr>
              <a:t> TIME</a:t>
            </a:r>
            <a:endParaRPr lang="it-IT" sz="1200" dirty="0"/>
          </a:p>
          <a:p>
            <a:r>
              <a:rPr lang="it-IT" sz="1200" dirty="0"/>
              <a:t>	Durata </a:t>
            </a:r>
            <a:r>
              <a:rPr lang="it-IT" sz="1200" dirty="0">
                <a:sym typeface="Wingdings" panose="05000000000000000000" pitchFamily="2" charset="2"/>
              </a:rPr>
              <a:t> INT, NOT NULL;</a:t>
            </a:r>
            <a:endParaRPr lang="it-IT" sz="1200" dirty="0"/>
          </a:p>
          <a:p>
            <a:r>
              <a:rPr lang="it-IT" sz="1200" dirty="0"/>
              <a:t>	Tipo </a:t>
            </a:r>
            <a:r>
              <a:rPr lang="it-IT" sz="1200" dirty="0">
                <a:sym typeface="Wingdings" panose="05000000000000000000" pitchFamily="2" charset="2"/>
              </a:rPr>
              <a:t> VARCHAR(25), NOT NULL;</a:t>
            </a:r>
            <a:endParaRPr lang="it-IT" sz="1200" dirty="0"/>
          </a:p>
          <a:p>
            <a:r>
              <a:rPr lang="it-IT" sz="1200" dirty="0"/>
              <a:t>	Descrizione </a:t>
            </a:r>
            <a:r>
              <a:rPr lang="it-IT" sz="1200" dirty="0">
                <a:sym typeface="Wingdings" panose="05000000000000000000" pitchFamily="2" charset="2"/>
              </a:rPr>
              <a:t> VARCHAR(255);</a:t>
            </a:r>
          </a:p>
          <a:p>
            <a:r>
              <a:rPr lang="it-IT" sz="1200" b="1" dirty="0">
                <a:sym typeface="Wingdings" panose="05000000000000000000" pitchFamily="2" charset="2"/>
              </a:rPr>
              <a:t>Macchinario:</a:t>
            </a:r>
          </a:p>
          <a:p>
            <a:r>
              <a:rPr lang="it-IT" sz="1200" dirty="0">
                <a:sym typeface="Wingdings" panose="05000000000000000000" pitchFamily="2" charset="2"/>
              </a:rPr>
              <a:t>	ID</a:t>
            </a:r>
            <a:r>
              <a:rPr lang="it-IT" sz="1200" b="1" dirty="0">
                <a:sym typeface="Wingdings" panose="05000000000000000000" pitchFamily="2" charset="2"/>
              </a:rPr>
              <a:t> </a:t>
            </a:r>
            <a:r>
              <a:rPr lang="it-IT" sz="1200" dirty="0">
                <a:sym typeface="Wingdings" panose="05000000000000000000" pitchFamily="2" charset="2"/>
              </a:rPr>
              <a:t> esiste il tipo id mi pare</a:t>
            </a:r>
            <a:endParaRPr lang="it-IT" sz="1200" b="1" dirty="0">
              <a:sym typeface="Wingdings" panose="05000000000000000000" pitchFamily="2" charset="2"/>
            </a:endParaRPr>
          </a:p>
          <a:p>
            <a:r>
              <a:rPr lang="it-IT" sz="1200" b="1" dirty="0">
                <a:sym typeface="Wingdings" panose="05000000000000000000" pitchFamily="2" charset="2"/>
              </a:rPr>
              <a:t>	</a:t>
            </a:r>
            <a:r>
              <a:rPr lang="it-IT" sz="1200" dirty="0"/>
              <a:t>Nome </a:t>
            </a:r>
            <a:r>
              <a:rPr lang="it-IT" sz="1200" dirty="0">
                <a:sym typeface="Wingdings" panose="05000000000000000000" pitchFamily="2" charset="2"/>
              </a:rPr>
              <a:t> VARCHAR(25), FK, NOT NULL; (Inteso come seriale)</a:t>
            </a:r>
            <a:endParaRPr lang="it-IT" sz="1200" b="1" dirty="0">
              <a:sym typeface="Wingdings" panose="05000000000000000000" pitchFamily="2" charset="2"/>
            </a:endParaRPr>
          </a:p>
          <a:p>
            <a:r>
              <a:rPr lang="it-IT" sz="1200" b="1" dirty="0">
                <a:sym typeface="Wingdings" panose="05000000000000000000" pitchFamily="2" charset="2"/>
              </a:rPr>
              <a:t>	</a:t>
            </a:r>
            <a:r>
              <a:rPr lang="it-IT" sz="1200" dirty="0"/>
              <a:t>Marca </a:t>
            </a:r>
            <a:r>
              <a:rPr lang="it-IT" sz="1200" dirty="0">
                <a:sym typeface="Wingdings" panose="05000000000000000000" pitchFamily="2" charset="2"/>
              </a:rPr>
              <a:t> VARCHAR(20);</a:t>
            </a:r>
            <a:endParaRPr lang="it-IT" sz="1200" dirty="0"/>
          </a:p>
          <a:p>
            <a:r>
              <a:rPr lang="it-IT" sz="1200" dirty="0"/>
              <a:t>	Modello </a:t>
            </a:r>
            <a:r>
              <a:rPr lang="it-IT" sz="1200" dirty="0">
                <a:sym typeface="Wingdings" panose="05000000000000000000" pitchFamily="2" charset="2"/>
              </a:rPr>
              <a:t> VARCHAR(20)</a:t>
            </a:r>
            <a:endParaRPr lang="it-IT" sz="1200" dirty="0"/>
          </a:p>
          <a:p>
            <a:r>
              <a:rPr lang="it-IT" sz="1200" dirty="0"/>
              <a:t>	Descrizione </a:t>
            </a:r>
            <a:r>
              <a:rPr lang="it-IT" sz="1200" dirty="0">
                <a:sym typeface="Wingdings" panose="05000000000000000000" pitchFamily="2" charset="2"/>
              </a:rPr>
              <a:t> VARCHAR(255);</a:t>
            </a:r>
            <a:endParaRPr lang="it-IT" sz="1200" dirty="0"/>
          </a:p>
          <a:p>
            <a:r>
              <a:rPr lang="it-IT" sz="1200" dirty="0"/>
              <a:t>	Tipologia «</a:t>
            </a:r>
            <a:r>
              <a:rPr lang="it-IT" sz="1200" u="sng" dirty="0"/>
              <a:t>Corpo/viso</a:t>
            </a:r>
            <a:r>
              <a:rPr lang="it-IT" sz="1200" dirty="0"/>
              <a:t>» </a:t>
            </a:r>
            <a:r>
              <a:rPr lang="it-IT" sz="1200" dirty="0">
                <a:sym typeface="Wingdings" panose="05000000000000000000" pitchFamily="2" charset="2"/>
              </a:rPr>
              <a:t> VARCHAR(15);</a:t>
            </a:r>
          </a:p>
          <a:p>
            <a:r>
              <a:rPr lang="it-IT" sz="1200" dirty="0"/>
              <a:t>	Antinvecchiamento </a:t>
            </a:r>
            <a:r>
              <a:rPr lang="it-IT" sz="1200" dirty="0">
                <a:sym typeface="Wingdings" panose="05000000000000000000" pitchFamily="2" charset="2"/>
              </a:rPr>
              <a:t> VARCHAR(20)</a:t>
            </a:r>
            <a:endParaRPr lang="it-IT" sz="1200" dirty="0"/>
          </a:p>
          <a:p>
            <a:r>
              <a:rPr lang="it-IT" sz="1200" dirty="0"/>
              <a:t>	Dimagrimento </a:t>
            </a:r>
            <a:r>
              <a:rPr lang="it-IT" sz="1200" dirty="0">
                <a:sym typeface="Wingdings" panose="05000000000000000000" pitchFamily="2" charset="2"/>
              </a:rPr>
              <a:t> VARCHAR(20)</a:t>
            </a:r>
            <a:endParaRPr lang="it-IT" sz="1200" dirty="0"/>
          </a:p>
          <a:p>
            <a:endParaRPr lang="it-IT" sz="1200" dirty="0">
              <a:sym typeface="Wingdings" panose="05000000000000000000" pitchFamily="2" charset="2"/>
            </a:endParaRPr>
          </a:p>
          <a:p>
            <a:r>
              <a:rPr lang="it-IT" sz="1200" b="1" dirty="0">
                <a:sym typeface="Wingdings" panose="05000000000000000000" pitchFamily="2" charset="2"/>
              </a:rPr>
              <a:t>Sala</a:t>
            </a:r>
            <a:r>
              <a:rPr lang="it-IT" sz="1200" dirty="0">
                <a:sym typeface="Wingdings" panose="05000000000000000000" pitchFamily="2" charset="2"/>
              </a:rPr>
              <a:t>:</a:t>
            </a:r>
          </a:p>
          <a:p>
            <a:r>
              <a:rPr lang="it-IT" sz="1200" dirty="0">
                <a:sym typeface="Wingdings" panose="05000000000000000000" pitchFamily="2" charset="2"/>
              </a:rPr>
              <a:t>	ID</a:t>
            </a:r>
            <a:r>
              <a:rPr lang="it-IT" sz="1200" b="1" dirty="0">
                <a:sym typeface="Wingdings" panose="05000000000000000000" pitchFamily="2" charset="2"/>
              </a:rPr>
              <a:t> </a:t>
            </a:r>
            <a:r>
              <a:rPr lang="it-IT" sz="1200" dirty="0">
                <a:sym typeface="Wingdings" panose="05000000000000000000" pitchFamily="2" charset="2"/>
              </a:rPr>
              <a:t> esiste il tipo id mi pare</a:t>
            </a:r>
          </a:p>
          <a:p>
            <a:r>
              <a:rPr lang="it-IT" sz="1200" dirty="0">
                <a:sym typeface="Wingdings" panose="05000000000000000000" pitchFamily="2" charset="2"/>
              </a:rPr>
              <a:t>	</a:t>
            </a:r>
            <a:r>
              <a:rPr lang="it-IT" sz="1200" dirty="0"/>
              <a:t>Nome </a:t>
            </a:r>
            <a:r>
              <a:rPr lang="it-IT" sz="1200" dirty="0">
                <a:sym typeface="Wingdings" panose="05000000000000000000" pitchFamily="2" charset="2"/>
              </a:rPr>
              <a:t> INT, FK, NOT NULL; (inteso come codice sala)</a:t>
            </a:r>
            <a:endParaRPr lang="it-IT" sz="1200" dirty="0"/>
          </a:p>
          <a:p>
            <a:r>
              <a:rPr lang="it-IT" sz="1200" dirty="0"/>
              <a:t>	Metri Quadri </a:t>
            </a:r>
            <a:r>
              <a:rPr lang="it-IT" sz="1200" dirty="0">
                <a:sym typeface="Wingdings" panose="05000000000000000000" pitchFamily="2" charset="2"/>
              </a:rPr>
              <a:t> INT;</a:t>
            </a:r>
          </a:p>
          <a:p>
            <a:br>
              <a:rPr lang="it-IT" sz="1200" dirty="0"/>
            </a:br>
            <a:endParaRPr lang="it-IT" sz="1200" b="1" dirty="0"/>
          </a:p>
          <a:p>
            <a:endParaRPr lang="it-IT" sz="1200" dirty="0"/>
          </a:p>
        </p:txBody>
      </p:sp>
      <p:sp>
        <p:nvSpPr>
          <p:cNvPr id="10" name="Titolo 1">
            <a:extLst>
              <a:ext uri="{FF2B5EF4-FFF2-40B4-BE49-F238E27FC236}">
                <a16:creationId xmlns:a16="http://schemas.microsoft.com/office/drawing/2014/main" id="{C52019EE-0089-4617-B5F5-0660F22EBB1F}"/>
              </a:ext>
            </a:extLst>
          </p:cNvPr>
          <p:cNvSpPr txBox="1">
            <a:spLocks/>
          </p:cNvSpPr>
          <p:nvPr/>
        </p:nvSpPr>
        <p:spPr>
          <a:xfrm>
            <a:off x="4899126" y="218409"/>
            <a:ext cx="4670042" cy="12628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200" b="1" dirty="0">
                <a:sym typeface="Wingdings" panose="05000000000000000000" pitchFamily="2" charset="2"/>
              </a:rPr>
              <a:t>Cliente</a:t>
            </a:r>
          </a:p>
          <a:p>
            <a:r>
              <a:rPr lang="it-IT" sz="1200" dirty="0">
                <a:sym typeface="Wingdings" panose="05000000000000000000" pitchFamily="2" charset="2"/>
              </a:rPr>
              <a:t>	ID Cliente  INT, FK, NOT NULL;</a:t>
            </a:r>
          </a:p>
          <a:p>
            <a:r>
              <a:rPr lang="it-IT" sz="1200" dirty="0">
                <a:sym typeface="Wingdings" panose="05000000000000000000" pitchFamily="2" charset="2"/>
              </a:rPr>
              <a:t>	</a:t>
            </a:r>
            <a:r>
              <a:rPr lang="it-IT" sz="1200" dirty="0"/>
              <a:t>Nome </a:t>
            </a:r>
            <a:r>
              <a:rPr lang="it-IT" sz="1200" dirty="0">
                <a:sym typeface="Wingdings" panose="05000000000000000000" pitchFamily="2" charset="2"/>
              </a:rPr>
              <a:t> VARCHAR(25), NOT NULL;</a:t>
            </a:r>
            <a:endParaRPr lang="it-IT" sz="1200" dirty="0"/>
          </a:p>
          <a:p>
            <a:r>
              <a:rPr lang="it-IT" sz="1200" dirty="0"/>
              <a:t>	Cognome </a:t>
            </a:r>
            <a:r>
              <a:rPr lang="it-IT" sz="1200" dirty="0">
                <a:sym typeface="Wingdings" panose="05000000000000000000" pitchFamily="2" charset="2"/>
              </a:rPr>
              <a:t> VARCHAR(25), NOT NULL;</a:t>
            </a:r>
            <a:endParaRPr lang="it-IT" sz="1200" dirty="0"/>
          </a:p>
          <a:p>
            <a:r>
              <a:rPr lang="it-IT" sz="1200" dirty="0"/>
              <a:t>	Età </a:t>
            </a:r>
            <a:r>
              <a:rPr lang="it-IT" sz="1200" dirty="0">
                <a:sym typeface="Wingdings" panose="05000000000000000000" pitchFamily="2" charset="2"/>
              </a:rPr>
              <a:t> INT;</a:t>
            </a:r>
            <a:r>
              <a:rPr lang="it-IT" sz="1200" dirty="0"/>
              <a:t>	</a:t>
            </a:r>
          </a:p>
          <a:p>
            <a:r>
              <a:rPr lang="it-IT" sz="1200" dirty="0"/>
              <a:t>	Sesso </a:t>
            </a:r>
            <a:r>
              <a:rPr lang="it-IT" sz="1200" dirty="0">
                <a:sym typeface="Wingdings" panose="05000000000000000000" pitchFamily="2" charset="2"/>
              </a:rPr>
              <a:t> VARCHAR(10);</a:t>
            </a:r>
            <a:br>
              <a:rPr lang="it-IT" sz="1200" dirty="0"/>
            </a:br>
            <a:endParaRPr lang="it-IT" sz="1200" b="1" dirty="0"/>
          </a:p>
          <a:p>
            <a:endParaRPr lang="it-IT" sz="1200" dirty="0"/>
          </a:p>
        </p:txBody>
      </p:sp>
    </p:spTree>
    <p:extLst>
      <p:ext uri="{BB962C8B-B14F-4D97-AF65-F5344CB8AC3E}">
        <p14:creationId xmlns:p14="http://schemas.microsoft.com/office/powerpoint/2010/main" val="12943977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1054</Words>
  <Application>Microsoft Office PowerPoint</Application>
  <PresentationFormat>Widescreen</PresentationFormat>
  <Paragraphs>417</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Arial Rounded MT Bold</vt:lpstr>
      <vt:lpstr>Calibri</vt:lpstr>
      <vt:lpstr>Calibri Light</vt:lpstr>
      <vt:lpstr>Tema di Office</vt:lpstr>
      <vt:lpstr>Entità e relazioni con relativi attributi.  Entità: Appuntamento (Data, Ora, Durata, Tipo «utilizza o meno un macchinario», Descrizione) Estetista (Codice Fiscale, Nome, Cognome, Età, Orario di Lavoro «Attributo composto da Orario inizio turno, Orario fine turno»), Stipendio, Tipo Contratto, Data d’assunzione, Ore straordinarie, Ore totali, Giorni di lavoro) Cliente (Nome, Cognome, Età, Sesso) Sala (Nome, Metri Quadri) Macchinario (Marca, Modello, Nome, Descrizione, Tipologia «Corpo/viso»)  Sotto-Entità: Estetista Specializzata (Numero Macchinari, Ore di utilizzo, Tipologia «Corpo/viso»))                                                «L’attributi Numero Macchinari è un attributo ridondante» Macchinario Viso (Antinvecchiamento) Macchinario Corpo (Dimagrimento)  Relazioni: Effettua () {Estetista, Appuntamento} Prenotazione () {Appuntamento, Cliente} Richiede () {Appuntamento, Macchinario} Utilizza () {Estetista, Macchinario} Ubicazione () {Macchinario, Sala} Occupa () {Appuntamento, Sala}  Vincoli di integrità e ipotesi aggiuntive sulla traccia: Si assume che sole le estetiste specializzate possano utilizzare macchinari. Si assume che in un mese ci siano 22 giorni lavorativi. Si assume che in un anno ci siano 264 giorni lavorativi. Si assume che il 75% degli appuntamenti non richieda l’utilizzo di macchinari                    </vt:lpstr>
      <vt:lpstr>Presentazione standard di PowerPoint</vt:lpstr>
      <vt:lpstr>Tavola dei volumi</vt:lpstr>
      <vt:lpstr>Tavola degli Accessi OP1</vt:lpstr>
      <vt:lpstr>Tavola degli Accessi OP1</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A.</dc:creator>
  <cp:lastModifiedBy>Giuseppe A.</cp:lastModifiedBy>
  <cp:revision>11</cp:revision>
  <dcterms:created xsi:type="dcterms:W3CDTF">2018-12-19T14:50:43Z</dcterms:created>
  <dcterms:modified xsi:type="dcterms:W3CDTF">2019-01-10T10:09:03Z</dcterms:modified>
</cp:coreProperties>
</file>