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72" r:id="rId5"/>
  </p:sldMasterIdLst>
  <p:notesMasterIdLst>
    <p:notesMasterId r:id="rId34"/>
  </p:notesMasterIdLst>
  <p:handoutMasterIdLst>
    <p:handoutMasterId r:id="rId35"/>
  </p:handoutMasterIdLst>
  <p:sldIdLst>
    <p:sldId id="256" r:id="rId6"/>
    <p:sldId id="257" r:id="rId7"/>
    <p:sldId id="274" r:id="rId8"/>
    <p:sldId id="266" r:id="rId9"/>
    <p:sldId id="279" r:id="rId10"/>
    <p:sldId id="286" r:id="rId11"/>
    <p:sldId id="295" r:id="rId12"/>
    <p:sldId id="296" r:id="rId13"/>
    <p:sldId id="277" r:id="rId14"/>
    <p:sldId id="273" r:id="rId15"/>
    <p:sldId id="263" r:id="rId16"/>
    <p:sldId id="297" r:id="rId17"/>
    <p:sldId id="275" r:id="rId18"/>
    <p:sldId id="278" r:id="rId19"/>
    <p:sldId id="269" r:id="rId20"/>
    <p:sldId id="268" r:id="rId21"/>
    <p:sldId id="284" r:id="rId22"/>
    <p:sldId id="282" r:id="rId23"/>
    <p:sldId id="285" r:id="rId24"/>
    <p:sldId id="281" r:id="rId25"/>
    <p:sldId id="283" r:id="rId26"/>
    <p:sldId id="288" r:id="rId27"/>
    <p:sldId id="289" r:id="rId28"/>
    <p:sldId id="287" r:id="rId29"/>
    <p:sldId id="293" r:id="rId30"/>
    <p:sldId id="291" r:id="rId31"/>
    <p:sldId id="294" r:id="rId32"/>
    <p:sldId id="292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Futura LT Book" pitchFamily="2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65482B"/>
    <a:srgbClr val="C75806"/>
    <a:srgbClr val="000000"/>
    <a:srgbClr val="00499F"/>
    <a:srgbClr val="0CC1E0"/>
    <a:srgbClr val="1C1C1C"/>
    <a:srgbClr val="C61701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173B5-C4E3-4A4F-86A4-2F977AE29A89}" v="2172" vWet="2176" dt="2021-06-03T09:38:40.041"/>
    <p1510:client id="{E9D8469F-8C66-4DAE-B750-5C4AC66A273D}" v="134" dt="2021-06-03T12:59:12.012"/>
    <p1510:client id="{FEF12D0A-02E0-6D40-87B6-5C742C79DC75}" v="3477" dt="2021-06-02T15:22:00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ICA" userId="ad175a74-f9a0-4416-99ff-9b9e0bbcfcb4" providerId="ADAL" clId="{E9D8469F-8C66-4DAE-B750-5C4AC66A273D}"/>
    <pc:docChg chg="undo custSel addSld delSld modSld sldOrd">
      <pc:chgData name="MARCO SICA" userId="ad175a74-f9a0-4416-99ff-9b9e0bbcfcb4" providerId="ADAL" clId="{E9D8469F-8C66-4DAE-B750-5C4AC66A273D}" dt="2021-06-03T12:59:12.012" v="202" actId="2696"/>
      <pc:docMkLst>
        <pc:docMk/>
      </pc:docMkLst>
      <pc:sldChg chg="delSp modSp mod">
        <pc:chgData name="MARCO SICA" userId="ad175a74-f9a0-4416-99ff-9b9e0bbcfcb4" providerId="ADAL" clId="{E9D8469F-8C66-4DAE-B750-5C4AC66A273D}" dt="2021-06-02T14:45:46.183" v="106" actId="1076"/>
        <pc:sldMkLst>
          <pc:docMk/>
          <pc:sldMk cId="3624119766" sldId="263"/>
        </pc:sldMkLst>
        <pc:spChg chg="mod">
          <ac:chgData name="MARCO SICA" userId="ad175a74-f9a0-4416-99ff-9b9e0bbcfcb4" providerId="ADAL" clId="{E9D8469F-8C66-4DAE-B750-5C4AC66A273D}" dt="2021-06-02T14:45:46.183" v="106" actId="1076"/>
          <ac:spMkLst>
            <pc:docMk/>
            <pc:sldMk cId="3624119766" sldId="263"/>
            <ac:spMk id="3" creationId="{6076965B-BB27-E845-9550-3D1B40EFEC89}"/>
          </ac:spMkLst>
        </pc:spChg>
        <pc:picChg chg="del">
          <ac:chgData name="MARCO SICA" userId="ad175a74-f9a0-4416-99ff-9b9e0bbcfcb4" providerId="ADAL" clId="{E9D8469F-8C66-4DAE-B750-5C4AC66A273D}" dt="2021-06-02T14:45:37.112" v="105" actId="478"/>
          <ac:picMkLst>
            <pc:docMk/>
            <pc:sldMk cId="3624119766" sldId="263"/>
            <ac:picMk id="24" creationId="{355B8474-ADB9-426B-9762-561332C4A981}"/>
          </ac:picMkLst>
        </pc:picChg>
      </pc:sldChg>
      <pc:sldChg chg="modSp mod">
        <pc:chgData name="MARCO SICA" userId="ad175a74-f9a0-4416-99ff-9b9e0bbcfcb4" providerId="ADAL" clId="{E9D8469F-8C66-4DAE-B750-5C4AC66A273D}" dt="2021-06-03T09:55:45.850" v="199" actId="14100"/>
        <pc:sldMkLst>
          <pc:docMk/>
          <pc:sldMk cId="3063306320" sldId="273"/>
        </pc:sldMkLst>
        <pc:spChg chg="mod">
          <ac:chgData name="MARCO SICA" userId="ad175a74-f9a0-4416-99ff-9b9e0bbcfcb4" providerId="ADAL" clId="{E9D8469F-8C66-4DAE-B750-5C4AC66A273D}" dt="2021-06-03T09:12:40.210" v="191" actId="20577"/>
          <ac:spMkLst>
            <pc:docMk/>
            <pc:sldMk cId="3063306320" sldId="273"/>
            <ac:spMk id="17" creationId="{9CE28E1E-14AF-4848-92B2-A78EA5B137F4}"/>
          </ac:spMkLst>
        </pc:spChg>
        <pc:spChg chg="mod">
          <ac:chgData name="MARCO SICA" userId="ad175a74-f9a0-4416-99ff-9b9e0bbcfcb4" providerId="ADAL" clId="{E9D8469F-8C66-4DAE-B750-5C4AC66A273D}" dt="2021-06-02T14:10:58.069" v="36" actId="207"/>
          <ac:spMkLst>
            <pc:docMk/>
            <pc:sldMk cId="3063306320" sldId="273"/>
            <ac:spMk id="18" creationId="{BAD94338-243D-473D-B628-80BA551D2A5C}"/>
          </ac:spMkLst>
        </pc:spChg>
        <pc:spChg chg="mod">
          <ac:chgData name="MARCO SICA" userId="ad175a74-f9a0-4416-99ff-9b9e0bbcfcb4" providerId="ADAL" clId="{E9D8469F-8C66-4DAE-B750-5C4AC66A273D}" dt="2021-06-03T09:15:39.170" v="196" actId="20577"/>
          <ac:spMkLst>
            <pc:docMk/>
            <pc:sldMk cId="3063306320" sldId="273"/>
            <ac:spMk id="20" creationId="{2FAC4333-0A02-4003-9BD7-088AD9D0BF03}"/>
          </ac:spMkLst>
        </pc:spChg>
        <pc:spChg chg="mod">
          <ac:chgData name="MARCO SICA" userId="ad175a74-f9a0-4416-99ff-9b9e0bbcfcb4" providerId="ADAL" clId="{E9D8469F-8C66-4DAE-B750-5C4AC66A273D}" dt="2021-06-03T09:16:18.749" v="197" actId="20577"/>
          <ac:spMkLst>
            <pc:docMk/>
            <pc:sldMk cId="3063306320" sldId="273"/>
            <ac:spMk id="21" creationId="{A3D25989-9E78-498A-93A4-6138DFEDE650}"/>
          </ac:spMkLst>
        </pc:spChg>
        <pc:picChg chg="mod">
          <ac:chgData name="MARCO SICA" userId="ad175a74-f9a0-4416-99ff-9b9e0bbcfcb4" providerId="ADAL" clId="{E9D8469F-8C66-4DAE-B750-5C4AC66A273D}" dt="2021-06-03T09:55:45.850" v="199" actId="14100"/>
          <ac:picMkLst>
            <pc:docMk/>
            <pc:sldMk cId="3063306320" sldId="273"/>
            <ac:picMk id="19" creationId="{27F21A02-E012-4175-8794-45A3C69CE8A3}"/>
          </ac:picMkLst>
        </pc:picChg>
      </pc:sldChg>
      <pc:sldChg chg="addSp delSp modSp mod">
        <pc:chgData name="MARCO SICA" userId="ad175a74-f9a0-4416-99ff-9b9e0bbcfcb4" providerId="ADAL" clId="{E9D8469F-8C66-4DAE-B750-5C4AC66A273D}" dt="2021-06-02T14:22:58.914" v="86" actId="1076"/>
        <pc:sldMkLst>
          <pc:docMk/>
          <pc:sldMk cId="3388658061" sldId="275"/>
        </pc:sldMkLst>
        <pc:spChg chg="add del">
          <ac:chgData name="MARCO SICA" userId="ad175a74-f9a0-4416-99ff-9b9e0bbcfcb4" providerId="ADAL" clId="{E9D8469F-8C66-4DAE-B750-5C4AC66A273D}" dt="2021-06-02T14:22:26.073" v="42" actId="478"/>
          <ac:spMkLst>
            <pc:docMk/>
            <pc:sldMk cId="3388658061" sldId="275"/>
            <ac:spMk id="4" creationId="{35B5FD80-6DB4-824B-9024-5D35CA16D11B}"/>
          </ac:spMkLst>
        </pc:spChg>
        <pc:spChg chg="mod">
          <ac:chgData name="MARCO SICA" userId="ad175a74-f9a0-4416-99ff-9b9e0bbcfcb4" providerId="ADAL" clId="{E9D8469F-8C66-4DAE-B750-5C4AC66A273D}" dt="2021-06-02T14:22:58.914" v="86" actId="1076"/>
          <ac:spMkLst>
            <pc:docMk/>
            <pc:sldMk cId="3388658061" sldId="275"/>
            <ac:spMk id="19" creationId="{0DE23258-19FB-48F9-BF57-F063157DB0D8}"/>
          </ac:spMkLst>
        </pc:spChg>
      </pc:sldChg>
      <pc:sldChg chg="modSp mod modNotesTx">
        <pc:chgData name="MARCO SICA" userId="ad175a74-f9a0-4416-99ff-9b9e0bbcfcb4" providerId="ADAL" clId="{E9D8469F-8C66-4DAE-B750-5C4AC66A273D}" dt="2021-06-03T09:55:52.900" v="201" actId="14100"/>
        <pc:sldMkLst>
          <pc:docMk/>
          <pc:sldMk cId="2007539370" sldId="277"/>
        </pc:sldMkLst>
        <pc:spChg chg="mod">
          <ac:chgData name="MARCO SICA" userId="ad175a74-f9a0-4416-99ff-9b9e0bbcfcb4" providerId="ADAL" clId="{E9D8469F-8C66-4DAE-B750-5C4AC66A273D}" dt="2021-06-03T09:12:35.081" v="187" actId="20577"/>
          <ac:spMkLst>
            <pc:docMk/>
            <pc:sldMk cId="2007539370" sldId="277"/>
            <ac:spMk id="2" creationId="{7807073F-A76A-A845-B693-A3EBA178E7B9}"/>
          </ac:spMkLst>
        </pc:spChg>
        <pc:spChg chg="mod">
          <ac:chgData name="MARCO SICA" userId="ad175a74-f9a0-4416-99ff-9b9e0bbcfcb4" providerId="ADAL" clId="{E9D8469F-8C66-4DAE-B750-5C4AC66A273D}" dt="2021-06-02T14:11:03.266" v="37" actId="108"/>
          <ac:spMkLst>
            <pc:docMk/>
            <pc:sldMk cId="2007539370" sldId="277"/>
            <ac:spMk id="5" creationId="{0F5F0088-17F7-46EF-BA81-02CBEBF30A1E}"/>
          </ac:spMkLst>
        </pc:spChg>
        <pc:spChg chg="mod">
          <ac:chgData name="MARCO SICA" userId="ad175a74-f9a0-4416-99ff-9b9e0bbcfcb4" providerId="ADAL" clId="{E9D8469F-8C66-4DAE-B750-5C4AC66A273D}" dt="2021-06-02T14:01:55.353" v="35" actId="20577"/>
          <ac:spMkLst>
            <pc:docMk/>
            <pc:sldMk cId="2007539370" sldId="277"/>
            <ac:spMk id="24" creationId="{7190F8AD-9521-4982-9FEA-F1C39554EE53}"/>
          </ac:spMkLst>
        </pc:spChg>
        <pc:spChg chg="mod">
          <ac:chgData name="MARCO SICA" userId="ad175a74-f9a0-4416-99ff-9b9e0bbcfcb4" providerId="ADAL" clId="{E9D8469F-8C66-4DAE-B750-5C4AC66A273D}" dt="2021-06-02T13:52:01.968" v="0" actId="20577"/>
          <ac:spMkLst>
            <pc:docMk/>
            <pc:sldMk cId="2007539370" sldId="277"/>
            <ac:spMk id="26" creationId="{E11030A0-6228-49BE-81B7-F0CF0BBD3A2B}"/>
          </ac:spMkLst>
        </pc:spChg>
        <pc:picChg chg="mod">
          <ac:chgData name="MARCO SICA" userId="ad175a74-f9a0-4416-99ff-9b9e0bbcfcb4" providerId="ADAL" clId="{E9D8469F-8C66-4DAE-B750-5C4AC66A273D}" dt="2021-06-03T09:55:52.900" v="201" actId="14100"/>
          <ac:picMkLst>
            <pc:docMk/>
            <pc:sldMk cId="2007539370" sldId="277"/>
            <ac:picMk id="32" creationId="{B954F5F7-D18C-4506-80B0-17243450D142}"/>
          </ac:picMkLst>
        </pc:picChg>
      </pc:sldChg>
      <pc:sldChg chg="addSp delSp modSp mod">
        <pc:chgData name="MARCO SICA" userId="ad175a74-f9a0-4416-99ff-9b9e0bbcfcb4" providerId="ADAL" clId="{E9D8469F-8C66-4DAE-B750-5C4AC66A273D}" dt="2021-06-02T15:42:56.384" v="128" actId="14100"/>
        <pc:sldMkLst>
          <pc:docMk/>
          <pc:sldMk cId="3154968619" sldId="278"/>
        </pc:sldMkLst>
        <pc:spChg chg="del">
          <ac:chgData name="MARCO SICA" userId="ad175a74-f9a0-4416-99ff-9b9e0bbcfcb4" providerId="ADAL" clId="{E9D8469F-8C66-4DAE-B750-5C4AC66A273D}" dt="2021-06-02T14:24:34.446" v="87" actId="478"/>
          <ac:spMkLst>
            <pc:docMk/>
            <pc:sldMk cId="3154968619" sldId="278"/>
            <ac:spMk id="19" creationId="{0DE23258-19FB-48F9-BF57-F063157DB0D8}"/>
          </ac:spMkLst>
        </pc:spChg>
        <pc:picChg chg="add del mod">
          <ac:chgData name="MARCO SICA" userId="ad175a74-f9a0-4416-99ff-9b9e0bbcfcb4" providerId="ADAL" clId="{E9D8469F-8C66-4DAE-B750-5C4AC66A273D}" dt="2021-06-02T14:47:44.970" v="121" actId="478"/>
          <ac:picMkLst>
            <pc:docMk/>
            <pc:sldMk cId="3154968619" sldId="278"/>
            <ac:picMk id="5" creationId="{32221222-C52D-4526-B8C0-78498646E60D}"/>
          </ac:picMkLst>
        </pc:picChg>
        <pc:picChg chg="add del mod">
          <ac:chgData name="MARCO SICA" userId="ad175a74-f9a0-4416-99ff-9b9e0bbcfcb4" providerId="ADAL" clId="{E9D8469F-8C66-4DAE-B750-5C4AC66A273D}" dt="2021-06-02T14:43:38.779" v="92" actId="21"/>
          <ac:picMkLst>
            <pc:docMk/>
            <pc:sldMk cId="3154968619" sldId="278"/>
            <ac:picMk id="21" creationId="{F9854443-2E8E-4B83-B48F-AF96EAD1ED88}"/>
          </ac:picMkLst>
        </pc:picChg>
        <pc:picChg chg="add del mod">
          <ac:chgData name="MARCO SICA" userId="ad175a74-f9a0-4416-99ff-9b9e0bbcfcb4" providerId="ADAL" clId="{E9D8469F-8C66-4DAE-B750-5C4AC66A273D}" dt="2021-06-02T14:45:05.191" v="101" actId="478"/>
          <ac:picMkLst>
            <pc:docMk/>
            <pc:sldMk cId="3154968619" sldId="278"/>
            <ac:picMk id="22" creationId="{1F434350-9DE4-4693-A40D-EC3D812C8B53}"/>
          </ac:picMkLst>
        </pc:picChg>
        <pc:picChg chg="add mod">
          <ac:chgData name="MARCO SICA" userId="ad175a74-f9a0-4416-99ff-9b9e0bbcfcb4" providerId="ADAL" clId="{E9D8469F-8C66-4DAE-B750-5C4AC66A273D}" dt="2021-06-02T15:42:56.384" v="128" actId="14100"/>
          <ac:picMkLst>
            <pc:docMk/>
            <pc:sldMk cId="3154968619" sldId="278"/>
            <ac:picMk id="23" creationId="{C4BE1293-3D02-4934-883E-01BC5B01D45A}"/>
          </ac:picMkLst>
        </pc:picChg>
      </pc:sldChg>
      <pc:sldChg chg="modSp add mod ord">
        <pc:chgData name="MARCO SICA" userId="ad175a74-f9a0-4416-99ff-9b9e0bbcfcb4" providerId="ADAL" clId="{E9D8469F-8C66-4DAE-B750-5C4AC66A273D}" dt="2021-06-02T15:26:55.381" v="126" actId="20577"/>
        <pc:sldMkLst>
          <pc:docMk/>
          <pc:sldMk cId="2589250581" sldId="297"/>
        </pc:sldMkLst>
        <pc:spChg chg="mod">
          <ac:chgData name="MARCO SICA" userId="ad175a74-f9a0-4416-99ff-9b9e0bbcfcb4" providerId="ADAL" clId="{E9D8469F-8C66-4DAE-B750-5C4AC66A273D}" dt="2021-06-02T15:26:55.381" v="126" actId="20577"/>
          <ac:spMkLst>
            <pc:docMk/>
            <pc:sldMk cId="2589250581" sldId="297"/>
            <ac:spMk id="36866" creationId="{00000000-0000-0000-0000-000000000000}"/>
          </ac:spMkLst>
        </pc:spChg>
      </pc:sldChg>
      <pc:sldChg chg="modSp add del mod ord">
        <pc:chgData name="MARCO SICA" userId="ad175a74-f9a0-4416-99ff-9b9e0bbcfcb4" providerId="ADAL" clId="{E9D8469F-8C66-4DAE-B750-5C4AC66A273D}" dt="2021-06-02T15:43:52.125" v="155" actId="47"/>
        <pc:sldMkLst>
          <pc:docMk/>
          <pc:sldMk cId="2362604600" sldId="298"/>
        </pc:sldMkLst>
        <pc:spChg chg="mod">
          <ac:chgData name="MARCO SICA" userId="ad175a74-f9a0-4416-99ff-9b9e0bbcfcb4" providerId="ADAL" clId="{E9D8469F-8C66-4DAE-B750-5C4AC66A273D}" dt="2021-06-02T15:43:24.832" v="140" actId="20577"/>
          <ac:spMkLst>
            <pc:docMk/>
            <pc:sldMk cId="2362604600" sldId="298"/>
            <ac:spMk id="36866" creationId="{00000000-0000-0000-0000-000000000000}"/>
          </ac:spMkLst>
        </pc:spChg>
      </pc:sldChg>
      <pc:sldChg chg="addSp delSp modSp add del mod ord">
        <pc:chgData name="MARCO SICA" userId="ad175a74-f9a0-4416-99ff-9b9e0bbcfcb4" providerId="ADAL" clId="{E9D8469F-8C66-4DAE-B750-5C4AC66A273D}" dt="2021-06-03T12:59:12.012" v="202" actId="2696"/>
        <pc:sldMkLst>
          <pc:docMk/>
          <pc:sldMk cId="1178426355" sldId="299"/>
        </pc:sldMkLst>
        <pc:spChg chg="mod">
          <ac:chgData name="MARCO SICA" userId="ad175a74-f9a0-4416-99ff-9b9e0bbcfcb4" providerId="ADAL" clId="{E9D8469F-8C66-4DAE-B750-5C4AC66A273D}" dt="2021-06-02T15:43:56.297" v="157" actId="20577"/>
          <ac:spMkLst>
            <pc:docMk/>
            <pc:sldMk cId="1178426355" sldId="299"/>
            <ac:spMk id="2" creationId="{7807073F-A76A-A845-B693-A3EBA178E7B9}"/>
          </ac:spMkLst>
        </pc:spChg>
        <pc:spChg chg="del mod">
          <ac:chgData name="MARCO SICA" userId="ad175a74-f9a0-4416-99ff-9b9e0bbcfcb4" providerId="ADAL" clId="{E9D8469F-8C66-4DAE-B750-5C4AC66A273D}" dt="2021-06-02T15:43:40.383" v="147" actId="478"/>
          <ac:spMkLst>
            <pc:docMk/>
            <pc:sldMk cId="1178426355" sldId="299"/>
            <ac:spMk id="18" creationId="{D31F2E50-2860-4C9A-AFC3-6A505F9B716C}"/>
          </ac:spMkLst>
        </pc:spChg>
        <pc:spChg chg="del">
          <ac:chgData name="MARCO SICA" userId="ad175a74-f9a0-4416-99ff-9b9e0bbcfcb4" providerId="ADAL" clId="{E9D8469F-8C66-4DAE-B750-5C4AC66A273D}" dt="2021-06-02T15:43:39.548" v="146" actId="478"/>
          <ac:spMkLst>
            <pc:docMk/>
            <pc:sldMk cId="1178426355" sldId="299"/>
            <ac:spMk id="19" creationId="{0DE23258-19FB-48F9-BF57-F063157DB0D8}"/>
          </ac:spMkLst>
        </pc:spChg>
        <pc:spChg chg="add del">
          <ac:chgData name="MARCO SICA" userId="ad175a74-f9a0-4416-99ff-9b9e0bbcfcb4" providerId="ADAL" clId="{E9D8469F-8C66-4DAE-B750-5C4AC66A273D}" dt="2021-06-02T15:44:23.043" v="159" actId="22"/>
          <ac:spMkLst>
            <pc:docMk/>
            <pc:sldMk cId="1178426355" sldId="299"/>
            <ac:spMk id="21" creationId="{3D8B342A-1251-4544-9175-5E978C047056}"/>
          </ac:spMkLst>
        </pc:spChg>
        <pc:spChg chg="add mod">
          <ac:chgData name="MARCO SICA" userId="ad175a74-f9a0-4416-99ff-9b9e0bbcfcb4" providerId="ADAL" clId="{E9D8469F-8C66-4DAE-B750-5C4AC66A273D}" dt="2021-06-02T15:45:27.551" v="183" actId="1076"/>
          <ac:spMkLst>
            <pc:docMk/>
            <pc:sldMk cId="1178426355" sldId="299"/>
            <ac:spMk id="22" creationId="{FAA61027-F143-4252-827F-63B3F4970DED}"/>
          </ac:spMkLst>
        </pc:spChg>
        <pc:picChg chg="del">
          <ac:chgData name="MARCO SICA" userId="ad175a74-f9a0-4416-99ff-9b9e0bbcfcb4" providerId="ADAL" clId="{E9D8469F-8C66-4DAE-B750-5C4AC66A273D}" dt="2021-06-02T15:43:37.239" v="144" actId="478"/>
          <ac:picMkLst>
            <pc:docMk/>
            <pc:sldMk cId="1178426355" sldId="299"/>
            <ac:picMk id="20" creationId="{42081AA6-1CFE-4007-8DA1-CBF23A6EFC0A}"/>
          </ac:picMkLst>
        </pc:picChg>
      </pc:sldChg>
    </pc:docChg>
  </pc:docChgLst>
  <pc:docChgLst>
    <pc:chgData name="VINCENZO ESPOSITO" userId="eb6fbc0f-bfd2-45a6-968c-de59bcfe954d" providerId="ADAL" clId="{FEF12D0A-02E0-6D40-87B6-5C742C79DC75}"/>
    <pc:docChg chg="undo custSel addSld delSld modSld sldOrd">
      <pc:chgData name="VINCENZO ESPOSITO" userId="eb6fbc0f-bfd2-45a6-968c-de59bcfe954d" providerId="ADAL" clId="{FEF12D0A-02E0-6D40-87B6-5C742C79DC75}" dt="2021-06-02T15:22:00.403" v="4460" actId="20577"/>
      <pc:docMkLst>
        <pc:docMk/>
      </pc:docMkLst>
      <pc:sldChg chg="addSp delSp modSp mod modTransition setBg modAnim">
        <pc:chgData name="VINCENZO ESPOSITO" userId="eb6fbc0f-bfd2-45a6-968c-de59bcfe954d" providerId="ADAL" clId="{FEF12D0A-02E0-6D40-87B6-5C742C79DC75}" dt="2021-06-02T13:18:28.056" v="4187"/>
        <pc:sldMkLst>
          <pc:docMk/>
          <pc:sldMk cId="0" sldId="256"/>
        </pc:sldMkLst>
        <pc:spChg chg="add del mod">
          <ac:chgData name="VINCENZO ESPOSITO" userId="eb6fbc0f-bfd2-45a6-968c-de59bcfe954d" providerId="ADAL" clId="{FEF12D0A-02E0-6D40-87B6-5C742C79DC75}" dt="2021-06-01T13:20:48.094" v="2"/>
          <ac:spMkLst>
            <pc:docMk/>
            <pc:sldMk cId="0" sldId="256"/>
            <ac:spMk id="2" creationId="{19CD5FA8-EC6F-B745-86E0-6C29F217C57B}"/>
          </ac:spMkLst>
        </pc:spChg>
        <pc:spChg chg="add del mod">
          <ac:chgData name="VINCENZO ESPOSITO" userId="eb6fbc0f-bfd2-45a6-968c-de59bcfe954d" providerId="ADAL" clId="{FEF12D0A-02E0-6D40-87B6-5C742C79DC75}" dt="2021-06-01T13:24:46.639" v="59"/>
          <ac:spMkLst>
            <pc:docMk/>
            <pc:sldMk cId="0" sldId="256"/>
            <ac:spMk id="5" creationId="{1A8F0F0C-2DD2-F747-A6E8-4CEBFD26479E}"/>
          </ac:spMkLst>
        </pc:spChg>
        <pc:spChg chg="add del mod">
          <ac:chgData name="VINCENZO ESPOSITO" userId="eb6fbc0f-bfd2-45a6-968c-de59bcfe954d" providerId="ADAL" clId="{FEF12D0A-02E0-6D40-87B6-5C742C79DC75}" dt="2021-06-01T13:25:34.692" v="139"/>
          <ac:spMkLst>
            <pc:docMk/>
            <pc:sldMk cId="0" sldId="256"/>
            <ac:spMk id="6" creationId="{9A020B3E-8F7C-8441-9022-7E06C799932F}"/>
          </ac:spMkLst>
        </pc:spChg>
        <pc:spChg chg="add del mod">
          <ac:chgData name="VINCENZO ESPOSITO" userId="eb6fbc0f-bfd2-45a6-968c-de59bcfe954d" providerId="ADAL" clId="{FEF12D0A-02E0-6D40-87B6-5C742C79DC75}" dt="2021-06-01T13:27:14.890" v="191"/>
          <ac:spMkLst>
            <pc:docMk/>
            <pc:sldMk cId="0" sldId="256"/>
            <ac:spMk id="7" creationId="{C09763EC-13E3-854C-91AE-2BCB54E16414}"/>
          </ac:spMkLst>
        </pc:spChg>
        <pc:spChg chg="add mod">
          <ac:chgData name="VINCENZO ESPOSITO" userId="eb6fbc0f-bfd2-45a6-968c-de59bcfe954d" providerId="ADAL" clId="{FEF12D0A-02E0-6D40-87B6-5C742C79DC75}" dt="2021-06-01T14:36:15.732" v="308" actId="1076"/>
          <ac:spMkLst>
            <pc:docMk/>
            <pc:sldMk cId="0" sldId="256"/>
            <ac:spMk id="8" creationId="{A12F516C-0317-B348-9450-FB2139F36CA6}"/>
          </ac:spMkLst>
        </pc:spChg>
        <pc:spChg chg="mod">
          <ac:chgData name="VINCENZO ESPOSITO" userId="eb6fbc0f-bfd2-45a6-968c-de59bcfe954d" providerId="ADAL" clId="{FEF12D0A-02E0-6D40-87B6-5C742C79DC75}" dt="2021-06-01T14:36:21.559" v="309" actId="1076"/>
          <ac:spMkLst>
            <pc:docMk/>
            <pc:sldMk cId="0" sldId="256"/>
            <ac:spMk id="10" creationId="{78CFA749-0914-461D-BA6E-0600FE669AF9}"/>
          </ac:spMkLst>
        </pc:spChg>
        <pc:spChg chg="add del">
          <ac:chgData name="VINCENZO ESPOSITO" userId="eb6fbc0f-bfd2-45a6-968c-de59bcfe954d" providerId="ADAL" clId="{FEF12D0A-02E0-6D40-87B6-5C742C79DC75}" dt="2021-06-01T13:30:37.991" v="225" actId="26606"/>
          <ac:spMkLst>
            <pc:docMk/>
            <pc:sldMk cId="0" sldId="256"/>
            <ac:spMk id="81" creationId="{BEBFA723-5A7B-472D-ABD7-1526B8D3A38B}"/>
          </ac:spMkLst>
        </pc:spChg>
        <pc:spChg chg="add del">
          <ac:chgData name="VINCENZO ESPOSITO" userId="eb6fbc0f-bfd2-45a6-968c-de59bcfe954d" providerId="ADAL" clId="{FEF12D0A-02E0-6D40-87B6-5C742C79DC75}" dt="2021-06-01T13:30:37.991" v="225" actId="26606"/>
          <ac:spMkLst>
            <pc:docMk/>
            <pc:sldMk cId="0" sldId="256"/>
            <ac:spMk id="83" creationId="{A6B27065-399A-4CF7-BF70-CF79B9848FC1}"/>
          </ac:spMkLst>
        </pc:spChg>
        <pc:spChg chg="add">
          <ac:chgData name="VINCENZO ESPOSITO" userId="eb6fbc0f-bfd2-45a6-968c-de59bcfe954d" providerId="ADAL" clId="{FEF12D0A-02E0-6D40-87B6-5C742C79DC75}" dt="2021-06-01T13:30:37.991" v="225" actId="26606"/>
          <ac:spMkLst>
            <pc:docMk/>
            <pc:sldMk cId="0" sldId="256"/>
            <ac:spMk id="145" creationId="{A3363022-C969-41E9-8EB2-E4C94908C1FA}"/>
          </ac:spMkLst>
        </pc:spChg>
        <pc:spChg chg="add">
          <ac:chgData name="VINCENZO ESPOSITO" userId="eb6fbc0f-bfd2-45a6-968c-de59bcfe954d" providerId="ADAL" clId="{FEF12D0A-02E0-6D40-87B6-5C742C79DC75}" dt="2021-06-01T13:30:37.991" v="225" actId="26606"/>
          <ac:spMkLst>
            <pc:docMk/>
            <pc:sldMk cId="0" sldId="256"/>
            <ac:spMk id="147" creationId="{8D1AD6B3-BE88-4CEB-BA17-790657CC4729}"/>
          </ac:spMkLst>
        </pc:spChg>
        <pc:spChg chg="mod">
          <ac:chgData name="VINCENZO ESPOSITO" userId="eb6fbc0f-bfd2-45a6-968c-de59bcfe954d" providerId="ADAL" clId="{FEF12D0A-02E0-6D40-87B6-5C742C79DC75}" dt="2021-06-01T14:35:40.210" v="285" actId="1076"/>
          <ac:spMkLst>
            <pc:docMk/>
            <pc:sldMk cId="0" sldId="256"/>
            <ac:spMk id="34828" creationId="{00000000-0000-0000-0000-000000000000}"/>
          </ac:spMkLst>
        </pc:spChg>
        <pc:grpChg chg="add del">
          <ac:chgData name="VINCENZO ESPOSITO" userId="eb6fbc0f-bfd2-45a6-968c-de59bcfe954d" providerId="ADAL" clId="{FEF12D0A-02E0-6D40-87B6-5C742C79DC75}" dt="2021-06-01T13:30:37.991" v="225" actId="26606"/>
          <ac:grpSpMkLst>
            <pc:docMk/>
            <pc:sldMk cId="0" sldId="256"/>
            <ac:grpSpMk id="85" creationId="{CF22986C-DDF7-4109-9D6A-006800D6B041}"/>
          </ac:grpSpMkLst>
        </pc:grpChg>
        <pc:grpChg chg="add">
          <ac:chgData name="VINCENZO ESPOSITO" userId="eb6fbc0f-bfd2-45a6-968c-de59bcfe954d" providerId="ADAL" clId="{FEF12D0A-02E0-6D40-87B6-5C742C79DC75}" dt="2021-06-01T13:30:37.991" v="225" actId="26606"/>
          <ac:grpSpMkLst>
            <pc:docMk/>
            <pc:sldMk cId="0" sldId="256"/>
            <ac:grpSpMk id="149" creationId="{89D1390B-7E13-4B4F-9CB2-391063412E54}"/>
          </ac:grpSpMkLst>
        </pc:grpChg>
        <pc:picChg chg="add mod">
          <ac:chgData name="VINCENZO ESPOSITO" userId="eb6fbc0f-bfd2-45a6-968c-de59bcfe954d" providerId="ADAL" clId="{FEF12D0A-02E0-6D40-87B6-5C742C79DC75}" dt="2021-06-01T14:35:45.917" v="287" actId="14100"/>
          <ac:picMkLst>
            <pc:docMk/>
            <pc:sldMk cId="0" sldId="256"/>
            <ac:picMk id="4" creationId="{A9A05B16-5E9A-2145-A27F-8A363ED858AB}"/>
          </ac:picMkLst>
        </pc:picChg>
      </pc:sldChg>
      <pc:sldChg chg="addSp delSp modSp mod setBg modAnim">
        <pc:chgData name="VINCENZO ESPOSITO" userId="eb6fbc0f-bfd2-45a6-968c-de59bcfe954d" providerId="ADAL" clId="{FEF12D0A-02E0-6D40-87B6-5C742C79DC75}" dt="2021-06-02T13:16:10.745" v="4178"/>
        <pc:sldMkLst>
          <pc:docMk/>
          <pc:sldMk cId="0" sldId="257"/>
        </pc:sldMkLst>
        <pc:spChg chg="add del mod">
          <ac:chgData name="VINCENZO ESPOSITO" userId="eb6fbc0f-bfd2-45a6-968c-de59bcfe954d" providerId="ADAL" clId="{FEF12D0A-02E0-6D40-87B6-5C742C79DC75}" dt="2021-06-01T13:21:21.734" v="9"/>
          <ac:spMkLst>
            <pc:docMk/>
            <pc:sldMk cId="0" sldId="257"/>
            <ac:spMk id="2" creationId="{960EF9A0-B7EE-3E41-BB04-3E941E142B12}"/>
          </ac:spMkLst>
        </pc:spChg>
        <pc:spChg chg="add del mod">
          <ac:chgData name="VINCENZO ESPOSITO" userId="eb6fbc0f-bfd2-45a6-968c-de59bcfe954d" providerId="ADAL" clId="{FEF12D0A-02E0-6D40-87B6-5C742C79DC75}" dt="2021-06-01T13:27:52.287" v="202" actId="767"/>
          <ac:spMkLst>
            <pc:docMk/>
            <pc:sldMk cId="0" sldId="257"/>
            <ac:spMk id="3" creationId="{4105FFB5-4C97-C14E-831F-B72AF125ED68}"/>
          </ac:spMkLst>
        </pc:spChg>
        <pc:spChg chg="add del mod">
          <ac:chgData name="VINCENZO ESPOSITO" userId="eb6fbc0f-bfd2-45a6-968c-de59bcfe954d" providerId="ADAL" clId="{FEF12D0A-02E0-6D40-87B6-5C742C79DC75}" dt="2021-06-01T13:40:27.325" v="265"/>
          <ac:spMkLst>
            <pc:docMk/>
            <pc:sldMk cId="0" sldId="257"/>
            <ac:spMk id="4" creationId="{FF13E1D4-7027-7640-A82D-E98DCF29779D}"/>
          </ac:spMkLst>
        </pc:spChg>
        <pc:spChg chg="add del mod">
          <ac:chgData name="VINCENZO ESPOSITO" userId="eb6fbc0f-bfd2-45a6-968c-de59bcfe954d" providerId="ADAL" clId="{FEF12D0A-02E0-6D40-87B6-5C742C79DC75}" dt="2021-06-01T15:28:44.549" v="543" actId="478"/>
          <ac:spMkLst>
            <pc:docMk/>
            <pc:sldMk cId="0" sldId="257"/>
            <ac:spMk id="5" creationId="{83DD207D-3E82-4C48-9DDB-07323B8B8F07}"/>
          </ac:spMkLst>
        </pc:spChg>
        <pc:spChg chg="mod ord">
          <ac:chgData name="VINCENZO ESPOSITO" userId="eb6fbc0f-bfd2-45a6-968c-de59bcfe954d" providerId="ADAL" clId="{FEF12D0A-02E0-6D40-87B6-5C742C79DC75}" dt="2021-06-01T13:29:10.437" v="223" actId="26606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VINCENZO ESPOSITO" userId="eb6fbc0f-bfd2-45a6-968c-de59bcfe954d" providerId="ADAL" clId="{FEF12D0A-02E0-6D40-87B6-5C742C79DC75}" dt="2021-06-01T15:32:56.365" v="1063"/>
          <ac:spMkLst>
            <pc:docMk/>
            <pc:sldMk cId="0" sldId="257"/>
            <ac:spMk id="8" creationId="{F0FD74FF-D449-7644-ADA0-A5693A57C0E7}"/>
          </ac:spMkLst>
        </pc:spChg>
        <pc:spChg chg="add mod">
          <ac:chgData name="VINCENZO ESPOSITO" userId="eb6fbc0f-bfd2-45a6-968c-de59bcfe954d" providerId="ADAL" clId="{FEF12D0A-02E0-6D40-87B6-5C742C79DC75}" dt="2021-06-02T08:26:02.913" v="1815" actId="27636"/>
          <ac:spMkLst>
            <pc:docMk/>
            <pc:sldMk cId="0" sldId="257"/>
            <ac:spMk id="19" creationId="{98AC88F7-5BC5-C346-99B4-F5FE4A3C1D1A}"/>
          </ac:spMkLst>
        </pc:spChg>
        <pc:spChg chg="add mod">
          <ac:chgData name="VINCENZO ESPOSITO" userId="eb6fbc0f-bfd2-45a6-968c-de59bcfe954d" providerId="ADAL" clId="{FEF12D0A-02E0-6D40-87B6-5C742C79DC75}" dt="2021-06-02T08:26:07.071" v="1817" actId="27636"/>
          <ac:spMkLst>
            <pc:docMk/>
            <pc:sldMk cId="0" sldId="257"/>
            <ac:spMk id="21" creationId="{6BC1D0E0-1C8A-6941-B5E2-34810C897409}"/>
          </ac:spMkLst>
        </pc:spChg>
        <pc:spChg chg="add del">
          <ac:chgData name="VINCENZO ESPOSITO" userId="eb6fbc0f-bfd2-45a6-968c-de59bcfe954d" providerId="ADAL" clId="{FEF12D0A-02E0-6D40-87B6-5C742C79DC75}" dt="2021-06-01T13:29:10.437" v="223" actId="26606"/>
          <ac:spMkLst>
            <pc:docMk/>
            <pc:sldMk cId="0" sldId="257"/>
            <ac:spMk id="72" creationId="{59A309A7-1751-4ABE-A3C1-EEC40366AD89}"/>
          </ac:spMkLst>
        </pc:spChg>
        <pc:spChg chg="add del">
          <ac:chgData name="VINCENZO ESPOSITO" userId="eb6fbc0f-bfd2-45a6-968c-de59bcfe954d" providerId="ADAL" clId="{FEF12D0A-02E0-6D40-87B6-5C742C79DC75}" dt="2021-06-01T13:29:10.437" v="223" actId="26606"/>
          <ac:spMkLst>
            <pc:docMk/>
            <pc:sldMk cId="0" sldId="257"/>
            <ac:spMk id="74" creationId="{967D8EB6-EAE1-4F9C-B398-83321E287204}"/>
          </ac:spMkLst>
        </pc:spChg>
        <pc:spChg chg="add">
          <ac:chgData name="VINCENZO ESPOSITO" userId="eb6fbc0f-bfd2-45a6-968c-de59bcfe954d" providerId="ADAL" clId="{FEF12D0A-02E0-6D40-87B6-5C742C79DC75}" dt="2021-06-01T13:29:10.437" v="223" actId="26606"/>
          <ac:spMkLst>
            <pc:docMk/>
            <pc:sldMk cId="0" sldId="257"/>
            <ac:spMk id="136" creationId="{B6FACB3C-9069-4791-BC5C-0DB7CD19B853}"/>
          </ac:spMkLst>
        </pc:spChg>
        <pc:spChg chg="add">
          <ac:chgData name="VINCENZO ESPOSITO" userId="eb6fbc0f-bfd2-45a6-968c-de59bcfe954d" providerId="ADAL" clId="{FEF12D0A-02E0-6D40-87B6-5C742C79DC75}" dt="2021-06-01T13:29:10.437" v="223" actId="26606"/>
          <ac:spMkLst>
            <pc:docMk/>
            <pc:sldMk cId="0" sldId="257"/>
            <ac:spMk id="138" creationId="{71F2038E-D777-4B76-81DD-DD13EE91B9DD}"/>
          </ac:spMkLst>
        </pc:spChg>
        <pc:spChg chg="mod">
          <ac:chgData name="VINCENZO ESPOSITO" userId="eb6fbc0f-bfd2-45a6-968c-de59bcfe954d" providerId="ADAL" clId="{FEF12D0A-02E0-6D40-87B6-5C742C79DC75}" dt="2021-06-01T15:47:39.979" v="1256" actId="1076"/>
          <ac:spMkLst>
            <pc:docMk/>
            <pc:sldMk cId="0" sldId="257"/>
            <ac:spMk id="36866" creationId="{00000000-0000-0000-0000-000000000000}"/>
          </ac:spMkLst>
        </pc:spChg>
        <pc:spChg chg="mod">
          <ac:chgData name="VINCENZO ESPOSITO" userId="eb6fbc0f-bfd2-45a6-968c-de59bcfe954d" providerId="ADAL" clId="{FEF12D0A-02E0-6D40-87B6-5C742C79DC75}" dt="2021-06-02T08:25:59.642" v="1813" actId="403"/>
          <ac:spMkLst>
            <pc:docMk/>
            <pc:sldMk cId="0" sldId="257"/>
            <ac:spMk id="36867" creationId="{00000000-0000-0000-0000-000000000000}"/>
          </ac:spMkLst>
        </pc:spChg>
        <pc:grpChg chg="add">
          <ac:chgData name="VINCENZO ESPOSITO" userId="eb6fbc0f-bfd2-45a6-968c-de59bcfe954d" providerId="ADAL" clId="{FEF12D0A-02E0-6D40-87B6-5C742C79DC75}" dt="2021-06-01T13:29:10.437" v="223" actId="26606"/>
          <ac:grpSpMkLst>
            <pc:docMk/>
            <pc:sldMk cId="0" sldId="257"/>
            <ac:grpSpMk id="140" creationId="{DD354807-230F-4402-B1B9-F733A8F1F190}"/>
          </ac:grpSpMkLst>
        </pc:grpChg>
        <pc:picChg chg="add mod">
          <ac:chgData name="VINCENZO ESPOSITO" userId="eb6fbc0f-bfd2-45a6-968c-de59bcfe954d" providerId="ADAL" clId="{FEF12D0A-02E0-6D40-87B6-5C742C79DC75}" dt="2021-06-01T13:29:10.437" v="223" actId="26606"/>
          <ac:picMkLst>
            <pc:docMk/>
            <pc:sldMk cId="0" sldId="257"/>
            <ac:picMk id="7" creationId="{4D40538E-09F2-BC41-9BCF-6F71F1BFE9FA}"/>
          </ac:picMkLst>
        </pc:picChg>
      </pc:sldChg>
      <pc:sldChg chg="del">
        <pc:chgData name="VINCENZO ESPOSITO" userId="eb6fbc0f-bfd2-45a6-968c-de59bcfe954d" providerId="ADAL" clId="{FEF12D0A-02E0-6D40-87B6-5C742C79DC75}" dt="2021-06-01T13:33:08.151" v="255" actId="2696"/>
        <pc:sldMkLst>
          <pc:docMk/>
          <pc:sldMk cId="0" sldId="259"/>
        </pc:sldMkLst>
      </pc:sldChg>
      <pc:sldChg chg="del">
        <pc:chgData name="VINCENZO ESPOSITO" userId="eb6fbc0f-bfd2-45a6-968c-de59bcfe954d" providerId="ADAL" clId="{FEF12D0A-02E0-6D40-87B6-5C742C79DC75}" dt="2021-06-01T13:33:08.764" v="256" actId="2696"/>
        <pc:sldMkLst>
          <pc:docMk/>
          <pc:sldMk cId="661508539" sldId="260"/>
        </pc:sldMkLst>
      </pc:sldChg>
      <pc:sldChg chg="del">
        <pc:chgData name="VINCENZO ESPOSITO" userId="eb6fbc0f-bfd2-45a6-968c-de59bcfe954d" providerId="ADAL" clId="{FEF12D0A-02E0-6D40-87B6-5C742C79DC75}" dt="2021-06-01T13:33:09.820" v="257" actId="2696"/>
        <pc:sldMkLst>
          <pc:docMk/>
          <pc:sldMk cId="2527914266" sldId="261"/>
        </pc:sldMkLst>
      </pc:sldChg>
      <pc:sldChg chg="del">
        <pc:chgData name="VINCENZO ESPOSITO" userId="eb6fbc0f-bfd2-45a6-968c-de59bcfe954d" providerId="ADAL" clId="{FEF12D0A-02E0-6D40-87B6-5C742C79DC75}" dt="2021-06-01T13:33:13.605" v="258" actId="2696"/>
        <pc:sldMkLst>
          <pc:docMk/>
          <pc:sldMk cId="1254182478" sldId="262"/>
        </pc:sldMkLst>
      </pc:sldChg>
      <pc:sldChg chg="addSp modSp new mod ord setBg">
        <pc:chgData name="VINCENZO ESPOSITO" userId="eb6fbc0f-bfd2-45a6-968c-de59bcfe954d" providerId="ADAL" clId="{FEF12D0A-02E0-6D40-87B6-5C742C79DC75}" dt="2021-06-01T13:33:17.481" v="259" actId="20578"/>
        <pc:sldMkLst>
          <pc:docMk/>
          <pc:sldMk cId="3624119766" sldId="263"/>
        </pc:sldMkLst>
        <pc:spChg chg="mod">
          <ac:chgData name="VINCENZO ESPOSITO" userId="eb6fbc0f-bfd2-45a6-968c-de59bcfe954d" providerId="ADAL" clId="{FEF12D0A-02E0-6D40-87B6-5C742C79DC75}" dt="2021-06-01T13:32:11.931" v="253" actId="26606"/>
          <ac:spMkLst>
            <pc:docMk/>
            <pc:sldMk cId="3624119766" sldId="263"/>
            <ac:spMk id="2" creationId="{7807073F-A76A-A845-B693-A3EBA178E7B9}"/>
          </ac:spMkLst>
        </pc:spChg>
        <pc:spChg chg="mod">
          <ac:chgData name="VINCENZO ESPOSITO" userId="eb6fbc0f-bfd2-45a6-968c-de59bcfe954d" providerId="ADAL" clId="{FEF12D0A-02E0-6D40-87B6-5C742C79DC75}" dt="2021-06-01T13:32:11.931" v="253" actId="26606"/>
          <ac:spMkLst>
            <pc:docMk/>
            <pc:sldMk cId="3624119766" sldId="263"/>
            <ac:spMk id="3" creationId="{6076965B-BB27-E845-9550-3D1B40EFEC89}"/>
          </ac:spMkLst>
        </pc:spChg>
        <pc:spChg chg="mod">
          <ac:chgData name="VINCENZO ESPOSITO" userId="eb6fbc0f-bfd2-45a6-968c-de59bcfe954d" providerId="ADAL" clId="{FEF12D0A-02E0-6D40-87B6-5C742C79DC75}" dt="2021-06-01T13:32:11.931" v="253" actId="26606"/>
          <ac:spMkLst>
            <pc:docMk/>
            <pc:sldMk cId="3624119766" sldId="263"/>
            <ac:spMk id="4" creationId="{35B5FD80-6DB4-824B-9024-5D35CA16D11B}"/>
          </ac:spMkLst>
        </pc:spChg>
        <pc:spChg chg="add">
          <ac:chgData name="VINCENZO ESPOSITO" userId="eb6fbc0f-bfd2-45a6-968c-de59bcfe954d" providerId="ADAL" clId="{FEF12D0A-02E0-6D40-87B6-5C742C79DC75}" dt="2021-06-01T13:32:11.931" v="253" actId="26606"/>
          <ac:spMkLst>
            <pc:docMk/>
            <pc:sldMk cId="3624119766" sldId="263"/>
            <ac:spMk id="9" creationId="{D038248A-211C-4EEC-8401-C761B929FB52}"/>
          </ac:spMkLst>
        </pc:spChg>
        <pc:spChg chg="add">
          <ac:chgData name="VINCENZO ESPOSITO" userId="eb6fbc0f-bfd2-45a6-968c-de59bcfe954d" providerId="ADAL" clId="{FEF12D0A-02E0-6D40-87B6-5C742C79DC75}" dt="2021-06-01T13:32:11.931" v="253" actId="26606"/>
          <ac:spMkLst>
            <pc:docMk/>
            <pc:sldMk cId="3624119766" sldId="263"/>
            <ac:spMk id="11" creationId="{C30A849F-66D9-40C8-BEC8-35AFF8F4568F}"/>
          </ac:spMkLst>
        </pc:spChg>
        <pc:grpChg chg="add">
          <ac:chgData name="VINCENZO ESPOSITO" userId="eb6fbc0f-bfd2-45a6-968c-de59bcfe954d" providerId="ADAL" clId="{FEF12D0A-02E0-6D40-87B6-5C742C79DC75}" dt="2021-06-01T13:32:11.931" v="253" actId="26606"/>
          <ac:grpSpMkLst>
            <pc:docMk/>
            <pc:sldMk cId="3624119766" sldId="263"/>
            <ac:grpSpMk id="13" creationId="{04542298-A2B1-480F-A11C-A40EDD19B857}"/>
          </ac:grpSpMkLst>
        </pc:grpChg>
        <pc:grpChg chg="add">
          <ac:chgData name="VINCENZO ESPOSITO" userId="eb6fbc0f-bfd2-45a6-968c-de59bcfe954d" providerId="ADAL" clId="{FEF12D0A-02E0-6D40-87B6-5C742C79DC75}" dt="2021-06-01T13:32:11.931" v="253" actId="26606"/>
          <ac:grpSpMkLst>
            <pc:docMk/>
            <pc:sldMk cId="3624119766" sldId="263"/>
            <ac:grpSpMk id="19" creationId="{2A5C9C35-2375-49EB-B99C-17C87D42FE7C}"/>
          </ac:grpSpMkLst>
        </pc:grpChg>
      </pc:sldChg>
      <pc:sldChg chg="add">
        <pc:chgData name="VINCENZO ESPOSITO" userId="eb6fbc0f-bfd2-45a6-968c-de59bcfe954d" providerId="ADAL" clId="{FEF12D0A-02E0-6D40-87B6-5C742C79DC75}" dt="2021-06-01T13:32:51.538" v="254" actId="2890"/>
        <pc:sldMkLst>
          <pc:docMk/>
          <pc:sldMk cId="1865352123" sldId="264"/>
        </pc:sldMkLst>
      </pc:sldChg>
      <pc:sldChg chg="addSp delSp modSp mod delAnim modAnim">
        <pc:chgData name="VINCENZO ESPOSITO" userId="eb6fbc0f-bfd2-45a6-968c-de59bcfe954d" providerId="ADAL" clId="{FEF12D0A-02E0-6D40-87B6-5C742C79DC75}" dt="2021-06-02T14:54:04.949" v="4356"/>
        <pc:sldMkLst>
          <pc:docMk/>
          <pc:sldMk cId="2745998798" sldId="266"/>
        </pc:sldMkLst>
        <pc:spChg chg="del mod">
          <ac:chgData name="VINCENZO ESPOSITO" userId="eb6fbc0f-bfd2-45a6-968c-de59bcfe954d" providerId="ADAL" clId="{FEF12D0A-02E0-6D40-87B6-5C742C79DC75}" dt="2021-06-02T07:31:46.270" v="1613" actId="478"/>
          <ac:spMkLst>
            <pc:docMk/>
            <pc:sldMk cId="2745998798" sldId="266"/>
            <ac:spMk id="2" creationId="{7807073F-A76A-A845-B693-A3EBA178E7B9}"/>
          </ac:spMkLst>
        </pc:spChg>
        <pc:spChg chg="del mod">
          <ac:chgData name="VINCENZO ESPOSITO" userId="eb6fbc0f-bfd2-45a6-968c-de59bcfe954d" providerId="ADAL" clId="{FEF12D0A-02E0-6D40-87B6-5C742C79DC75}" dt="2021-06-02T07:31:48.170" v="1614" actId="478"/>
          <ac:spMkLst>
            <pc:docMk/>
            <pc:sldMk cId="2745998798" sldId="266"/>
            <ac:spMk id="3" creationId="{6076965B-BB27-E845-9550-3D1B40EFEC89}"/>
          </ac:spMkLst>
        </pc:spChg>
        <pc:spChg chg="add del mod">
          <ac:chgData name="VINCENZO ESPOSITO" userId="eb6fbc0f-bfd2-45a6-968c-de59bcfe954d" providerId="ADAL" clId="{FEF12D0A-02E0-6D40-87B6-5C742C79DC75}" dt="2021-06-01T13:40:16.566" v="262"/>
          <ac:spMkLst>
            <pc:docMk/>
            <pc:sldMk cId="2745998798" sldId="266"/>
            <ac:spMk id="5" creationId="{692C688D-FE58-D649-908F-EB5132BC7E0F}"/>
          </ac:spMkLst>
        </pc:spChg>
        <pc:spChg chg="add del mod">
          <ac:chgData name="VINCENZO ESPOSITO" userId="eb6fbc0f-bfd2-45a6-968c-de59bcfe954d" providerId="ADAL" clId="{FEF12D0A-02E0-6D40-87B6-5C742C79DC75}" dt="2021-06-01T13:40:41.404" v="268"/>
          <ac:spMkLst>
            <pc:docMk/>
            <pc:sldMk cId="2745998798" sldId="266"/>
            <ac:spMk id="6" creationId="{4901BB6C-8767-E943-BA50-A6A721B23F28}"/>
          </ac:spMkLst>
        </pc:spChg>
        <pc:spChg chg="add del mod">
          <ac:chgData name="VINCENZO ESPOSITO" userId="eb6fbc0f-bfd2-45a6-968c-de59bcfe954d" providerId="ADAL" clId="{FEF12D0A-02E0-6D40-87B6-5C742C79DC75}" dt="2021-06-02T08:28:02.754" v="1946"/>
          <ac:spMkLst>
            <pc:docMk/>
            <pc:sldMk cId="2745998798" sldId="266"/>
            <ac:spMk id="7" creationId="{5C4D01B6-8996-BD4F-920C-930E0BEC0DE5}"/>
          </ac:spMkLst>
        </pc:spChg>
        <pc:spChg chg="add del mod">
          <ac:chgData name="VINCENZO ESPOSITO" userId="eb6fbc0f-bfd2-45a6-968c-de59bcfe954d" providerId="ADAL" clId="{FEF12D0A-02E0-6D40-87B6-5C742C79DC75}" dt="2021-06-02T08:41:06.231" v="2616" actId="478"/>
          <ac:spMkLst>
            <pc:docMk/>
            <pc:sldMk cId="2745998798" sldId="266"/>
            <ac:spMk id="8" creationId="{6EAD3897-2E65-3047-8EC5-EC005373B128}"/>
          </ac:spMkLst>
        </pc:spChg>
        <pc:spChg chg="del">
          <ac:chgData name="VINCENZO ESPOSITO" userId="eb6fbc0f-bfd2-45a6-968c-de59bcfe954d" providerId="ADAL" clId="{FEF12D0A-02E0-6D40-87B6-5C742C79DC75}" dt="2021-06-01T13:40:45.855" v="269" actId="26606"/>
          <ac:spMkLst>
            <pc:docMk/>
            <pc:sldMk cId="2745998798" sldId="266"/>
            <ac:spMk id="9" creationId="{D038248A-211C-4EEC-8401-C761B929FB52}"/>
          </ac:spMkLst>
        </pc:spChg>
        <pc:spChg chg="del">
          <ac:chgData name="VINCENZO ESPOSITO" userId="eb6fbc0f-bfd2-45a6-968c-de59bcfe954d" providerId="ADAL" clId="{FEF12D0A-02E0-6D40-87B6-5C742C79DC75}" dt="2021-06-01T13:40:45.855" v="269" actId="26606"/>
          <ac:spMkLst>
            <pc:docMk/>
            <pc:sldMk cId="2745998798" sldId="266"/>
            <ac:spMk id="11" creationId="{C30A849F-66D9-40C8-BEC8-35AFF8F4568F}"/>
          </ac:spMkLst>
        </pc:spChg>
        <pc:spChg chg="add del mod">
          <ac:chgData name="VINCENZO ESPOSITO" userId="eb6fbc0f-bfd2-45a6-968c-de59bcfe954d" providerId="ADAL" clId="{FEF12D0A-02E0-6D40-87B6-5C742C79DC75}" dt="2021-06-02T08:44:04.379" v="2947" actId="478"/>
          <ac:spMkLst>
            <pc:docMk/>
            <pc:sldMk cId="2745998798" sldId="266"/>
            <ac:spMk id="12" creationId="{EBBEE328-FF38-374C-BD1A-F39D98BDAB48}"/>
          </ac:spMkLst>
        </pc:spChg>
        <pc:spChg chg="add">
          <ac:chgData name="VINCENZO ESPOSITO" userId="eb6fbc0f-bfd2-45a6-968c-de59bcfe954d" providerId="ADAL" clId="{FEF12D0A-02E0-6D40-87B6-5C742C79DC75}" dt="2021-06-01T13:40:45.855" v="269" actId="26606"/>
          <ac:spMkLst>
            <pc:docMk/>
            <pc:sldMk cId="2745998798" sldId="266"/>
            <ac:spMk id="28" creationId="{43C823D3-D619-407C-89E0-C6F6B1E7A42A}"/>
          </ac:spMkLst>
        </pc:spChg>
        <pc:spChg chg="add">
          <ac:chgData name="VINCENZO ESPOSITO" userId="eb6fbc0f-bfd2-45a6-968c-de59bcfe954d" providerId="ADAL" clId="{FEF12D0A-02E0-6D40-87B6-5C742C79DC75}" dt="2021-06-01T13:40:45.855" v="269" actId="26606"/>
          <ac:spMkLst>
            <pc:docMk/>
            <pc:sldMk cId="2745998798" sldId="266"/>
            <ac:spMk id="30" creationId="{047F8E3E-2FFA-4A0F-B3C7-E57ADDCFB415}"/>
          </ac:spMkLst>
        </pc:spChg>
        <pc:spChg chg="add mod">
          <ac:chgData name="VINCENZO ESPOSITO" userId="eb6fbc0f-bfd2-45a6-968c-de59bcfe954d" providerId="ADAL" clId="{FEF12D0A-02E0-6D40-87B6-5C742C79DC75}" dt="2021-06-02T08:44:20.179" v="2951" actId="1076"/>
          <ac:spMkLst>
            <pc:docMk/>
            <pc:sldMk cId="2745998798" sldId="266"/>
            <ac:spMk id="31" creationId="{7F9A8745-5A63-F542-A29B-A81D9E107C67}"/>
          </ac:spMkLst>
        </pc:spChg>
        <pc:spChg chg="add del mod">
          <ac:chgData name="VINCENZO ESPOSITO" userId="eb6fbc0f-bfd2-45a6-968c-de59bcfe954d" providerId="ADAL" clId="{FEF12D0A-02E0-6D40-87B6-5C742C79DC75}" dt="2021-06-02T08:44:02.430" v="2946" actId="478"/>
          <ac:spMkLst>
            <pc:docMk/>
            <pc:sldMk cId="2745998798" sldId="266"/>
            <ac:spMk id="37" creationId="{F2FE28F0-8E61-CE46-A435-C2DEEE65E931}"/>
          </ac:spMkLst>
        </pc:spChg>
        <pc:spChg chg="add mod">
          <ac:chgData name="VINCENZO ESPOSITO" userId="eb6fbc0f-bfd2-45a6-968c-de59bcfe954d" providerId="ADAL" clId="{FEF12D0A-02E0-6D40-87B6-5C742C79DC75}" dt="2021-06-02T08:48:45.002" v="2989" actId="1076"/>
          <ac:spMkLst>
            <pc:docMk/>
            <pc:sldMk cId="2745998798" sldId="266"/>
            <ac:spMk id="43" creationId="{9D39EAA3-10E5-8D46-B085-D9493C988017}"/>
          </ac:spMkLst>
        </pc:spChg>
        <pc:spChg chg="add mod">
          <ac:chgData name="VINCENZO ESPOSITO" userId="eb6fbc0f-bfd2-45a6-968c-de59bcfe954d" providerId="ADAL" clId="{FEF12D0A-02E0-6D40-87B6-5C742C79DC75}" dt="2021-06-02T08:48:45.002" v="2989" actId="1076"/>
          <ac:spMkLst>
            <pc:docMk/>
            <pc:sldMk cId="2745998798" sldId="266"/>
            <ac:spMk id="44" creationId="{2717D127-520A-474F-9A15-B4AF2AECCDCC}"/>
          </ac:spMkLst>
        </pc:spChg>
        <pc:spChg chg="add mod">
          <ac:chgData name="VINCENZO ESPOSITO" userId="eb6fbc0f-bfd2-45a6-968c-de59bcfe954d" providerId="ADAL" clId="{FEF12D0A-02E0-6D40-87B6-5C742C79DC75}" dt="2021-06-02T08:48:45.002" v="2989" actId="1076"/>
          <ac:spMkLst>
            <pc:docMk/>
            <pc:sldMk cId="2745998798" sldId="266"/>
            <ac:spMk id="45" creationId="{C681206C-C94B-5C4A-ADAE-8A71E5E6EC96}"/>
          </ac:spMkLst>
        </pc:spChg>
        <pc:spChg chg="add mod">
          <ac:chgData name="VINCENZO ESPOSITO" userId="eb6fbc0f-bfd2-45a6-968c-de59bcfe954d" providerId="ADAL" clId="{FEF12D0A-02E0-6D40-87B6-5C742C79DC75}" dt="2021-06-02T08:48:45.002" v="2989" actId="1076"/>
          <ac:spMkLst>
            <pc:docMk/>
            <pc:sldMk cId="2745998798" sldId="266"/>
            <ac:spMk id="46" creationId="{E9E7E442-E50D-3D4A-BD82-AA94F871DB27}"/>
          </ac:spMkLst>
        </pc:spChg>
        <pc:spChg chg="add mod">
          <ac:chgData name="VINCENZO ESPOSITO" userId="eb6fbc0f-bfd2-45a6-968c-de59bcfe954d" providerId="ADAL" clId="{FEF12D0A-02E0-6D40-87B6-5C742C79DC75}" dt="2021-06-02T08:48:24.959" v="2988" actId="1076"/>
          <ac:spMkLst>
            <pc:docMk/>
            <pc:sldMk cId="2745998798" sldId="266"/>
            <ac:spMk id="47" creationId="{15A96338-1560-CA48-BFEE-E01C0339480D}"/>
          </ac:spMkLst>
        </pc:spChg>
        <pc:grpChg chg="del">
          <ac:chgData name="VINCENZO ESPOSITO" userId="eb6fbc0f-bfd2-45a6-968c-de59bcfe954d" providerId="ADAL" clId="{FEF12D0A-02E0-6D40-87B6-5C742C79DC75}" dt="2021-06-01T13:40:45.855" v="269" actId="26606"/>
          <ac:grpSpMkLst>
            <pc:docMk/>
            <pc:sldMk cId="2745998798" sldId="266"/>
            <ac:grpSpMk id="13" creationId="{04542298-A2B1-480F-A11C-A40EDD19B857}"/>
          </ac:grpSpMkLst>
        </pc:grpChg>
        <pc:grpChg chg="del">
          <ac:chgData name="VINCENZO ESPOSITO" userId="eb6fbc0f-bfd2-45a6-968c-de59bcfe954d" providerId="ADAL" clId="{FEF12D0A-02E0-6D40-87B6-5C742C79DC75}" dt="2021-06-01T13:40:45.855" v="269" actId="26606"/>
          <ac:grpSpMkLst>
            <pc:docMk/>
            <pc:sldMk cId="2745998798" sldId="266"/>
            <ac:grpSpMk id="19" creationId="{2A5C9C35-2375-49EB-B99C-17C87D42FE7C}"/>
          </ac:grpSpMkLst>
        </pc:grpChg>
        <pc:grpChg chg="add">
          <ac:chgData name="VINCENZO ESPOSITO" userId="eb6fbc0f-bfd2-45a6-968c-de59bcfe954d" providerId="ADAL" clId="{FEF12D0A-02E0-6D40-87B6-5C742C79DC75}" dt="2021-06-01T13:40:45.855" v="269" actId="26606"/>
          <ac:grpSpMkLst>
            <pc:docMk/>
            <pc:sldMk cId="2745998798" sldId="266"/>
            <ac:grpSpMk id="32" creationId="{33D939F1-7ABE-4D0E-946A-43F37F556AFD}"/>
          </ac:grpSpMkLst>
        </pc:grpChg>
        <pc:grpChg chg="add">
          <ac:chgData name="VINCENZO ESPOSITO" userId="eb6fbc0f-bfd2-45a6-968c-de59bcfe954d" providerId="ADAL" clId="{FEF12D0A-02E0-6D40-87B6-5C742C79DC75}" dt="2021-06-01T13:40:45.855" v="269" actId="26606"/>
          <ac:grpSpMkLst>
            <pc:docMk/>
            <pc:sldMk cId="2745998798" sldId="266"/>
            <ac:grpSpMk id="38" creationId="{9DB3963A-4187-4A72-9DA4-CA6BADE22931}"/>
          </ac:grpSpMkLst>
        </pc:grpChg>
      </pc:sldChg>
      <pc:sldChg chg="del">
        <pc:chgData name="VINCENZO ESPOSITO" userId="eb6fbc0f-bfd2-45a6-968c-de59bcfe954d" providerId="ADAL" clId="{FEF12D0A-02E0-6D40-87B6-5C742C79DC75}" dt="2021-06-01T14:35:11.285" v="270" actId="2696"/>
        <pc:sldMkLst>
          <pc:docMk/>
          <pc:sldMk cId="2638808376" sldId="272"/>
        </pc:sldMkLst>
      </pc:sldChg>
      <pc:sldChg chg="addSp delSp modSp mod delAnim modAnim">
        <pc:chgData name="VINCENZO ESPOSITO" userId="eb6fbc0f-bfd2-45a6-968c-de59bcfe954d" providerId="ADAL" clId="{FEF12D0A-02E0-6D40-87B6-5C742C79DC75}" dt="2021-06-02T14:54:26.579" v="4357"/>
        <pc:sldMkLst>
          <pc:docMk/>
          <pc:sldMk cId="260899162" sldId="274"/>
        </pc:sldMkLst>
        <pc:spChg chg="del">
          <ac:chgData name="VINCENZO ESPOSITO" userId="eb6fbc0f-bfd2-45a6-968c-de59bcfe954d" providerId="ADAL" clId="{FEF12D0A-02E0-6D40-87B6-5C742C79DC75}" dt="2021-06-01T15:52:06.643" v="1289" actId="478"/>
          <ac:spMkLst>
            <pc:docMk/>
            <pc:sldMk cId="260899162" sldId="274"/>
            <ac:spMk id="2" creationId="{7807073F-A76A-A845-B693-A3EBA178E7B9}"/>
          </ac:spMkLst>
        </pc:spChg>
        <pc:spChg chg="del">
          <ac:chgData name="VINCENZO ESPOSITO" userId="eb6fbc0f-bfd2-45a6-968c-de59bcfe954d" providerId="ADAL" clId="{FEF12D0A-02E0-6D40-87B6-5C742C79DC75}" dt="2021-06-01T15:52:08.445" v="1290" actId="478"/>
          <ac:spMkLst>
            <pc:docMk/>
            <pc:sldMk cId="260899162" sldId="274"/>
            <ac:spMk id="3" creationId="{6076965B-BB27-E845-9550-3D1B40EFEC89}"/>
          </ac:spMkLst>
        </pc:spChg>
        <pc:spChg chg="add del mod">
          <ac:chgData name="VINCENZO ESPOSITO" userId="eb6fbc0f-bfd2-45a6-968c-de59bcfe954d" providerId="ADAL" clId="{FEF12D0A-02E0-6D40-87B6-5C742C79DC75}" dt="2021-06-02T08:36:36.307" v="2351" actId="478"/>
          <ac:spMkLst>
            <pc:docMk/>
            <pc:sldMk cId="260899162" sldId="274"/>
            <ac:spMk id="5" creationId="{D47CFB82-B79D-CF49-8EDC-5A765735B614}"/>
          </ac:spMkLst>
        </pc:spChg>
        <pc:spChg chg="add del mod">
          <ac:chgData name="VINCENZO ESPOSITO" userId="eb6fbc0f-bfd2-45a6-968c-de59bcfe954d" providerId="ADAL" clId="{FEF12D0A-02E0-6D40-87B6-5C742C79DC75}" dt="2021-06-02T08:37:22.146" v="2464"/>
          <ac:spMkLst>
            <pc:docMk/>
            <pc:sldMk cId="260899162" sldId="274"/>
            <ac:spMk id="6" creationId="{D67A47E9-FC74-114B-9880-A310CF46F575}"/>
          </ac:spMkLst>
        </pc:spChg>
        <pc:spChg chg="add mod">
          <ac:chgData name="VINCENZO ESPOSITO" userId="eb6fbc0f-bfd2-45a6-968c-de59bcfe954d" providerId="ADAL" clId="{FEF12D0A-02E0-6D40-87B6-5C742C79DC75}" dt="2021-06-02T08:32:59.480" v="2078" actId="14100"/>
          <ac:spMkLst>
            <pc:docMk/>
            <pc:sldMk cId="260899162" sldId="274"/>
            <ac:spMk id="18" creationId="{40ED38B3-5B93-E140-A99C-357A0740D20E}"/>
          </ac:spMkLst>
        </pc:spChg>
        <pc:spChg chg="add mod">
          <ac:chgData name="VINCENZO ESPOSITO" userId="eb6fbc0f-bfd2-45a6-968c-de59bcfe954d" providerId="ADAL" clId="{FEF12D0A-02E0-6D40-87B6-5C742C79DC75}" dt="2021-06-02T08:37:45.427" v="2470" actId="1076"/>
          <ac:spMkLst>
            <pc:docMk/>
            <pc:sldMk cId="260899162" sldId="274"/>
            <ac:spMk id="24" creationId="{208A69EC-015B-5B49-B9AE-0133BE177BBD}"/>
          </ac:spMkLst>
        </pc:spChg>
        <pc:spChg chg="add del mod">
          <ac:chgData name="VINCENZO ESPOSITO" userId="eb6fbc0f-bfd2-45a6-968c-de59bcfe954d" providerId="ADAL" clId="{FEF12D0A-02E0-6D40-87B6-5C742C79DC75}" dt="2021-06-02T08:34:05.803" v="2080" actId="478"/>
          <ac:spMkLst>
            <pc:docMk/>
            <pc:sldMk cId="260899162" sldId="274"/>
            <ac:spMk id="25" creationId="{05D41BBC-2340-3C45-B73F-31DA61D8A6F9}"/>
          </ac:spMkLst>
        </pc:spChg>
        <pc:spChg chg="add mod">
          <ac:chgData name="VINCENZO ESPOSITO" userId="eb6fbc0f-bfd2-45a6-968c-de59bcfe954d" providerId="ADAL" clId="{FEF12D0A-02E0-6D40-87B6-5C742C79DC75}" dt="2021-06-02T08:37:42.137" v="2469" actId="1076"/>
          <ac:spMkLst>
            <pc:docMk/>
            <pc:sldMk cId="260899162" sldId="274"/>
            <ac:spMk id="26" creationId="{522F3AD5-9DE3-BA43-AB19-D4AFEB78DF3E}"/>
          </ac:spMkLst>
        </pc:spChg>
        <pc:spChg chg="add mod">
          <ac:chgData name="VINCENZO ESPOSITO" userId="eb6fbc0f-bfd2-45a6-968c-de59bcfe954d" providerId="ADAL" clId="{FEF12D0A-02E0-6D40-87B6-5C742C79DC75}" dt="2021-06-02T08:37:38.689" v="2468" actId="1076"/>
          <ac:spMkLst>
            <pc:docMk/>
            <pc:sldMk cId="260899162" sldId="274"/>
            <ac:spMk id="27" creationId="{85FD27AC-B0E5-8C46-8060-547B0C64904E}"/>
          </ac:spMkLst>
        </pc:spChg>
        <pc:spChg chg="add mod">
          <ac:chgData name="VINCENZO ESPOSITO" userId="eb6fbc0f-bfd2-45a6-968c-de59bcfe954d" providerId="ADAL" clId="{FEF12D0A-02E0-6D40-87B6-5C742C79DC75}" dt="2021-06-02T08:37:36.038" v="2467" actId="1076"/>
          <ac:spMkLst>
            <pc:docMk/>
            <pc:sldMk cId="260899162" sldId="274"/>
            <ac:spMk id="28" creationId="{5A81C755-892F-4E4C-8F33-0143AE407F3F}"/>
          </ac:spMkLst>
        </pc:spChg>
        <pc:picChg chg="add mod">
          <ac:chgData name="VINCENZO ESPOSITO" userId="eb6fbc0f-bfd2-45a6-968c-de59bcfe954d" providerId="ADAL" clId="{FEF12D0A-02E0-6D40-87B6-5C742C79DC75}" dt="2021-06-02T08:42:16.159" v="2623" actId="1076"/>
          <ac:picMkLst>
            <pc:docMk/>
            <pc:sldMk cId="260899162" sldId="274"/>
            <ac:picMk id="29" creationId="{A24D549E-0AF3-3049-A0B7-E8C4AC3B8088}"/>
          </ac:picMkLst>
        </pc:picChg>
      </pc:sldChg>
      <pc:sldChg chg="addSp delSp modSp add mod ord delAnim modAnim">
        <pc:chgData name="VINCENZO ESPOSITO" userId="eb6fbc0f-bfd2-45a6-968c-de59bcfe954d" providerId="ADAL" clId="{FEF12D0A-02E0-6D40-87B6-5C742C79DC75}" dt="2021-06-02T15:22:00.403" v="4460" actId="20577"/>
        <pc:sldMkLst>
          <pc:docMk/>
          <pc:sldMk cId="1974214328" sldId="279"/>
        </pc:sldMkLst>
        <pc:spChg chg="mod">
          <ac:chgData name="VINCENZO ESPOSITO" userId="eb6fbc0f-bfd2-45a6-968c-de59bcfe954d" providerId="ADAL" clId="{FEF12D0A-02E0-6D40-87B6-5C742C79DC75}" dt="2021-06-02T09:00:33.774" v="3065" actId="1076"/>
          <ac:spMkLst>
            <pc:docMk/>
            <pc:sldMk cId="1974214328" sldId="279"/>
            <ac:spMk id="18" creationId="{40ED38B3-5B93-E140-A99C-357A0740D20E}"/>
          </ac:spMkLst>
        </pc:spChg>
        <pc:spChg chg="mod">
          <ac:chgData name="VINCENZO ESPOSITO" userId="eb6fbc0f-bfd2-45a6-968c-de59bcfe954d" providerId="ADAL" clId="{FEF12D0A-02E0-6D40-87B6-5C742C79DC75}" dt="2021-06-02T15:22:00.403" v="4460" actId="20577"/>
          <ac:spMkLst>
            <pc:docMk/>
            <pc:sldMk cId="1974214328" sldId="279"/>
            <ac:spMk id="24" creationId="{208A69EC-015B-5B49-B9AE-0133BE177BBD}"/>
          </ac:spMkLst>
        </pc:spChg>
        <pc:spChg chg="del">
          <ac:chgData name="VINCENZO ESPOSITO" userId="eb6fbc0f-bfd2-45a6-968c-de59bcfe954d" providerId="ADAL" clId="{FEF12D0A-02E0-6D40-87B6-5C742C79DC75}" dt="2021-06-02T08:53:05.259" v="2990" actId="478"/>
          <ac:spMkLst>
            <pc:docMk/>
            <pc:sldMk cId="1974214328" sldId="279"/>
            <ac:spMk id="25" creationId="{05D41BBC-2340-3C45-B73F-31DA61D8A6F9}"/>
          </ac:spMkLst>
        </pc:spChg>
        <pc:picChg chg="add mod">
          <ac:chgData name="VINCENZO ESPOSITO" userId="eb6fbc0f-bfd2-45a6-968c-de59bcfe954d" providerId="ADAL" clId="{FEF12D0A-02E0-6D40-87B6-5C742C79DC75}" dt="2021-06-02T09:00:37.173" v="3066" actId="1076"/>
          <ac:picMkLst>
            <pc:docMk/>
            <pc:sldMk cId="1974214328" sldId="279"/>
            <ac:picMk id="26" creationId="{72C3AF1B-720F-9845-BF20-C2ADD391B081}"/>
          </ac:picMkLst>
        </pc:picChg>
      </pc:sldChg>
      <pc:sldChg chg="addSp modSp mod">
        <pc:chgData name="VINCENZO ESPOSITO" userId="eb6fbc0f-bfd2-45a6-968c-de59bcfe954d" providerId="ADAL" clId="{FEF12D0A-02E0-6D40-87B6-5C742C79DC75}" dt="2021-06-02T09:08:55.924" v="3119" actId="20577"/>
        <pc:sldMkLst>
          <pc:docMk/>
          <pc:sldMk cId="2186600183" sldId="282"/>
        </pc:sldMkLst>
        <pc:spChg chg="add mod">
          <ac:chgData name="VINCENZO ESPOSITO" userId="eb6fbc0f-bfd2-45a6-968c-de59bcfe954d" providerId="ADAL" clId="{FEF12D0A-02E0-6D40-87B6-5C742C79DC75}" dt="2021-06-02T09:08:55.924" v="3119" actId="20577"/>
          <ac:spMkLst>
            <pc:docMk/>
            <pc:sldMk cId="2186600183" sldId="282"/>
            <ac:spMk id="3" creationId="{E912DF3E-0B4F-0944-A4E0-2F46B8BD1BE3}"/>
          </ac:spMkLst>
        </pc:spChg>
      </pc:sldChg>
      <pc:sldChg chg="addSp delSp mod">
        <pc:chgData name="VINCENZO ESPOSITO" userId="eb6fbc0f-bfd2-45a6-968c-de59bcfe954d" providerId="ADAL" clId="{FEF12D0A-02E0-6D40-87B6-5C742C79DC75}" dt="2021-06-02T14:42:26.234" v="4355" actId="11529"/>
        <pc:sldMkLst>
          <pc:docMk/>
          <pc:sldMk cId="3205527931" sldId="284"/>
        </pc:sldMkLst>
        <pc:spChg chg="add del">
          <ac:chgData name="VINCENZO ESPOSITO" userId="eb6fbc0f-bfd2-45a6-968c-de59bcfe954d" providerId="ADAL" clId="{FEF12D0A-02E0-6D40-87B6-5C742C79DC75}" dt="2021-06-02T14:42:26.234" v="4355" actId="11529"/>
          <ac:spMkLst>
            <pc:docMk/>
            <pc:sldMk cId="3205527931" sldId="284"/>
            <ac:spMk id="5" creationId="{9F3B412A-CA00-B540-BAD5-F3A0597C039D}"/>
          </ac:spMkLst>
        </pc:spChg>
      </pc:sldChg>
      <pc:sldChg chg="addSp delSp modSp add mod ord delAnim modAnim">
        <pc:chgData name="VINCENZO ESPOSITO" userId="eb6fbc0f-bfd2-45a6-968c-de59bcfe954d" providerId="ADAL" clId="{FEF12D0A-02E0-6D40-87B6-5C742C79DC75}" dt="2021-06-02T13:18:05.745" v="4186"/>
        <pc:sldMkLst>
          <pc:docMk/>
          <pc:sldMk cId="2344702667" sldId="286"/>
        </pc:sldMkLst>
        <pc:spChg chg="add mod">
          <ac:chgData name="VINCENZO ESPOSITO" userId="eb6fbc0f-bfd2-45a6-968c-de59bcfe954d" providerId="ADAL" clId="{FEF12D0A-02E0-6D40-87B6-5C742C79DC75}" dt="2021-06-02T12:51:59.128" v="3777" actId="20577"/>
          <ac:spMkLst>
            <pc:docMk/>
            <pc:sldMk cId="2344702667" sldId="286"/>
            <ac:spMk id="21" creationId="{D8B79A2D-082A-7248-882C-BAB5A5158E4F}"/>
          </ac:spMkLst>
        </pc:spChg>
        <pc:spChg chg="add del mod">
          <ac:chgData name="VINCENZO ESPOSITO" userId="eb6fbc0f-bfd2-45a6-968c-de59bcfe954d" providerId="ADAL" clId="{FEF12D0A-02E0-6D40-87B6-5C742C79DC75}" dt="2021-06-02T12:52:36.093" v="3779"/>
          <ac:spMkLst>
            <pc:docMk/>
            <pc:sldMk cId="2344702667" sldId="286"/>
            <ac:spMk id="22" creationId="{F5EEAF3B-B1FF-3941-8FA5-98996CB61052}"/>
          </ac:spMkLst>
        </pc:spChg>
        <pc:spChg chg="mod">
          <ac:chgData name="VINCENZO ESPOSITO" userId="eb6fbc0f-bfd2-45a6-968c-de59bcfe954d" providerId="ADAL" clId="{FEF12D0A-02E0-6D40-87B6-5C742C79DC75}" dt="2021-06-02T09:20:26.989" v="3148" actId="20577"/>
          <ac:spMkLst>
            <pc:docMk/>
            <pc:sldMk cId="2344702667" sldId="286"/>
            <ac:spMk id="31" creationId="{7F9A8745-5A63-F542-A29B-A81D9E107C67}"/>
          </ac:spMkLst>
        </pc:spChg>
        <pc:spChg chg="del">
          <ac:chgData name="VINCENZO ESPOSITO" userId="eb6fbc0f-bfd2-45a6-968c-de59bcfe954d" providerId="ADAL" clId="{FEF12D0A-02E0-6D40-87B6-5C742C79DC75}" dt="2021-06-02T12:47:10.948" v="3434" actId="478"/>
          <ac:spMkLst>
            <pc:docMk/>
            <pc:sldMk cId="2344702667" sldId="286"/>
            <ac:spMk id="43" creationId="{9D39EAA3-10E5-8D46-B085-D9493C988017}"/>
          </ac:spMkLst>
        </pc:spChg>
        <pc:spChg chg="del">
          <ac:chgData name="VINCENZO ESPOSITO" userId="eb6fbc0f-bfd2-45a6-968c-de59bcfe954d" providerId="ADAL" clId="{FEF12D0A-02E0-6D40-87B6-5C742C79DC75}" dt="2021-06-02T12:47:17.118" v="3435" actId="478"/>
          <ac:spMkLst>
            <pc:docMk/>
            <pc:sldMk cId="2344702667" sldId="286"/>
            <ac:spMk id="44" creationId="{2717D127-520A-474F-9A15-B4AF2AECCDCC}"/>
          </ac:spMkLst>
        </pc:spChg>
        <pc:spChg chg="del">
          <ac:chgData name="VINCENZO ESPOSITO" userId="eb6fbc0f-bfd2-45a6-968c-de59bcfe954d" providerId="ADAL" clId="{FEF12D0A-02E0-6D40-87B6-5C742C79DC75}" dt="2021-06-02T12:47:19.142" v="3436" actId="478"/>
          <ac:spMkLst>
            <pc:docMk/>
            <pc:sldMk cId="2344702667" sldId="286"/>
            <ac:spMk id="45" creationId="{C681206C-C94B-5C4A-ADAE-8A71E5E6EC96}"/>
          </ac:spMkLst>
        </pc:spChg>
        <pc:spChg chg="del">
          <ac:chgData name="VINCENZO ESPOSITO" userId="eb6fbc0f-bfd2-45a6-968c-de59bcfe954d" providerId="ADAL" clId="{FEF12D0A-02E0-6D40-87B6-5C742C79DC75}" dt="2021-06-02T12:47:20.770" v="3437" actId="478"/>
          <ac:spMkLst>
            <pc:docMk/>
            <pc:sldMk cId="2344702667" sldId="286"/>
            <ac:spMk id="46" creationId="{E9E7E442-E50D-3D4A-BD82-AA94F871DB27}"/>
          </ac:spMkLst>
        </pc:spChg>
        <pc:spChg chg="mod">
          <ac:chgData name="VINCENZO ESPOSITO" userId="eb6fbc0f-bfd2-45a6-968c-de59bcfe954d" providerId="ADAL" clId="{FEF12D0A-02E0-6D40-87B6-5C742C79DC75}" dt="2021-06-02T12:47:06.637" v="3433" actId="20577"/>
          <ac:spMkLst>
            <pc:docMk/>
            <pc:sldMk cId="2344702667" sldId="286"/>
            <ac:spMk id="47" creationId="{15A96338-1560-CA48-BFEE-E01C0339480D}"/>
          </ac:spMkLst>
        </pc:spChg>
      </pc:sldChg>
      <pc:sldChg chg="addSp delSp modSp add mod ord delAnim modAnim">
        <pc:chgData name="VINCENZO ESPOSITO" userId="eb6fbc0f-bfd2-45a6-968c-de59bcfe954d" providerId="ADAL" clId="{FEF12D0A-02E0-6D40-87B6-5C742C79DC75}" dt="2021-06-02T14:06:49.032" v="4353" actId="403"/>
        <pc:sldMkLst>
          <pc:docMk/>
          <pc:sldMk cId="2938413328" sldId="295"/>
        </pc:sldMkLst>
        <pc:spChg chg="mod">
          <ac:chgData name="VINCENZO ESPOSITO" userId="eb6fbc0f-bfd2-45a6-968c-de59bcfe954d" providerId="ADAL" clId="{FEF12D0A-02E0-6D40-87B6-5C742C79DC75}" dt="2021-06-02T13:09:15.670" v="3878" actId="20577"/>
          <ac:spMkLst>
            <pc:docMk/>
            <pc:sldMk cId="2938413328" sldId="295"/>
            <ac:spMk id="18" creationId="{40ED38B3-5B93-E140-A99C-357A0740D20E}"/>
          </ac:spMkLst>
        </pc:spChg>
        <pc:spChg chg="mod">
          <ac:chgData name="VINCENZO ESPOSITO" userId="eb6fbc0f-bfd2-45a6-968c-de59bcfe954d" providerId="ADAL" clId="{FEF12D0A-02E0-6D40-87B6-5C742C79DC75}" dt="2021-06-02T13:13:17.179" v="4163" actId="27636"/>
          <ac:spMkLst>
            <pc:docMk/>
            <pc:sldMk cId="2938413328" sldId="295"/>
            <ac:spMk id="24" creationId="{208A69EC-015B-5B49-B9AE-0133BE177BBD}"/>
          </ac:spMkLst>
        </pc:spChg>
        <pc:spChg chg="add mod">
          <ac:chgData name="VINCENZO ESPOSITO" userId="eb6fbc0f-bfd2-45a6-968c-de59bcfe954d" providerId="ADAL" clId="{FEF12D0A-02E0-6D40-87B6-5C742C79DC75}" dt="2021-06-02T14:06:49.032" v="4353" actId="403"/>
          <ac:spMkLst>
            <pc:docMk/>
            <pc:sldMk cId="2938413328" sldId="295"/>
            <ac:spMk id="25" creationId="{343A2B89-A122-0C4F-B62D-288F00E8C48A}"/>
          </ac:spMkLst>
        </pc:spChg>
        <pc:spChg chg="del">
          <ac:chgData name="VINCENZO ESPOSITO" userId="eb6fbc0f-bfd2-45a6-968c-de59bcfe954d" providerId="ADAL" clId="{FEF12D0A-02E0-6D40-87B6-5C742C79DC75}" dt="2021-06-02T13:13:50.904" v="4165" actId="478"/>
          <ac:spMkLst>
            <pc:docMk/>
            <pc:sldMk cId="2938413328" sldId="295"/>
            <ac:spMk id="26" creationId="{522F3AD5-9DE3-BA43-AB19-D4AFEB78DF3E}"/>
          </ac:spMkLst>
        </pc:spChg>
        <pc:spChg chg="del">
          <ac:chgData name="VINCENZO ESPOSITO" userId="eb6fbc0f-bfd2-45a6-968c-de59bcfe954d" providerId="ADAL" clId="{FEF12D0A-02E0-6D40-87B6-5C742C79DC75}" dt="2021-06-02T13:13:52.955" v="4166" actId="478"/>
          <ac:spMkLst>
            <pc:docMk/>
            <pc:sldMk cId="2938413328" sldId="295"/>
            <ac:spMk id="27" creationId="{85FD27AC-B0E5-8C46-8060-547B0C64904E}"/>
          </ac:spMkLst>
        </pc:spChg>
        <pc:spChg chg="del">
          <ac:chgData name="VINCENZO ESPOSITO" userId="eb6fbc0f-bfd2-45a6-968c-de59bcfe954d" providerId="ADAL" clId="{FEF12D0A-02E0-6D40-87B6-5C742C79DC75}" dt="2021-06-02T13:13:54.794" v="4167" actId="478"/>
          <ac:spMkLst>
            <pc:docMk/>
            <pc:sldMk cId="2938413328" sldId="295"/>
            <ac:spMk id="28" creationId="{5A81C755-892F-4E4C-8F33-0143AE407F3F}"/>
          </ac:spMkLst>
        </pc:spChg>
        <pc:picChg chg="add mod">
          <ac:chgData name="VINCENZO ESPOSITO" userId="eb6fbc0f-bfd2-45a6-968c-de59bcfe954d" providerId="ADAL" clId="{FEF12D0A-02E0-6D40-87B6-5C742C79DC75}" dt="2021-06-02T13:14:20.996" v="4171" actId="1076"/>
          <ac:picMkLst>
            <pc:docMk/>
            <pc:sldMk cId="2938413328" sldId="295"/>
            <ac:picMk id="3" creationId="{9FB3774E-2DBA-CF49-AEB0-C47B618DB1B2}"/>
          </ac:picMkLst>
        </pc:picChg>
      </pc:sldChg>
    </pc:docChg>
  </pc:docChgLst>
  <pc:docChgLst>
    <pc:chgData name="MARCO SICA" userId="ad175a74-f9a0-4416-99ff-9b9e0bbcfcb4" providerId="ADAL" clId="{A68FDEA9-0D72-4EF1-AB39-0826166920AD}"/>
    <pc:docChg chg="undo redo custSel addSld delSld modSld sldOrd">
      <pc:chgData name="MARCO SICA" userId="ad175a74-f9a0-4416-99ff-9b9e0bbcfcb4" providerId="ADAL" clId="{A68FDEA9-0D72-4EF1-AB39-0826166920AD}" dt="2021-06-01T21:42:31.429" v="1387" actId="20577"/>
      <pc:docMkLst>
        <pc:docMk/>
      </pc:docMkLst>
      <pc:sldChg chg="addSp delSp modSp mod">
        <pc:chgData name="MARCO SICA" userId="ad175a74-f9a0-4416-99ff-9b9e0bbcfcb4" providerId="ADAL" clId="{A68FDEA9-0D72-4EF1-AB39-0826166920AD}" dt="2021-06-01T13:44:50.904" v="173" actId="12"/>
        <pc:sldMkLst>
          <pc:docMk/>
          <pc:sldMk cId="0" sldId="256"/>
        </pc:sldMkLst>
        <pc:spChg chg="add mod">
          <ac:chgData name="MARCO SICA" userId="ad175a74-f9a0-4416-99ff-9b9e0bbcfcb4" providerId="ADAL" clId="{A68FDEA9-0D72-4EF1-AB39-0826166920AD}" dt="2021-06-01T13:44:50.904" v="173" actId="12"/>
          <ac:spMkLst>
            <pc:docMk/>
            <pc:sldMk cId="0" sldId="256"/>
            <ac:spMk id="10" creationId="{78CFA749-0914-461D-BA6E-0600FE669AF9}"/>
          </ac:spMkLst>
        </pc:spChg>
        <pc:spChg chg="mod">
          <ac:chgData name="MARCO SICA" userId="ad175a74-f9a0-4416-99ff-9b9e0bbcfcb4" providerId="ADAL" clId="{A68FDEA9-0D72-4EF1-AB39-0826166920AD}" dt="2021-06-01T13:16:47.698" v="43" actId="20577"/>
          <ac:spMkLst>
            <pc:docMk/>
            <pc:sldMk cId="0" sldId="256"/>
            <ac:spMk id="34828" creationId="{00000000-0000-0000-0000-000000000000}"/>
          </ac:spMkLst>
        </pc:spChg>
        <pc:spChg chg="del mod">
          <ac:chgData name="MARCO SICA" userId="ad175a74-f9a0-4416-99ff-9b9e0bbcfcb4" providerId="ADAL" clId="{A68FDEA9-0D72-4EF1-AB39-0826166920AD}" dt="2021-06-01T13:22:12.624" v="58" actId="478"/>
          <ac:spMkLst>
            <pc:docMk/>
            <pc:sldMk cId="0" sldId="256"/>
            <ac:spMk id="34833" creationId="{00000000-0000-0000-0000-000000000000}"/>
          </ac:spMkLst>
        </pc:spChg>
      </pc:sldChg>
      <pc:sldChg chg="modSp">
        <pc:chgData name="MARCO SICA" userId="ad175a74-f9a0-4416-99ff-9b9e0bbcfcb4" providerId="ADAL" clId="{A68FDEA9-0D72-4EF1-AB39-0826166920AD}" dt="2021-06-01T13:19:23.555" v="51" actId="1076"/>
        <pc:sldMkLst>
          <pc:docMk/>
          <pc:sldMk cId="0" sldId="257"/>
        </pc:sldMkLst>
        <pc:spChg chg="mod">
          <ac:chgData name="MARCO SICA" userId="ad175a74-f9a0-4416-99ff-9b9e0bbcfcb4" providerId="ADAL" clId="{A68FDEA9-0D72-4EF1-AB39-0826166920AD}" dt="2021-06-01T13:19:23.555" v="51" actId="1076"/>
          <ac:spMkLst>
            <pc:docMk/>
            <pc:sldMk cId="0" sldId="257"/>
            <ac:spMk id="36867" creationId="{00000000-0000-0000-0000-000000000000}"/>
          </ac:spMkLst>
        </pc:spChg>
      </pc:sldChg>
      <pc:sldChg chg="new">
        <pc:chgData name="MARCO SICA" userId="ad175a74-f9a0-4416-99ff-9b9e0bbcfcb4" providerId="ADAL" clId="{A68FDEA9-0D72-4EF1-AB39-0826166920AD}" dt="2021-06-01T13:16:25.356" v="2" actId="680"/>
        <pc:sldMkLst>
          <pc:docMk/>
          <pc:sldMk cId="661508539" sldId="260"/>
        </pc:sldMkLst>
      </pc:sldChg>
      <pc:sldChg chg="new">
        <pc:chgData name="MARCO SICA" userId="ad175a74-f9a0-4416-99ff-9b9e0bbcfcb4" providerId="ADAL" clId="{A68FDEA9-0D72-4EF1-AB39-0826166920AD}" dt="2021-06-01T13:19:27.240" v="52" actId="680"/>
        <pc:sldMkLst>
          <pc:docMk/>
          <pc:sldMk cId="2527914266" sldId="261"/>
        </pc:sldMkLst>
      </pc:sldChg>
      <pc:sldChg chg="new">
        <pc:chgData name="MARCO SICA" userId="ad175a74-f9a0-4416-99ff-9b9e0bbcfcb4" providerId="ADAL" clId="{A68FDEA9-0D72-4EF1-AB39-0826166920AD}" dt="2021-06-01T13:19:29.423" v="53" actId="680"/>
        <pc:sldMkLst>
          <pc:docMk/>
          <pc:sldMk cId="1254182478" sldId="262"/>
        </pc:sldMkLst>
      </pc:sldChg>
      <pc:sldChg chg="addSp modSp mod ord">
        <pc:chgData name="MARCO SICA" userId="ad175a74-f9a0-4416-99ff-9b9e0bbcfcb4" providerId="ADAL" clId="{A68FDEA9-0D72-4EF1-AB39-0826166920AD}" dt="2021-06-01T21:20:21.157" v="1241" actId="14100"/>
        <pc:sldMkLst>
          <pc:docMk/>
          <pc:sldMk cId="3624119766" sldId="263"/>
        </pc:sldMkLst>
        <pc:spChg chg="mod">
          <ac:chgData name="MARCO SICA" userId="ad175a74-f9a0-4416-99ff-9b9e0bbcfcb4" providerId="ADAL" clId="{A68FDEA9-0D72-4EF1-AB39-0826166920AD}" dt="2021-06-01T21:20:02.366" v="1234" actId="1076"/>
          <ac:spMkLst>
            <pc:docMk/>
            <pc:sldMk cId="3624119766" sldId="263"/>
            <ac:spMk id="2" creationId="{7807073F-A76A-A845-B693-A3EBA178E7B9}"/>
          </ac:spMkLst>
        </pc:spChg>
        <pc:spChg chg="mod">
          <ac:chgData name="MARCO SICA" userId="ad175a74-f9a0-4416-99ff-9b9e0bbcfcb4" providerId="ADAL" clId="{A68FDEA9-0D72-4EF1-AB39-0826166920AD}" dt="2021-06-01T21:20:12.990" v="1238" actId="1076"/>
          <ac:spMkLst>
            <pc:docMk/>
            <pc:sldMk cId="3624119766" sldId="263"/>
            <ac:spMk id="3" creationId="{6076965B-BB27-E845-9550-3D1B40EFEC89}"/>
          </ac:spMkLst>
        </pc:spChg>
        <pc:spChg chg="add mod">
          <ac:chgData name="MARCO SICA" userId="ad175a74-f9a0-4416-99ff-9b9e0bbcfcb4" providerId="ADAL" clId="{A68FDEA9-0D72-4EF1-AB39-0826166920AD}" dt="2021-06-01T21:20:06.171" v="1237" actId="20577"/>
          <ac:spMkLst>
            <pc:docMk/>
            <pc:sldMk cId="3624119766" sldId="263"/>
            <ac:spMk id="18" creationId="{1A3A5C92-E798-484C-B28B-2CB1BDF876E2}"/>
          </ac:spMkLst>
        </pc:spChg>
        <pc:picChg chg="add mod">
          <ac:chgData name="MARCO SICA" userId="ad175a74-f9a0-4416-99ff-9b9e0bbcfcb4" providerId="ADAL" clId="{A68FDEA9-0D72-4EF1-AB39-0826166920AD}" dt="2021-06-01T21:20:21.157" v="1241" actId="14100"/>
          <ac:picMkLst>
            <pc:docMk/>
            <pc:sldMk cId="3624119766" sldId="263"/>
            <ac:picMk id="24" creationId="{355B8474-ADB9-426B-9762-561332C4A981}"/>
          </ac:picMkLst>
        </pc:picChg>
      </pc:sldChg>
      <pc:sldChg chg="add">
        <pc:chgData name="MARCO SICA" userId="ad175a74-f9a0-4416-99ff-9b9e0bbcfcb4" providerId="ADAL" clId="{A68FDEA9-0D72-4EF1-AB39-0826166920AD}" dt="2021-06-01T13:39:28.476" v="61" actId="2890"/>
        <pc:sldMkLst>
          <pc:docMk/>
          <pc:sldMk cId="1286761145" sldId="265"/>
        </pc:sldMkLst>
      </pc:sldChg>
      <pc:sldChg chg="new del">
        <pc:chgData name="MARCO SICA" userId="ad175a74-f9a0-4416-99ff-9b9e0bbcfcb4" providerId="ADAL" clId="{A68FDEA9-0D72-4EF1-AB39-0826166920AD}" dt="2021-06-01T13:39:26.726" v="60" actId="47"/>
        <pc:sldMkLst>
          <pc:docMk/>
          <pc:sldMk cId="3374693293" sldId="265"/>
        </pc:sldMkLst>
      </pc:sldChg>
      <pc:sldChg chg="add ord">
        <pc:chgData name="MARCO SICA" userId="ad175a74-f9a0-4416-99ff-9b9e0bbcfcb4" providerId="ADAL" clId="{A68FDEA9-0D72-4EF1-AB39-0826166920AD}" dt="2021-06-01T13:41:16.927" v="72"/>
        <pc:sldMkLst>
          <pc:docMk/>
          <pc:sldMk cId="2745998798" sldId="266"/>
        </pc:sldMkLst>
      </pc:sldChg>
      <pc:sldChg chg="add">
        <pc:chgData name="MARCO SICA" userId="ad175a74-f9a0-4416-99ff-9b9e0bbcfcb4" providerId="ADAL" clId="{A68FDEA9-0D72-4EF1-AB39-0826166920AD}" dt="2021-06-01T13:39:50.608" v="63" actId="2890"/>
        <pc:sldMkLst>
          <pc:docMk/>
          <pc:sldMk cId="349618545" sldId="267"/>
        </pc:sldMkLst>
      </pc:sldChg>
      <pc:sldChg chg="add">
        <pc:chgData name="MARCO SICA" userId="ad175a74-f9a0-4416-99ff-9b9e0bbcfcb4" providerId="ADAL" clId="{A68FDEA9-0D72-4EF1-AB39-0826166920AD}" dt="2021-06-01T13:39:53.483" v="64" actId="2890"/>
        <pc:sldMkLst>
          <pc:docMk/>
          <pc:sldMk cId="790016820" sldId="268"/>
        </pc:sldMkLst>
      </pc:sldChg>
      <pc:sldChg chg="add ord">
        <pc:chgData name="MARCO SICA" userId="ad175a74-f9a0-4416-99ff-9b9e0bbcfcb4" providerId="ADAL" clId="{A68FDEA9-0D72-4EF1-AB39-0826166920AD}" dt="2021-06-01T13:40:05.464" v="70"/>
        <pc:sldMkLst>
          <pc:docMk/>
          <pc:sldMk cId="2597702419" sldId="269"/>
        </pc:sldMkLst>
      </pc:sldChg>
      <pc:sldChg chg="add ord">
        <pc:chgData name="MARCO SICA" userId="ad175a74-f9a0-4416-99ff-9b9e0bbcfcb4" providerId="ADAL" clId="{A68FDEA9-0D72-4EF1-AB39-0826166920AD}" dt="2021-06-01T13:40:03.362" v="68"/>
        <pc:sldMkLst>
          <pc:docMk/>
          <pc:sldMk cId="191664733" sldId="270"/>
        </pc:sldMkLst>
      </pc:sldChg>
      <pc:sldChg chg="modSp mod ord">
        <pc:chgData name="MARCO SICA" userId="ad175a74-f9a0-4416-99ff-9b9e0bbcfcb4" providerId="ADAL" clId="{A68FDEA9-0D72-4EF1-AB39-0826166920AD}" dt="2021-06-01T13:42:12.320" v="85"/>
        <pc:sldMkLst>
          <pc:docMk/>
          <pc:sldMk cId="1588741915" sldId="271"/>
        </pc:sldMkLst>
        <pc:spChg chg="mod">
          <ac:chgData name="MARCO SICA" userId="ad175a74-f9a0-4416-99ff-9b9e0bbcfcb4" providerId="ADAL" clId="{A68FDEA9-0D72-4EF1-AB39-0826166920AD}" dt="2021-06-01T13:41:57.803" v="83" actId="20577"/>
          <ac:spMkLst>
            <pc:docMk/>
            <pc:sldMk cId="1588741915" sldId="271"/>
            <ac:spMk id="36866" creationId="{00000000-0000-0000-0000-000000000000}"/>
          </ac:spMkLst>
        </pc:spChg>
      </pc:sldChg>
      <pc:sldChg chg="addSp delSp modSp mod">
        <pc:chgData name="MARCO SICA" userId="ad175a74-f9a0-4416-99ff-9b9e0bbcfcb4" providerId="ADAL" clId="{A68FDEA9-0D72-4EF1-AB39-0826166920AD}" dt="2021-06-01T21:02:48.953" v="978" actId="20577"/>
        <pc:sldMkLst>
          <pc:docMk/>
          <pc:sldMk cId="3063306320" sldId="273"/>
        </pc:sldMkLst>
        <pc:spChg chg="del">
          <ac:chgData name="MARCO SICA" userId="ad175a74-f9a0-4416-99ff-9b9e0bbcfcb4" providerId="ADAL" clId="{A68FDEA9-0D72-4EF1-AB39-0826166920AD}" dt="2021-06-01T20:31:12.196" v="451" actId="478"/>
          <ac:spMkLst>
            <pc:docMk/>
            <pc:sldMk cId="3063306320" sldId="273"/>
            <ac:spMk id="2" creationId="{7807073F-A76A-A845-B693-A3EBA178E7B9}"/>
          </ac:spMkLst>
        </pc:spChg>
        <pc:spChg chg="del">
          <ac:chgData name="MARCO SICA" userId="ad175a74-f9a0-4416-99ff-9b9e0bbcfcb4" providerId="ADAL" clId="{A68FDEA9-0D72-4EF1-AB39-0826166920AD}" dt="2021-06-01T20:31:13.631" v="452" actId="478"/>
          <ac:spMkLst>
            <pc:docMk/>
            <pc:sldMk cId="3063306320" sldId="273"/>
            <ac:spMk id="3" creationId="{6076965B-BB27-E845-9550-3D1B40EFEC89}"/>
          </ac:spMkLst>
        </pc:spChg>
        <pc:spChg chg="add mod">
          <ac:chgData name="MARCO SICA" userId="ad175a74-f9a0-4416-99ff-9b9e0bbcfcb4" providerId="ADAL" clId="{A68FDEA9-0D72-4EF1-AB39-0826166920AD}" dt="2021-06-01T20:31:36.915" v="453"/>
          <ac:spMkLst>
            <pc:docMk/>
            <pc:sldMk cId="3063306320" sldId="273"/>
            <ac:spMk id="17" creationId="{9CE28E1E-14AF-4848-92B2-A78EA5B137F4}"/>
          </ac:spMkLst>
        </pc:spChg>
        <pc:spChg chg="add mod">
          <ac:chgData name="MARCO SICA" userId="ad175a74-f9a0-4416-99ff-9b9e0bbcfcb4" providerId="ADAL" clId="{A68FDEA9-0D72-4EF1-AB39-0826166920AD}" dt="2021-06-01T20:31:36.915" v="453"/>
          <ac:spMkLst>
            <pc:docMk/>
            <pc:sldMk cId="3063306320" sldId="273"/>
            <ac:spMk id="18" creationId="{BAD94338-243D-473D-B628-80BA551D2A5C}"/>
          </ac:spMkLst>
        </pc:spChg>
        <pc:spChg chg="add mod">
          <ac:chgData name="MARCO SICA" userId="ad175a74-f9a0-4416-99ff-9b9e0bbcfcb4" providerId="ADAL" clId="{A68FDEA9-0D72-4EF1-AB39-0826166920AD}" dt="2021-06-01T21:02:48.953" v="978" actId="20577"/>
          <ac:spMkLst>
            <pc:docMk/>
            <pc:sldMk cId="3063306320" sldId="273"/>
            <ac:spMk id="20" creationId="{2FAC4333-0A02-4003-9BD7-088AD9D0BF03}"/>
          </ac:spMkLst>
        </pc:spChg>
        <pc:spChg chg="add mod">
          <ac:chgData name="MARCO SICA" userId="ad175a74-f9a0-4416-99ff-9b9e0bbcfcb4" providerId="ADAL" clId="{A68FDEA9-0D72-4EF1-AB39-0826166920AD}" dt="2021-06-01T20:38:30.707" v="641" actId="20577"/>
          <ac:spMkLst>
            <pc:docMk/>
            <pc:sldMk cId="3063306320" sldId="273"/>
            <ac:spMk id="21" creationId="{A3D25989-9E78-498A-93A4-6138DFEDE650}"/>
          </ac:spMkLst>
        </pc:spChg>
        <pc:picChg chg="add mod">
          <ac:chgData name="MARCO SICA" userId="ad175a74-f9a0-4416-99ff-9b9e0bbcfcb4" providerId="ADAL" clId="{A68FDEA9-0D72-4EF1-AB39-0826166920AD}" dt="2021-06-01T20:31:36.915" v="453"/>
          <ac:picMkLst>
            <pc:docMk/>
            <pc:sldMk cId="3063306320" sldId="273"/>
            <ac:picMk id="19" creationId="{27F21A02-E012-4175-8794-45A3C69CE8A3}"/>
          </ac:picMkLst>
        </pc:picChg>
      </pc:sldChg>
      <pc:sldChg chg="add">
        <pc:chgData name="MARCO SICA" userId="ad175a74-f9a0-4416-99ff-9b9e0bbcfcb4" providerId="ADAL" clId="{A68FDEA9-0D72-4EF1-AB39-0826166920AD}" dt="2021-06-01T13:42:43.528" v="86" actId="2890"/>
        <pc:sldMkLst>
          <pc:docMk/>
          <pc:sldMk cId="260899162" sldId="274"/>
        </pc:sldMkLst>
      </pc:sldChg>
      <pc:sldChg chg="addSp delSp modSp mod">
        <pc:chgData name="MARCO SICA" userId="ad175a74-f9a0-4416-99ff-9b9e0bbcfcb4" providerId="ADAL" clId="{A68FDEA9-0D72-4EF1-AB39-0826166920AD}" dt="2021-06-01T21:42:31.429" v="1387" actId="20577"/>
        <pc:sldMkLst>
          <pc:docMk/>
          <pc:sldMk cId="3388658061" sldId="275"/>
        </pc:sldMkLst>
        <pc:spChg chg="mod">
          <ac:chgData name="MARCO SICA" userId="ad175a74-f9a0-4416-99ff-9b9e0bbcfcb4" providerId="ADAL" clId="{A68FDEA9-0D72-4EF1-AB39-0826166920AD}" dt="2021-06-01T20:54:12.499" v="967" actId="20577"/>
          <ac:spMkLst>
            <pc:docMk/>
            <pc:sldMk cId="3388658061" sldId="275"/>
            <ac:spMk id="2" creationId="{7807073F-A76A-A845-B693-A3EBA178E7B9}"/>
          </ac:spMkLst>
        </pc:spChg>
        <pc:spChg chg="del mod">
          <ac:chgData name="MARCO SICA" userId="ad175a74-f9a0-4416-99ff-9b9e0bbcfcb4" providerId="ADAL" clId="{A68FDEA9-0D72-4EF1-AB39-0826166920AD}" dt="2021-06-01T21:06:16.835" v="979" actId="478"/>
          <ac:spMkLst>
            <pc:docMk/>
            <pc:sldMk cId="3388658061" sldId="275"/>
            <ac:spMk id="3" creationId="{6076965B-BB27-E845-9550-3D1B40EFEC89}"/>
          </ac:spMkLst>
        </pc:spChg>
        <pc:spChg chg="add mod">
          <ac:chgData name="MARCO SICA" userId="ad175a74-f9a0-4416-99ff-9b9e0bbcfcb4" providerId="ADAL" clId="{A68FDEA9-0D72-4EF1-AB39-0826166920AD}" dt="2021-06-01T21:42:31.429" v="1387" actId="20577"/>
          <ac:spMkLst>
            <pc:docMk/>
            <pc:sldMk cId="3388658061" sldId="275"/>
            <ac:spMk id="18" creationId="{D31F2E50-2860-4C9A-AFC3-6A505F9B716C}"/>
          </ac:spMkLst>
        </pc:spChg>
        <pc:spChg chg="add mod">
          <ac:chgData name="MARCO SICA" userId="ad175a74-f9a0-4416-99ff-9b9e0bbcfcb4" providerId="ADAL" clId="{A68FDEA9-0D72-4EF1-AB39-0826166920AD}" dt="2021-06-01T21:12:51.668" v="1025" actId="1076"/>
          <ac:spMkLst>
            <pc:docMk/>
            <pc:sldMk cId="3388658061" sldId="275"/>
            <ac:spMk id="19" creationId="{0DE23258-19FB-48F9-BF57-F063157DB0D8}"/>
          </ac:spMkLst>
        </pc:spChg>
        <pc:picChg chg="add del mod modCrop">
          <ac:chgData name="MARCO SICA" userId="ad175a74-f9a0-4416-99ff-9b9e0bbcfcb4" providerId="ADAL" clId="{A68FDEA9-0D72-4EF1-AB39-0826166920AD}" dt="2021-06-01T21:14:27.280" v="1042" actId="478"/>
          <ac:picMkLst>
            <pc:docMk/>
            <pc:sldMk cId="3388658061" sldId="275"/>
            <ac:picMk id="17" creationId="{71EF321C-8770-4567-ACD1-9AFB7427FE90}"/>
          </ac:picMkLst>
        </pc:picChg>
        <pc:picChg chg="add mod">
          <ac:chgData name="MARCO SICA" userId="ad175a74-f9a0-4416-99ff-9b9e0bbcfcb4" providerId="ADAL" clId="{A68FDEA9-0D72-4EF1-AB39-0826166920AD}" dt="2021-06-01T21:14:38.807" v="1048" actId="14100"/>
          <ac:picMkLst>
            <pc:docMk/>
            <pc:sldMk cId="3388658061" sldId="275"/>
            <ac:picMk id="20" creationId="{42081AA6-1CFE-4007-8DA1-CBF23A6EFC0A}"/>
          </ac:picMkLst>
        </pc:picChg>
      </pc:sldChg>
      <pc:sldChg chg="add ord">
        <pc:chgData name="MARCO SICA" userId="ad175a74-f9a0-4416-99ff-9b9e0bbcfcb4" providerId="ADAL" clId="{A68FDEA9-0D72-4EF1-AB39-0826166920AD}" dt="2021-06-01T13:43:13.138" v="89"/>
        <pc:sldMkLst>
          <pc:docMk/>
          <pc:sldMk cId="3253536943" sldId="276"/>
        </pc:sldMkLst>
      </pc:sldChg>
      <pc:sldChg chg="add ord">
        <pc:chgData name="MARCO SICA" userId="ad175a74-f9a0-4416-99ff-9b9e0bbcfcb4" providerId="ADAL" clId="{A68FDEA9-0D72-4EF1-AB39-0826166920AD}" dt="2021-06-01T13:43:23.489" v="92"/>
        <pc:sldMkLst>
          <pc:docMk/>
          <pc:sldMk cId="434867661" sldId="277"/>
        </pc:sldMkLst>
      </pc:sldChg>
      <pc:sldChg chg="addSp delSp modSp add mod modNotesTx">
        <pc:chgData name="MARCO SICA" userId="ad175a74-f9a0-4416-99ff-9b9e0bbcfcb4" providerId="ADAL" clId="{A68FDEA9-0D72-4EF1-AB39-0826166920AD}" dt="2021-06-01T20:39:21.670" v="650" actId="20577"/>
        <pc:sldMkLst>
          <pc:docMk/>
          <pc:sldMk cId="2007539370" sldId="277"/>
        </pc:sldMkLst>
        <pc:spChg chg="mod">
          <ac:chgData name="MARCO SICA" userId="ad175a74-f9a0-4416-99ff-9b9e0bbcfcb4" providerId="ADAL" clId="{A68FDEA9-0D72-4EF1-AB39-0826166920AD}" dt="2021-06-01T20:16:33.742" v="198" actId="1076"/>
          <ac:spMkLst>
            <pc:docMk/>
            <pc:sldMk cId="2007539370" sldId="277"/>
            <ac:spMk id="2" creationId="{7807073F-A76A-A845-B693-A3EBA178E7B9}"/>
          </ac:spMkLst>
        </pc:spChg>
        <pc:spChg chg="del mod">
          <ac:chgData name="MARCO SICA" userId="ad175a74-f9a0-4416-99ff-9b9e0bbcfcb4" providerId="ADAL" clId="{A68FDEA9-0D72-4EF1-AB39-0826166920AD}" dt="2021-06-01T20:16:43.160" v="200" actId="478"/>
          <ac:spMkLst>
            <pc:docMk/>
            <pc:sldMk cId="2007539370" sldId="277"/>
            <ac:spMk id="3" creationId="{6076965B-BB27-E845-9550-3D1B40EFEC89}"/>
          </ac:spMkLst>
        </pc:spChg>
        <pc:spChg chg="add mod">
          <ac:chgData name="MARCO SICA" userId="ad175a74-f9a0-4416-99ff-9b9e0bbcfcb4" providerId="ADAL" clId="{A68FDEA9-0D72-4EF1-AB39-0826166920AD}" dt="2021-06-01T20:31:59.568" v="459" actId="14100"/>
          <ac:spMkLst>
            <pc:docMk/>
            <pc:sldMk cId="2007539370" sldId="277"/>
            <ac:spMk id="5" creationId="{0F5F0088-17F7-46EF-BA81-02CBEBF30A1E}"/>
          </ac:spMkLst>
        </pc:spChg>
        <pc:spChg chg="add mod">
          <ac:chgData name="MARCO SICA" userId="ad175a74-f9a0-4416-99ff-9b9e0bbcfcb4" providerId="ADAL" clId="{A68FDEA9-0D72-4EF1-AB39-0826166920AD}" dt="2021-06-01T20:39:21.670" v="650" actId="20577"/>
          <ac:spMkLst>
            <pc:docMk/>
            <pc:sldMk cId="2007539370" sldId="277"/>
            <ac:spMk id="24" creationId="{7190F8AD-9521-4982-9FEA-F1C39554EE53}"/>
          </ac:spMkLst>
        </pc:spChg>
        <pc:spChg chg="add del mod">
          <ac:chgData name="MARCO SICA" userId="ad175a74-f9a0-4416-99ff-9b9e0bbcfcb4" providerId="ADAL" clId="{A68FDEA9-0D72-4EF1-AB39-0826166920AD}" dt="2021-06-01T20:24:18.199" v="253" actId="478"/>
          <ac:spMkLst>
            <pc:docMk/>
            <pc:sldMk cId="2007539370" sldId="277"/>
            <ac:spMk id="25" creationId="{ABC93A45-B38A-4689-83FA-87E151CF5AEC}"/>
          </ac:spMkLst>
        </pc:spChg>
        <pc:spChg chg="add mod">
          <ac:chgData name="MARCO SICA" userId="ad175a74-f9a0-4416-99ff-9b9e0bbcfcb4" providerId="ADAL" clId="{A68FDEA9-0D72-4EF1-AB39-0826166920AD}" dt="2021-06-01T20:36:59.047" v="583" actId="1076"/>
          <ac:spMkLst>
            <pc:docMk/>
            <pc:sldMk cId="2007539370" sldId="277"/>
            <ac:spMk id="26" creationId="{E11030A0-6228-49BE-81B7-F0CF0BBD3A2B}"/>
          </ac:spMkLst>
        </pc:spChg>
        <pc:spChg chg="add mod">
          <ac:chgData name="MARCO SICA" userId="ad175a74-f9a0-4416-99ff-9b9e0bbcfcb4" providerId="ADAL" clId="{A68FDEA9-0D72-4EF1-AB39-0826166920AD}" dt="2021-06-01T20:29:06.341" v="449" actId="571"/>
          <ac:spMkLst>
            <pc:docMk/>
            <pc:sldMk cId="2007539370" sldId="277"/>
            <ac:spMk id="27" creationId="{68D92068-CF37-4014-8B8B-E16DF533D5E1}"/>
          </ac:spMkLst>
        </pc:spChg>
        <pc:spChg chg="add mod">
          <ac:chgData name="MARCO SICA" userId="ad175a74-f9a0-4416-99ff-9b9e0bbcfcb4" providerId="ADAL" clId="{A68FDEA9-0D72-4EF1-AB39-0826166920AD}" dt="2021-06-01T20:29:06.341" v="449" actId="571"/>
          <ac:spMkLst>
            <pc:docMk/>
            <pc:sldMk cId="2007539370" sldId="277"/>
            <ac:spMk id="28" creationId="{2F82F578-87DF-4D92-BBC1-2B1AB5093219}"/>
          </ac:spMkLst>
        </pc:spChg>
        <pc:picChg chg="add del mod">
          <ac:chgData name="MARCO SICA" userId="ad175a74-f9a0-4416-99ff-9b9e0bbcfcb4" providerId="ADAL" clId="{A68FDEA9-0D72-4EF1-AB39-0826166920AD}" dt="2021-06-01T20:20:55.983" v="221" actId="478"/>
          <ac:picMkLst>
            <pc:docMk/>
            <pc:sldMk cId="2007539370" sldId="277"/>
            <ac:picMk id="7" creationId="{7FF01899-06EC-4854-B01B-8D1E91EF4C5B}"/>
          </ac:picMkLst>
        </pc:picChg>
        <pc:picChg chg="add del mod">
          <ac:chgData name="MARCO SICA" userId="ad175a74-f9a0-4416-99ff-9b9e0bbcfcb4" providerId="ADAL" clId="{A68FDEA9-0D72-4EF1-AB39-0826166920AD}" dt="2021-06-01T20:33:54.098" v="460" actId="478"/>
          <ac:picMkLst>
            <pc:docMk/>
            <pc:sldMk cId="2007539370" sldId="277"/>
            <ac:picMk id="10" creationId="{CA4A9A54-4EFC-4C0A-B277-044721268704}"/>
          </ac:picMkLst>
        </pc:picChg>
        <pc:picChg chg="add del mod">
          <ac:chgData name="MARCO SICA" userId="ad175a74-f9a0-4416-99ff-9b9e0bbcfcb4" providerId="ADAL" clId="{A68FDEA9-0D72-4EF1-AB39-0826166920AD}" dt="2021-06-01T20:24:47.869" v="278" actId="478"/>
          <ac:picMkLst>
            <pc:docMk/>
            <pc:sldMk cId="2007539370" sldId="277"/>
            <ac:picMk id="18" creationId="{F3E73027-1125-44F0-9C13-7F43EA2E81D7}"/>
          </ac:picMkLst>
        </pc:picChg>
        <pc:picChg chg="add del mod">
          <ac:chgData name="MARCO SICA" userId="ad175a74-f9a0-4416-99ff-9b9e0bbcfcb4" providerId="ADAL" clId="{A68FDEA9-0D72-4EF1-AB39-0826166920AD}" dt="2021-06-01T20:34:17.122" v="465" actId="478"/>
          <ac:picMkLst>
            <pc:docMk/>
            <pc:sldMk cId="2007539370" sldId="277"/>
            <ac:picMk id="30" creationId="{F28450F7-13CA-4D9F-BFE3-BC6C37B8C7F7}"/>
          </ac:picMkLst>
        </pc:picChg>
        <pc:picChg chg="add mod">
          <ac:chgData name="MARCO SICA" userId="ad175a74-f9a0-4416-99ff-9b9e0bbcfcb4" providerId="ADAL" clId="{A68FDEA9-0D72-4EF1-AB39-0826166920AD}" dt="2021-06-01T20:35:00.950" v="472" actId="14100"/>
          <ac:picMkLst>
            <pc:docMk/>
            <pc:sldMk cId="2007539370" sldId="277"/>
            <ac:picMk id="32" creationId="{B954F5F7-D18C-4506-80B0-17243450D142}"/>
          </ac:picMkLst>
        </pc:picChg>
      </pc:sldChg>
      <pc:sldChg chg="addSp delSp modSp add mod">
        <pc:chgData name="MARCO SICA" userId="ad175a74-f9a0-4416-99ff-9b9e0bbcfcb4" providerId="ADAL" clId="{A68FDEA9-0D72-4EF1-AB39-0826166920AD}" dt="2021-06-01T21:41:12.994" v="1386" actId="1076"/>
        <pc:sldMkLst>
          <pc:docMk/>
          <pc:sldMk cId="3154968619" sldId="278"/>
        </pc:sldMkLst>
        <pc:spChg chg="mod">
          <ac:chgData name="MARCO SICA" userId="ad175a74-f9a0-4416-99ff-9b9e0bbcfcb4" providerId="ADAL" clId="{A68FDEA9-0D72-4EF1-AB39-0826166920AD}" dt="2021-06-01T21:13:26.879" v="1033" actId="20577"/>
          <ac:spMkLst>
            <pc:docMk/>
            <pc:sldMk cId="3154968619" sldId="278"/>
            <ac:spMk id="2" creationId="{7807073F-A76A-A845-B693-A3EBA178E7B9}"/>
          </ac:spMkLst>
        </pc:spChg>
        <pc:spChg chg="mod">
          <ac:chgData name="MARCO SICA" userId="ad175a74-f9a0-4416-99ff-9b9e0bbcfcb4" providerId="ADAL" clId="{A68FDEA9-0D72-4EF1-AB39-0826166920AD}" dt="2021-06-01T21:17:09.351" v="1184" actId="20577"/>
          <ac:spMkLst>
            <pc:docMk/>
            <pc:sldMk cId="3154968619" sldId="278"/>
            <ac:spMk id="18" creationId="{D31F2E50-2860-4C9A-AFC3-6A505F9B716C}"/>
          </ac:spMkLst>
        </pc:spChg>
        <pc:spChg chg="mod">
          <ac:chgData name="MARCO SICA" userId="ad175a74-f9a0-4416-99ff-9b9e0bbcfcb4" providerId="ADAL" clId="{A68FDEA9-0D72-4EF1-AB39-0826166920AD}" dt="2021-06-01T21:41:12.994" v="1386" actId="1076"/>
          <ac:spMkLst>
            <pc:docMk/>
            <pc:sldMk cId="3154968619" sldId="278"/>
            <ac:spMk id="19" creationId="{0DE23258-19FB-48F9-BF57-F063157DB0D8}"/>
          </ac:spMkLst>
        </pc:spChg>
        <pc:picChg chg="del mod">
          <ac:chgData name="MARCO SICA" userId="ad175a74-f9a0-4416-99ff-9b9e0bbcfcb4" providerId="ADAL" clId="{A68FDEA9-0D72-4EF1-AB39-0826166920AD}" dt="2021-06-01T21:13:53.337" v="1035" actId="478"/>
          <ac:picMkLst>
            <pc:docMk/>
            <pc:sldMk cId="3154968619" sldId="278"/>
            <ac:picMk id="17" creationId="{71EF321C-8770-4567-ACD1-9AFB7427FE90}"/>
          </ac:picMkLst>
        </pc:picChg>
        <pc:picChg chg="add mod">
          <ac:chgData name="MARCO SICA" userId="ad175a74-f9a0-4416-99ff-9b9e0bbcfcb4" providerId="ADAL" clId="{A68FDEA9-0D72-4EF1-AB39-0826166920AD}" dt="2021-06-01T21:14:11.196" v="1041" actId="14100"/>
          <ac:picMkLst>
            <pc:docMk/>
            <pc:sldMk cId="3154968619" sldId="278"/>
            <ac:picMk id="20" creationId="{52E8BE96-F91B-4115-A4F3-F2C0A1E0DE61}"/>
          </ac:picMkLst>
        </pc:picChg>
      </pc:sldChg>
    </pc:docChg>
  </pc:docChgLst>
  <pc:docChgLst>
    <pc:chgData name="MICHELE IANNUCCI" userId="3d87901d-012e-4b4e-b91b-457677d14026" providerId="ADAL" clId="{C3B173B5-C4E3-4A4F-86A4-2F977AE29A89}"/>
    <pc:docChg chg="undo redo custSel addSld delSld modSld sldOrd">
      <pc:chgData name="MICHELE IANNUCCI" userId="3d87901d-012e-4b4e-b91b-457677d14026" providerId="ADAL" clId="{C3B173B5-C4E3-4A4F-86A4-2F977AE29A89}" dt="2021-06-02T14:57:14.412" v="2169" actId="1076"/>
      <pc:docMkLst>
        <pc:docMk/>
      </pc:docMkLst>
      <pc:sldChg chg="addSp delSp modSp mod delDesignElem chgLayout">
        <pc:chgData name="MICHELE IANNUCCI" userId="3d87901d-012e-4b4e-b91b-457677d14026" providerId="ADAL" clId="{C3B173B5-C4E3-4A4F-86A4-2F977AE29A89}" dt="2021-06-02T08:31:30.602" v="177" actId="1076"/>
        <pc:sldMkLst>
          <pc:docMk/>
          <pc:sldMk cId="790016820" sldId="268"/>
        </pc:sldMkLst>
        <pc:spChg chg="del">
          <ac:chgData name="MICHELE IANNUCCI" userId="3d87901d-012e-4b4e-b91b-457677d14026" providerId="ADAL" clId="{C3B173B5-C4E3-4A4F-86A4-2F977AE29A89}" dt="2021-06-02T08:21:50.592" v="18" actId="21"/>
          <ac:spMkLst>
            <pc:docMk/>
            <pc:sldMk cId="790016820" sldId="268"/>
            <ac:spMk id="2" creationId="{7807073F-A76A-A845-B693-A3EBA178E7B9}"/>
          </ac:spMkLst>
        </pc:spChg>
        <pc:spChg chg="del">
          <ac:chgData name="MICHELE IANNUCCI" userId="3d87901d-012e-4b4e-b91b-457677d14026" providerId="ADAL" clId="{C3B173B5-C4E3-4A4F-86A4-2F977AE29A89}" dt="2021-06-02T08:21:53.021" v="19"/>
          <ac:spMkLst>
            <pc:docMk/>
            <pc:sldMk cId="790016820" sldId="268"/>
            <ac:spMk id="3" creationId="{6076965B-BB27-E845-9550-3D1B40EFEC89}"/>
          </ac:spMkLst>
        </pc:spChg>
        <pc:spChg chg="mod ord">
          <ac:chgData name="MICHELE IANNUCCI" userId="3d87901d-012e-4b4e-b91b-457677d14026" providerId="ADAL" clId="{C3B173B5-C4E3-4A4F-86A4-2F977AE29A89}" dt="2021-06-02T08:30:13.610" v="126" actId="700"/>
          <ac:spMkLst>
            <pc:docMk/>
            <pc:sldMk cId="790016820" sldId="268"/>
            <ac:spMk id="4" creationId="{35B5FD80-6DB4-824B-9024-5D35CA16D11B}"/>
          </ac:spMkLst>
        </pc:spChg>
        <pc:spChg chg="add mod ord">
          <ac:chgData name="MICHELE IANNUCCI" userId="3d87901d-012e-4b4e-b91b-457677d14026" providerId="ADAL" clId="{C3B173B5-C4E3-4A4F-86A4-2F977AE29A89}" dt="2021-06-02T08:30:13.610" v="126" actId="700"/>
          <ac:spMkLst>
            <pc:docMk/>
            <pc:sldMk cId="790016820" sldId="268"/>
            <ac:spMk id="6" creationId="{404F9458-F66A-426A-94F2-29EC9A13A6AC}"/>
          </ac:spMkLst>
        </pc:spChg>
        <pc:spChg chg="add mod ord">
          <ac:chgData name="MICHELE IANNUCCI" userId="3d87901d-012e-4b4e-b91b-457677d14026" providerId="ADAL" clId="{C3B173B5-C4E3-4A4F-86A4-2F977AE29A89}" dt="2021-06-02T08:30:13.610" v="126" actId="700"/>
          <ac:spMkLst>
            <pc:docMk/>
            <pc:sldMk cId="790016820" sldId="268"/>
            <ac:spMk id="7" creationId="{5EF215FC-5FB3-4309-9BC6-B9E1716C29D0}"/>
          </ac:spMkLst>
        </pc:spChg>
        <pc:spChg chg="del">
          <ac:chgData name="MICHELE IANNUCCI" userId="3d87901d-012e-4b4e-b91b-457677d14026" providerId="ADAL" clId="{C3B173B5-C4E3-4A4F-86A4-2F977AE29A89}" dt="2021-06-02T08:22:55.981" v="30" actId="700"/>
          <ac:spMkLst>
            <pc:docMk/>
            <pc:sldMk cId="790016820" sldId="268"/>
            <ac:spMk id="9" creationId="{D038248A-211C-4EEC-8401-C761B929FB52}"/>
          </ac:spMkLst>
        </pc:spChg>
        <pc:spChg chg="del">
          <ac:chgData name="MICHELE IANNUCCI" userId="3d87901d-012e-4b4e-b91b-457677d14026" providerId="ADAL" clId="{C3B173B5-C4E3-4A4F-86A4-2F977AE29A89}" dt="2021-06-02T08:22:55.981" v="30" actId="700"/>
          <ac:spMkLst>
            <pc:docMk/>
            <pc:sldMk cId="790016820" sldId="268"/>
            <ac:spMk id="11" creationId="{C30A849F-66D9-40C8-BEC8-35AFF8F4568F}"/>
          </ac:spMkLst>
        </pc:spChg>
        <pc:spChg chg="add del mod">
          <ac:chgData name="MICHELE IANNUCCI" userId="3d87901d-012e-4b4e-b91b-457677d14026" providerId="ADAL" clId="{C3B173B5-C4E3-4A4F-86A4-2F977AE29A89}" dt="2021-06-02T08:22:00.636" v="21" actId="21"/>
          <ac:spMkLst>
            <pc:docMk/>
            <pc:sldMk cId="790016820" sldId="268"/>
            <ac:spMk id="18" creationId="{7441EACB-3E5C-4767-AB1C-FD8E629C15A3}"/>
          </ac:spMkLst>
        </pc:spChg>
        <pc:spChg chg="add del mod">
          <ac:chgData name="MICHELE IANNUCCI" userId="3d87901d-012e-4b4e-b91b-457677d14026" providerId="ADAL" clId="{C3B173B5-C4E3-4A4F-86A4-2F977AE29A89}" dt="2021-06-02T08:22:17.556" v="25" actId="478"/>
          <ac:spMkLst>
            <pc:docMk/>
            <pc:sldMk cId="790016820" sldId="268"/>
            <ac:spMk id="24" creationId="{ACFEF606-F896-4EEE-84E7-129F4186A7B8}"/>
          </ac:spMkLst>
        </pc:spChg>
        <pc:spChg chg="add del mod">
          <ac:chgData name="MICHELE IANNUCCI" userId="3d87901d-012e-4b4e-b91b-457677d14026" providerId="ADAL" clId="{C3B173B5-C4E3-4A4F-86A4-2F977AE29A89}" dt="2021-06-02T08:28:15.340" v="116" actId="478"/>
          <ac:spMkLst>
            <pc:docMk/>
            <pc:sldMk cId="790016820" sldId="268"/>
            <ac:spMk id="26" creationId="{DB911960-38FB-4CF7-8666-C93F9473BC8B}"/>
          </ac:spMkLst>
        </pc:spChg>
        <pc:spChg chg="add mod">
          <ac:chgData name="MICHELE IANNUCCI" userId="3d87901d-012e-4b4e-b91b-457677d14026" providerId="ADAL" clId="{C3B173B5-C4E3-4A4F-86A4-2F977AE29A89}" dt="2021-06-02T08:31:30.602" v="177" actId="1076"/>
          <ac:spMkLst>
            <pc:docMk/>
            <pc:sldMk cId="790016820" sldId="268"/>
            <ac:spMk id="30" creationId="{C71F7039-3412-4DCC-844E-7556A558F9A5}"/>
          </ac:spMkLst>
        </pc:spChg>
        <pc:grpChg chg="del">
          <ac:chgData name="MICHELE IANNUCCI" userId="3d87901d-012e-4b4e-b91b-457677d14026" providerId="ADAL" clId="{C3B173B5-C4E3-4A4F-86A4-2F977AE29A89}" dt="2021-06-02T08:22:55.981" v="30" actId="700"/>
          <ac:grpSpMkLst>
            <pc:docMk/>
            <pc:sldMk cId="790016820" sldId="268"/>
            <ac:grpSpMk id="13" creationId="{04542298-A2B1-480F-A11C-A40EDD19B857}"/>
          </ac:grpSpMkLst>
        </pc:grpChg>
        <pc:grpChg chg="del">
          <ac:chgData name="MICHELE IANNUCCI" userId="3d87901d-012e-4b4e-b91b-457677d14026" providerId="ADAL" clId="{C3B173B5-C4E3-4A4F-86A4-2F977AE29A89}" dt="2021-06-02T08:22:55.981" v="30" actId="700"/>
          <ac:grpSpMkLst>
            <pc:docMk/>
            <pc:sldMk cId="790016820" sldId="268"/>
            <ac:grpSpMk id="19" creationId="{2A5C9C35-2375-49EB-B99C-17C87D42FE7C}"/>
          </ac:grpSpMkLst>
        </pc:grpChg>
        <pc:picChg chg="add del">
          <ac:chgData name="MICHELE IANNUCCI" userId="3d87901d-012e-4b4e-b91b-457677d14026" providerId="ADAL" clId="{C3B173B5-C4E3-4A4F-86A4-2F977AE29A89}" dt="2021-06-02T08:22:15.357" v="23" actId="478"/>
          <ac:picMkLst>
            <pc:docMk/>
            <pc:sldMk cId="790016820" sldId="268"/>
            <ac:picMk id="5" creationId="{4AE740CB-EB90-4A88-8761-F862D46A33FC}"/>
          </ac:picMkLst>
        </pc:picChg>
        <pc:picChg chg="add mod">
          <ac:chgData name="MICHELE IANNUCCI" userId="3d87901d-012e-4b4e-b91b-457677d14026" providerId="ADAL" clId="{C3B173B5-C4E3-4A4F-86A4-2F977AE29A89}" dt="2021-06-02T08:26:48.626" v="102" actId="1076"/>
          <ac:picMkLst>
            <pc:docMk/>
            <pc:sldMk cId="790016820" sldId="268"/>
            <ac:picMk id="25" creationId="{A27ED335-22F8-4962-B544-FF94196D7FB8}"/>
          </ac:picMkLst>
        </pc:picChg>
        <pc:cxnChg chg="add mod">
          <ac:chgData name="MICHELE IANNUCCI" userId="3d87901d-012e-4b4e-b91b-457677d14026" providerId="ADAL" clId="{C3B173B5-C4E3-4A4F-86A4-2F977AE29A89}" dt="2021-06-02T08:29:15.743" v="117" actId="1076"/>
          <ac:cxnSpMkLst>
            <pc:docMk/>
            <pc:sldMk cId="790016820" sldId="268"/>
            <ac:cxnSpMk id="10" creationId="{191E5419-24E5-4E6B-A231-311D3CE0E747}"/>
          </ac:cxnSpMkLst>
        </pc:cxnChg>
        <pc:cxnChg chg="add mod">
          <ac:chgData name="MICHELE IANNUCCI" userId="3d87901d-012e-4b4e-b91b-457677d14026" providerId="ADAL" clId="{C3B173B5-C4E3-4A4F-86A4-2F977AE29A89}" dt="2021-06-02T08:29:28.768" v="121" actId="1076"/>
          <ac:cxnSpMkLst>
            <pc:docMk/>
            <pc:sldMk cId="790016820" sldId="268"/>
            <ac:cxnSpMk id="27" creationId="{7C2963AE-AF33-428A-9646-D165B6490615}"/>
          </ac:cxnSpMkLst>
        </pc:cxnChg>
        <pc:cxnChg chg="add del mod">
          <ac:chgData name="MICHELE IANNUCCI" userId="3d87901d-012e-4b4e-b91b-457677d14026" providerId="ADAL" clId="{C3B173B5-C4E3-4A4F-86A4-2F977AE29A89}" dt="2021-06-02T08:29:49.570" v="124"/>
          <ac:cxnSpMkLst>
            <pc:docMk/>
            <pc:sldMk cId="790016820" sldId="268"/>
            <ac:cxnSpMk id="29" creationId="{0C89F872-957D-4F12-B7B4-4474A996DEF2}"/>
          </ac:cxnSpMkLst>
        </pc:cxnChg>
      </pc:sldChg>
      <pc:sldChg chg="delSp modSp mod">
        <pc:chgData name="MICHELE IANNUCCI" userId="3d87901d-012e-4b4e-b91b-457677d14026" providerId="ADAL" clId="{C3B173B5-C4E3-4A4F-86A4-2F977AE29A89}" dt="2021-06-02T08:20:26.843" v="17" actId="113"/>
        <pc:sldMkLst>
          <pc:docMk/>
          <pc:sldMk cId="2597702419" sldId="269"/>
        </pc:sldMkLst>
        <pc:spChg chg="mod">
          <ac:chgData name="MICHELE IANNUCCI" userId="3d87901d-012e-4b4e-b91b-457677d14026" providerId="ADAL" clId="{C3B173B5-C4E3-4A4F-86A4-2F977AE29A89}" dt="2021-06-02T08:20:26.843" v="17" actId="113"/>
          <ac:spMkLst>
            <pc:docMk/>
            <pc:sldMk cId="2597702419" sldId="269"/>
            <ac:spMk id="36866" creationId="{00000000-0000-0000-0000-000000000000}"/>
          </ac:spMkLst>
        </pc:spChg>
        <pc:spChg chg="del mod">
          <ac:chgData name="MICHELE IANNUCCI" userId="3d87901d-012e-4b4e-b91b-457677d14026" providerId="ADAL" clId="{C3B173B5-C4E3-4A4F-86A4-2F977AE29A89}" dt="2021-06-02T08:19:59.101" v="3" actId="21"/>
          <ac:spMkLst>
            <pc:docMk/>
            <pc:sldMk cId="2597702419" sldId="269"/>
            <ac:spMk id="36867" creationId="{00000000-0000-0000-0000-000000000000}"/>
          </ac:spMkLst>
        </pc:spChg>
      </pc:sldChg>
      <pc:sldChg chg="del">
        <pc:chgData name="MICHELE IANNUCCI" userId="3d87901d-012e-4b4e-b91b-457677d14026" providerId="ADAL" clId="{C3B173B5-C4E3-4A4F-86A4-2F977AE29A89}" dt="2021-06-02T14:23:44.498" v="2002" actId="2696"/>
        <pc:sldMkLst>
          <pc:docMk/>
          <pc:sldMk cId="1588741915" sldId="271"/>
        </pc:sldMkLst>
      </pc:sldChg>
      <pc:sldChg chg="modSp del mod">
        <pc:chgData name="MICHELE IANNUCCI" userId="3d87901d-012e-4b4e-b91b-457677d14026" providerId="ADAL" clId="{C3B173B5-C4E3-4A4F-86A4-2F977AE29A89}" dt="2021-06-02T09:19:24.822" v="951" actId="2696"/>
        <pc:sldMkLst>
          <pc:docMk/>
          <pc:sldMk cId="3253536943" sldId="276"/>
        </pc:sldMkLst>
        <pc:spChg chg="mod">
          <ac:chgData name="MICHELE IANNUCCI" userId="3d87901d-012e-4b4e-b91b-457677d14026" providerId="ADAL" clId="{C3B173B5-C4E3-4A4F-86A4-2F977AE29A89}" dt="2021-06-02T09:15:37.511" v="911" actId="21"/>
          <ac:spMkLst>
            <pc:docMk/>
            <pc:sldMk cId="3253536943" sldId="276"/>
            <ac:spMk id="2" creationId="{7807073F-A76A-A845-B693-A3EBA178E7B9}"/>
          </ac:spMkLst>
        </pc:spChg>
      </pc:sldChg>
      <pc:sldChg chg="modSp add del mod ord">
        <pc:chgData name="MICHELE IANNUCCI" userId="3d87901d-012e-4b4e-b91b-457677d14026" providerId="ADAL" clId="{C3B173B5-C4E3-4A4F-86A4-2F977AE29A89}" dt="2021-06-02T09:03:24.863" v="816" actId="2696"/>
        <pc:sldMkLst>
          <pc:docMk/>
          <pc:sldMk cId="3075004623" sldId="280"/>
        </pc:sldMkLst>
        <pc:spChg chg="mod">
          <ac:chgData name="MICHELE IANNUCCI" userId="3d87901d-012e-4b4e-b91b-457677d14026" providerId="ADAL" clId="{C3B173B5-C4E3-4A4F-86A4-2F977AE29A89}" dt="2021-06-02T08:51:38.499" v="518" actId="20577"/>
          <ac:spMkLst>
            <pc:docMk/>
            <pc:sldMk cId="3075004623" sldId="280"/>
            <ac:spMk id="2" creationId="{7807073F-A76A-A845-B693-A3EBA178E7B9}"/>
          </ac:spMkLst>
        </pc:spChg>
      </pc:sldChg>
      <pc:sldChg chg="addSp delSp modSp add mod">
        <pc:chgData name="MICHELE IANNUCCI" userId="3d87901d-012e-4b4e-b91b-457677d14026" providerId="ADAL" clId="{C3B173B5-C4E3-4A4F-86A4-2F977AE29A89}" dt="2021-06-02T08:39:34.298" v="319" actId="20577"/>
        <pc:sldMkLst>
          <pc:docMk/>
          <pc:sldMk cId="2877511961" sldId="281"/>
        </pc:sldMkLst>
        <pc:spChg chg="add mod">
          <ac:chgData name="MICHELE IANNUCCI" userId="3d87901d-012e-4b4e-b91b-457677d14026" providerId="ADAL" clId="{C3B173B5-C4E3-4A4F-86A4-2F977AE29A89}" dt="2021-06-02T08:34:18.142" v="241" actId="1076"/>
          <ac:spMkLst>
            <pc:docMk/>
            <pc:sldMk cId="2877511961" sldId="281"/>
            <ac:spMk id="2" creationId="{6DE196A9-2FF1-46FB-A29D-35C2D9420685}"/>
          </ac:spMkLst>
        </pc:spChg>
        <pc:spChg chg="mod">
          <ac:chgData name="MICHELE IANNUCCI" userId="3d87901d-012e-4b4e-b91b-457677d14026" providerId="ADAL" clId="{C3B173B5-C4E3-4A4F-86A4-2F977AE29A89}" dt="2021-06-02T08:32:28.099" v="224" actId="20577"/>
          <ac:spMkLst>
            <pc:docMk/>
            <pc:sldMk cId="2877511961" sldId="281"/>
            <ac:spMk id="6" creationId="{404F9458-F66A-426A-94F2-29EC9A13A6AC}"/>
          </ac:spMkLst>
        </pc:spChg>
        <pc:spChg chg="mod">
          <ac:chgData name="MICHELE IANNUCCI" userId="3d87901d-012e-4b4e-b91b-457677d14026" providerId="ADAL" clId="{C3B173B5-C4E3-4A4F-86A4-2F977AE29A89}" dt="2021-06-02T08:39:34.298" v="319" actId="20577"/>
          <ac:spMkLst>
            <pc:docMk/>
            <pc:sldMk cId="2877511961" sldId="281"/>
            <ac:spMk id="30" creationId="{C71F7039-3412-4DCC-844E-7556A558F9A5}"/>
          </ac:spMkLst>
        </pc:spChg>
        <pc:picChg chg="add del mod">
          <ac:chgData name="MICHELE IANNUCCI" userId="3d87901d-012e-4b4e-b91b-457677d14026" providerId="ADAL" clId="{C3B173B5-C4E3-4A4F-86A4-2F977AE29A89}" dt="2021-06-02T08:36:13.496" v="247" actId="478"/>
          <ac:picMkLst>
            <pc:docMk/>
            <pc:sldMk cId="2877511961" sldId="281"/>
            <ac:picMk id="5" creationId="{25FE7C7E-B9C5-4B61-9736-3EAA9471DC4E}"/>
          </ac:picMkLst>
        </pc:picChg>
        <pc:picChg chg="add del mod">
          <ac:chgData name="MICHELE IANNUCCI" userId="3d87901d-012e-4b4e-b91b-457677d14026" providerId="ADAL" clId="{C3B173B5-C4E3-4A4F-86A4-2F977AE29A89}" dt="2021-06-02T08:35:16.172" v="243" actId="478"/>
          <ac:picMkLst>
            <pc:docMk/>
            <pc:sldMk cId="2877511961" sldId="281"/>
            <ac:picMk id="9" creationId="{06C52B7E-B771-4270-9D49-4B26EC57125D}"/>
          </ac:picMkLst>
        </pc:picChg>
        <pc:picChg chg="add del mod">
          <ac:chgData name="MICHELE IANNUCCI" userId="3d87901d-012e-4b4e-b91b-457677d14026" providerId="ADAL" clId="{C3B173B5-C4E3-4A4F-86A4-2F977AE29A89}" dt="2021-06-02T08:38:35.254" v="275" actId="1076"/>
          <ac:picMkLst>
            <pc:docMk/>
            <pc:sldMk cId="2877511961" sldId="281"/>
            <ac:picMk id="11" creationId="{DF8C542D-1BB2-4C05-9798-16AE1357E716}"/>
          </ac:picMkLst>
        </pc:picChg>
        <pc:picChg chg="del mod">
          <ac:chgData name="MICHELE IANNUCCI" userId="3d87901d-012e-4b4e-b91b-457677d14026" providerId="ADAL" clId="{C3B173B5-C4E3-4A4F-86A4-2F977AE29A89}" dt="2021-06-02T08:32:44.650" v="228" actId="478"/>
          <ac:picMkLst>
            <pc:docMk/>
            <pc:sldMk cId="2877511961" sldId="281"/>
            <ac:picMk id="25" creationId="{A27ED335-22F8-4962-B544-FF94196D7FB8}"/>
          </ac:picMkLst>
        </pc:picChg>
        <pc:cxnChg chg="add mod">
          <ac:chgData name="MICHELE IANNUCCI" userId="3d87901d-012e-4b4e-b91b-457677d14026" providerId="ADAL" clId="{C3B173B5-C4E3-4A4F-86A4-2F977AE29A89}" dt="2021-06-02T08:37:01.689" v="254" actId="1076"/>
          <ac:cxnSpMkLst>
            <pc:docMk/>
            <pc:sldMk cId="2877511961" sldId="281"/>
            <ac:cxnSpMk id="13" creationId="{7B2FD60E-D407-4F3B-8157-4C66AF05EC2D}"/>
          </ac:cxnSpMkLst>
        </pc:cxnChg>
        <pc:cxnChg chg="add del mod">
          <ac:chgData name="MICHELE IANNUCCI" userId="3d87901d-012e-4b4e-b91b-457677d14026" providerId="ADAL" clId="{C3B173B5-C4E3-4A4F-86A4-2F977AE29A89}" dt="2021-06-02T08:37:45.975" v="261" actId="478"/>
          <ac:cxnSpMkLst>
            <pc:docMk/>
            <pc:sldMk cId="2877511961" sldId="281"/>
            <ac:cxnSpMk id="15" creationId="{995B38FF-9A21-4B50-BBED-03A61DFE0F9E}"/>
          </ac:cxnSpMkLst>
        </pc:cxnChg>
        <pc:cxnChg chg="mod">
          <ac:chgData name="MICHELE IANNUCCI" userId="3d87901d-012e-4b4e-b91b-457677d14026" providerId="ADAL" clId="{C3B173B5-C4E3-4A4F-86A4-2F977AE29A89}" dt="2021-06-02T08:39:16.015" v="282" actId="14100"/>
          <ac:cxnSpMkLst>
            <pc:docMk/>
            <pc:sldMk cId="2877511961" sldId="281"/>
            <ac:cxnSpMk id="27" creationId="{7C2963AE-AF33-428A-9646-D165B6490615}"/>
          </ac:cxnSpMkLst>
        </pc:cxnChg>
      </pc:sldChg>
      <pc:sldChg chg="addSp delSp modSp add mod ord">
        <pc:chgData name="MICHELE IANNUCCI" userId="3d87901d-012e-4b4e-b91b-457677d14026" providerId="ADAL" clId="{C3B173B5-C4E3-4A4F-86A4-2F977AE29A89}" dt="2021-06-02T09:10:28.478" v="890"/>
        <pc:sldMkLst>
          <pc:docMk/>
          <pc:sldMk cId="2186600183" sldId="282"/>
        </pc:sldMkLst>
        <pc:spChg chg="del mod">
          <ac:chgData name="MICHELE IANNUCCI" userId="3d87901d-012e-4b4e-b91b-457677d14026" providerId="ADAL" clId="{C3B173B5-C4E3-4A4F-86A4-2F977AE29A89}" dt="2021-06-02T09:10:28.478" v="890"/>
          <ac:spMkLst>
            <pc:docMk/>
            <pc:sldMk cId="2186600183" sldId="282"/>
            <ac:spMk id="3" creationId="{E912DF3E-0B4F-0944-A4E0-2F46B8BD1BE3}"/>
          </ac:spMkLst>
        </pc:spChg>
        <pc:spChg chg="mod">
          <ac:chgData name="MICHELE IANNUCCI" userId="3d87901d-012e-4b4e-b91b-457677d14026" providerId="ADAL" clId="{C3B173B5-C4E3-4A4F-86A4-2F977AE29A89}" dt="2021-06-02T08:42:46.496" v="424" actId="20577"/>
          <ac:spMkLst>
            <pc:docMk/>
            <pc:sldMk cId="2186600183" sldId="282"/>
            <ac:spMk id="6" creationId="{404F9458-F66A-426A-94F2-29EC9A13A6AC}"/>
          </ac:spMkLst>
        </pc:spChg>
        <pc:spChg chg="add mod">
          <ac:chgData name="MICHELE IANNUCCI" userId="3d87901d-012e-4b4e-b91b-457677d14026" providerId="ADAL" clId="{C3B173B5-C4E3-4A4F-86A4-2F977AE29A89}" dt="2021-06-02T08:42:25.843" v="403" actId="208"/>
          <ac:spMkLst>
            <pc:docMk/>
            <pc:sldMk cId="2186600183" sldId="282"/>
            <ac:spMk id="9" creationId="{5ACE660E-D2C2-4DC2-8A2C-396344324F71}"/>
          </ac:spMkLst>
        </pc:spChg>
        <pc:spChg chg="mod">
          <ac:chgData name="MICHELE IANNUCCI" userId="3d87901d-012e-4b4e-b91b-457677d14026" providerId="ADAL" clId="{C3B173B5-C4E3-4A4F-86A4-2F977AE29A89}" dt="2021-06-02T08:41:07.743" v="368" actId="1076"/>
          <ac:spMkLst>
            <pc:docMk/>
            <pc:sldMk cId="2186600183" sldId="282"/>
            <ac:spMk id="30" creationId="{C71F7039-3412-4DCC-844E-7556A558F9A5}"/>
          </ac:spMkLst>
        </pc:spChg>
        <pc:picChg chg="add mod">
          <ac:chgData name="MICHELE IANNUCCI" userId="3d87901d-012e-4b4e-b91b-457677d14026" providerId="ADAL" clId="{C3B173B5-C4E3-4A4F-86A4-2F977AE29A89}" dt="2021-06-02T08:40:11.480" v="323" actId="14100"/>
          <ac:picMkLst>
            <pc:docMk/>
            <pc:sldMk cId="2186600183" sldId="282"/>
            <ac:picMk id="12" creationId="{34760E5E-FED3-49E6-82E1-23A8A0A392B8}"/>
          </ac:picMkLst>
        </pc:picChg>
        <pc:cxnChg chg="add mod">
          <ac:chgData name="MICHELE IANNUCCI" userId="3d87901d-012e-4b4e-b91b-457677d14026" providerId="ADAL" clId="{C3B173B5-C4E3-4A4F-86A4-2F977AE29A89}" dt="2021-06-02T08:41:25.045" v="372" actId="14100"/>
          <ac:cxnSpMkLst>
            <pc:docMk/>
            <pc:sldMk cId="2186600183" sldId="282"/>
            <ac:cxnSpMk id="13" creationId="{4317087C-1F09-4B35-9EB2-5F9618C2AD57}"/>
          </ac:cxnSpMkLst>
        </pc:cxnChg>
        <pc:cxnChg chg="mod">
          <ac:chgData name="MICHELE IANNUCCI" userId="3d87901d-012e-4b4e-b91b-457677d14026" providerId="ADAL" clId="{C3B173B5-C4E3-4A4F-86A4-2F977AE29A89}" dt="2021-06-02T08:40:46.205" v="329" actId="14100"/>
          <ac:cxnSpMkLst>
            <pc:docMk/>
            <pc:sldMk cId="2186600183" sldId="282"/>
            <ac:cxnSpMk id="27" creationId="{7C2963AE-AF33-428A-9646-D165B6490615}"/>
          </ac:cxnSpMkLst>
        </pc:cxnChg>
      </pc:sldChg>
      <pc:sldChg chg="addSp delSp modSp add mod">
        <pc:chgData name="MICHELE IANNUCCI" userId="3d87901d-012e-4b4e-b91b-457677d14026" providerId="ADAL" clId="{C3B173B5-C4E3-4A4F-86A4-2F977AE29A89}" dt="2021-06-02T09:04:00.535" v="850" actId="20577"/>
        <pc:sldMkLst>
          <pc:docMk/>
          <pc:sldMk cId="3780926168" sldId="283"/>
        </pc:sldMkLst>
        <pc:spChg chg="mod">
          <ac:chgData name="MICHELE IANNUCCI" userId="3d87901d-012e-4b4e-b91b-457677d14026" providerId="ADAL" clId="{C3B173B5-C4E3-4A4F-86A4-2F977AE29A89}" dt="2021-06-02T09:04:00.535" v="850" actId="20577"/>
          <ac:spMkLst>
            <pc:docMk/>
            <pc:sldMk cId="3780926168" sldId="283"/>
            <ac:spMk id="6" creationId="{404F9458-F66A-426A-94F2-29EC9A13A6AC}"/>
          </ac:spMkLst>
        </pc:spChg>
        <pc:spChg chg="del mod">
          <ac:chgData name="MICHELE IANNUCCI" userId="3d87901d-012e-4b4e-b91b-457677d14026" providerId="ADAL" clId="{C3B173B5-C4E3-4A4F-86A4-2F977AE29A89}" dt="2021-06-02T08:44:16.144" v="432" actId="21"/>
          <ac:spMkLst>
            <pc:docMk/>
            <pc:sldMk cId="3780926168" sldId="283"/>
            <ac:spMk id="9" creationId="{5ACE660E-D2C2-4DC2-8A2C-396344324F71}"/>
          </ac:spMkLst>
        </pc:spChg>
        <pc:spChg chg="mod">
          <ac:chgData name="MICHELE IANNUCCI" userId="3d87901d-012e-4b4e-b91b-457677d14026" providerId="ADAL" clId="{C3B173B5-C4E3-4A4F-86A4-2F977AE29A89}" dt="2021-06-02T08:44:29.941" v="450" actId="20577"/>
          <ac:spMkLst>
            <pc:docMk/>
            <pc:sldMk cId="3780926168" sldId="283"/>
            <ac:spMk id="30" creationId="{C71F7039-3412-4DCC-844E-7556A558F9A5}"/>
          </ac:spMkLst>
        </pc:spChg>
        <pc:picChg chg="add mod">
          <ac:chgData name="MICHELE IANNUCCI" userId="3d87901d-012e-4b4e-b91b-457677d14026" providerId="ADAL" clId="{C3B173B5-C4E3-4A4F-86A4-2F977AE29A89}" dt="2021-06-02T08:43:32.842" v="430" actId="14100"/>
          <ac:picMkLst>
            <pc:docMk/>
            <pc:sldMk cId="3780926168" sldId="283"/>
            <ac:picMk id="14" creationId="{41AAE3A0-0D8D-4D61-A7AE-B3CA4DCDF6E7}"/>
          </ac:picMkLst>
        </pc:picChg>
        <pc:cxnChg chg="del">
          <ac:chgData name="MICHELE IANNUCCI" userId="3d87901d-012e-4b4e-b91b-457677d14026" providerId="ADAL" clId="{C3B173B5-C4E3-4A4F-86A4-2F977AE29A89}" dt="2021-06-02T08:44:17.460" v="433" actId="478"/>
          <ac:cxnSpMkLst>
            <pc:docMk/>
            <pc:sldMk cId="3780926168" sldId="283"/>
            <ac:cxnSpMk id="13" creationId="{4317087C-1F09-4B35-9EB2-5F9618C2AD57}"/>
          </ac:cxnSpMkLst>
        </pc:cxnChg>
      </pc:sldChg>
      <pc:sldChg chg="addSp delSp modSp add mod ord">
        <pc:chgData name="MICHELE IANNUCCI" userId="3d87901d-012e-4b4e-b91b-457677d14026" providerId="ADAL" clId="{C3B173B5-C4E3-4A4F-86A4-2F977AE29A89}" dt="2021-06-02T14:56:07.764" v="2168" actId="1076"/>
        <pc:sldMkLst>
          <pc:docMk/>
          <pc:sldMk cId="3205527931" sldId="284"/>
        </pc:sldMkLst>
        <pc:spChg chg="mod">
          <ac:chgData name="MICHELE IANNUCCI" userId="3d87901d-012e-4b4e-b91b-457677d14026" providerId="ADAL" clId="{C3B173B5-C4E3-4A4F-86A4-2F977AE29A89}" dt="2021-06-02T08:55:00.507" v="523" actId="1076"/>
          <ac:spMkLst>
            <pc:docMk/>
            <pc:sldMk cId="3205527931" sldId="284"/>
            <ac:spMk id="2" creationId="{7807073F-A76A-A845-B693-A3EBA178E7B9}"/>
          </ac:spMkLst>
        </pc:spChg>
        <pc:spChg chg="mod">
          <ac:chgData name="MICHELE IANNUCCI" userId="3d87901d-012e-4b4e-b91b-457677d14026" providerId="ADAL" clId="{C3B173B5-C4E3-4A4F-86A4-2F977AE29A89}" dt="2021-06-02T14:53:31.394" v="2160" actId="20577"/>
          <ac:spMkLst>
            <pc:docMk/>
            <pc:sldMk cId="3205527931" sldId="284"/>
            <ac:spMk id="3" creationId="{6076965B-BB27-E845-9550-3D1B40EFEC89}"/>
          </ac:spMkLst>
        </pc:spChg>
        <pc:spChg chg="add del mod">
          <ac:chgData name="MICHELE IANNUCCI" userId="3d87901d-012e-4b4e-b91b-457677d14026" providerId="ADAL" clId="{C3B173B5-C4E3-4A4F-86A4-2F977AE29A89}" dt="2021-06-02T09:05:16.701" v="866" actId="11529"/>
          <ac:spMkLst>
            <pc:docMk/>
            <pc:sldMk cId="3205527931" sldId="284"/>
            <ac:spMk id="5" creationId="{7E0870BB-BD9B-497A-BDEB-3E051B3AAE58}"/>
          </ac:spMkLst>
        </pc:spChg>
        <pc:spChg chg="add del mod">
          <ac:chgData name="MICHELE IANNUCCI" userId="3d87901d-012e-4b4e-b91b-457677d14026" providerId="ADAL" clId="{C3B173B5-C4E3-4A4F-86A4-2F977AE29A89}" dt="2021-06-02T09:07:28.877" v="885" actId="478"/>
          <ac:spMkLst>
            <pc:docMk/>
            <pc:sldMk cId="3205527931" sldId="284"/>
            <ac:spMk id="6" creationId="{3026ACE3-8085-48BD-8ABE-6F557153DC74}"/>
          </ac:spMkLst>
        </pc:spChg>
        <pc:picChg chg="add mod">
          <ac:chgData name="MICHELE IANNUCCI" userId="3d87901d-012e-4b4e-b91b-457677d14026" providerId="ADAL" clId="{C3B173B5-C4E3-4A4F-86A4-2F977AE29A89}" dt="2021-06-02T14:56:07.764" v="2168" actId="1076"/>
          <ac:picMkLst>
            <pc:docMk/>
            <pc:sldMk cId="3205527931" sldId="284"/>
            <ac:picMk id="7" creationId="{FFCF2C44-2E51-46BC-840C-5011BD8BAA84}"/>
          </ac:picMkLst>
        </pc:picChg>
        <pc:picChg chg="add del mod">
          <ac:chgData name="MICHELE IANNUCCI" userId="3d87901d-012e-4b4e-b91b-457677d14026" providerId="ADAL" clId="{C3B173B5-C4E3-4A4F-86A4-2F977AE29A89}" dt="2021-06-02T14:56:01.461" v="2165" actId="478"/>
          <ac:picMkLst>
            <pc:docMk/>
            <pc:sldMk cId="3205527931" sldId="284"/>
            <ac:picMk id="17" creationId="{E3198584-FDE8-4BAD-81C2-DDEAD2FCB5FF}"/>
          </ac:picMkLst>
        </pc:picChg>
      </pc:sldChg>
      <pc:sldChg chg="addSp delSp modSp add mod ord">
        <pc:chgData name="MICHELE IANNUCCI" userId="3d87901d-012e-4b4e-b91b-457677d14026" providerId="ADAL" clId="{C3B173B5-C4E3-4A4F-86A4-2F977AE29A89}" dt="2021-06-02T09:03:15.531" v="815" actId="1076"/>
        <pc:sldMkLst>
          <pc:docMk/>
          <pc:sldMk cId="1689615566" sldId="285"/>
        </pc:sldMkLst>
        <pc:spChg chg="mod">
          <ac:chgData name="MICHELE IANNUCCI" userId="3d87901d-012e-4b4e-b91b-457677d14026" providerId="ADAL" clId="{C3B173B5-C4E3-4A4F-86A4-2F977AE29A89}" dt="2021-06-02T09:02:30.202" v="809" actId="20577"/>
          <ac:spMkLst>
            <pc:docMk/>
            <pc:sldMk cId="1689615566" sldId="285"/>
            <ac:spMk id="3" creationId="{6076965B-BB27-E845-9550-3D1B40EFEC89}"/>
          </ac:spMkLst>
        </pc:spChg>
        <pc:picChg chg="del mod">
          <ac:chgData name="MICHELE IANNUCCI" userId="3d87901d-012e-4b4e-b91b-457677d14026" providerId="ADAL" clId="{C3B173B5-C4E3-4A4F-86A4-2F977AE29A89}" dt="2021-06-02T09:03:12.164" v="814" actId="478"/>
          <ac:picMkLst>
            <pc:docMk/>
            <pc:sldMk cId="1689615566" sldId="285"/>
            <ac:picMk id="17" creationId="{E3198584-FDE8-4BAD-81C2-DDEAD2FCB5FF}"/>
          </ac:picMkLst>
        </pc:picChg>
        <pc:picChg chg="add mod">
          <ac:chgData name="MICHELE IANNUCCI" userId="3d87901d-012e-4b4e-b91b-457677d14026" providerId="ADAL" clId="{C3B173B5-C4E3-4A4F-86A4-2F977AE29A89}" dt="2021-06-02T09:03:15.531" v="815" actId="1076"/>
          <ac:picMkLst>
            <pc:docMk/>
            <pc:sldMk cId="1689615566" sldId="285"/>
            <ac:picMk id="18" creationId="{235D782E-8883-43F4-AC6C-5E1258564457}"/>
          </ac:picMkLst>
        </pc:picChg>
      </pc:sldChg>
      <pc:sldChg chg="delSp modSp add del mod">
        <pc:chgData name="MICHELE IANNUCCI" userId="3d87901d-012e-4b4e-b91b-457677d14026" providerId="ADAL" clId="{C3B173B5-C4E3-4A4F-86A4-2F977AE29A89}" dt="2021-06-02T11:03:23.448" v="1697" actId="1076"/>
        <pc:sldMkLst>
          <pc:docMk/>
          <pc:sldMk cId="566370153" sldId="287"/>
        </pc:sldMkLst>
        <pc:spChg chg="del mod">
          <ac:chgData name="MICHELE IANNUCCI" userId="3d87901d-012e-4b4e-b91b-457677d14026" providerId="ADAL" clId="{C3B173B5-C4E3-4A4F-86A4-2F977AE29A89}" dt="2021-06-02T10:48:24.687" v="1061" actId="478"/>
          <ac:spMkLst>
            <pc:docMk/>
            <pc:sldMk cId="566370153" sldId="287"/>
            <ac:spMk id="2" creationId="{7807073F-A76A-A845-B693-A3EBA178E7B9}"/>
          </ac:spMkLst>
        </pc:spChg>
        <pc:spChg chg="mod">
          <ac:chgData name="MICHELE IANNUCCI" userId="3d87901d-012e-4b4e-b91b-457677d14026" providerId="ADAL" clId="{C3B173B5-C4E3-4A4F-86A4-2F977AE29A89}" dt="2021-06-02T11:03:23.448" v="1697" actId="1076"/>
          <ac:spMkLst>
            <pc:docMk/>
            <pc:sldMk cId="566370153" sldId="287"/>
            <ac:spMk id="3" creationId="{6076965B-BB27-E845-9550-3D1B40EFEC89}"/>
          </ac:spMkLst>
        </pc:spChg>
      </pc:sldChg>
      <pc:sldChg chg="modSp add mod ord">
        <pc:chgData name="MICHELE IANNUCCI" userId="3d87901d-012e-4b4e-b91b-457677d14026" providerId="ADAL" clId="{C3B173B5-C4E3-4A4F-86A4-2F977AE29A89}" dt="2021-06-02T09:25:29.192" v="977"/>
        <pc:sldMkLst>
          <pc:docMk/>
          <pc:sldMk cId="1793891084" sldId="288"/>
        </pc:sldMkLst>
        <pc:spChg chg="mod">
          <ac:chgData name="MICHELE IANNUCCI" userId="3d87901d-012e-4b4e-b91b-457677d14026" providerId="ADAL" clId="{C3B173B5-C4E3-4A4F-86A4-2F977AE29A89}" dt="2021-06-02T09:25:29.192" v="977"/>
          <ac:spMkLst>
            <pc:docMk/>
            <pc:sldMk cId="1793891084" sldId="288"/>
            <ac:spMk id="36866" creationId="{00000000-0000-0000-0000-000000000000}"/>
          </ac:spMkLst>
        </pc:spChg>
      </pc:sldChg>
      <pc:sldChg chg="modSp add mod ord">
        <pc:chgData name="MICHELE IANNUCCI" userId="3d87901d-012e-4b4e-b91b-457677d14026" providerId="ADAL" clId="{C3B173B5-C4E3-4A4F-86A4-2F977AE29A89}" dt="2021-06-02T09:20:22.894" v="974" actId="14100"/>
        <pc:sldMkLst>
          <pc:docMk/>
          <pc:sldMk cId="749983436" sldId="289"/>
        </pc:sldMkLst>
        <pc:spChg chg="mod">
          <ac:chgData name="MICHELE IANNUCCI" userId="3d87901d-012e-4b4e-b91b-457677d14026" providerId="ADAL" clId="{C3B173B5-C4E3-4A4F-86A4-2F977AE29A89}" dt="2021-06-02T09:20:22.894" v="974" actId="14100"/>
          <ac:spMkLst>
            <pc:docMk/>
            <pc:sldMk cId="749983436" sldId="289"/>
            <ac:spMk id="36866" creationId="{00000000-0000-0000-0000-000000000000}"/>
          </ac:spMkLst>
        </pc:spChg>
      </pc:sldChg>
      <pc:sldChg chg="add del">
        <pc:chgData name="MICHELE IANNUCCI" userId="3d87901d-012e-4b4e-b91b-457677d14026" providerId="ADAL" clId="{C3B173B5-C4E3-4A4F-86A4-2F977AE29A89}" dt="2021-06-02T11:02:41.643" v="1693" actId="2696"/>
        <pc:sldMkLst>
          <pc:docMk/>
          <pc:sldMk cId="2666148287" sldId="290"/>
        </pc:sldMkLst>
      </pc:sldChg>
      <pc:sldChg chg="modSp add mod">
        <pc:chgData name="MICHELE IANNUCCI" userId="3d87901d-012e-4b4e-b91b-457677d14026" providerId="ADAL" clId="{C3B173B5-C4E3-4A4F-86A4-2F977AE29A89}" dt="2021-06-02T11:04:07.431" v="1705" actId="1076"/>
        <pc:sldMkLst>
          <pc:docMk/>
          <pc:sldMk cId="1711751666" sldId="291"/>
        </pc:sldMkLst>
        <pc:spChg chg="mod">
          <ac:chgData name="MICHELE IANNUCCI" userId="3d87901d-012e-4b4e-b91b-457677d14026" providerId="ADAL" clId="{C3B173B5-C4E3-4A4F-86A4-2F977AE29A89}" dt="2021-06-02T11:04:07.431" v="1705" actId="1076"/>
          <ac:spMkLst>
            <pc:docMk/>
            <pc:sldMk cId="1711751666" sldId="291"/>
            <ac:spMk id="3" creationId="{6076965B-BB27-E845-9550-3D1B40EFEC89}"/>
          </ac:spMkLst>
        </pc:spChg>
      </pc:sldChg>
      <pc:sldChg chg="modSp add mod ord">
        <pc:chgData name="MICHELE IANNUCCI" userId="3d87901d-012e-4b4e-b91b-457677d14026" providerId="ADAL" clId="{C3B173B5-C4E3-4A4F-86A4-2F977AE29A89}" dt="2021-06-02T11:02:29.882" v="1692" actId="20577"/>
        <pc:sldMkLst>
          <pc:docMk/>
          <pc:sldMk cId="3885013053" sldId="292"/>
        </pc:sldMkLst>
        <pc:spChg chg="mod">
          <ac:chgData name="MICHELE IANNUCCI" userId="3d87901d-012e-4b4e-b91b-457677d14026" providerId="ADAL" clId="{C3B173B5-C4E3-4A4F-86A4-2F977AE29A89}" dt="2021-06-02T11:02:29.882" v="1692" actId="20577"/>
          <ac:spMkLst>
            <pc:docMk/>
            <pc:sldMk cId="3885013053" sldId="292"/>
            <ac:spMk id="36866" creationId="{00000000-0000-0000-0000-000000000000}"/>
          </ac:spMkLst>
        </pc:spChg>
      </pc:sldChg>
      <pc:sldChg chg="modSp add mod">
        <pc:chgData name="MICHELE IANNUCCI" userId="3d87901d-012e-4b4e-b91b-457677d14026" providerId="ADAL" clId="{C3B173B5-C4E3-4A4F-86A4-2F977AE29A89}" dt="2021-06-02T14:57:14.412" v="2169" actId="1076"/>
        <pc:sldMkLst>
          <pc:docMk/>
          <pc:sldMk cId="936377898" sldId="293"/>
        </pc:sldMkLst>
        <pc:spChg chg="mod">
          <ac:chgData name="MICHELE IANNUCCI" userId="3d87901d-012e-4b4e-b91b-457677d14026" providerId="ADAL" clId="{C3B173B5-C4E3-4A4F-86A4-2F977AE29A89}" dt="2021-06-02T14:57:14.412" v="2169" actId="1076"/>
          <ac:spMkLst>
            <pc:docMk/>
            <pc:sldMk cId="936377898" sldId="293"/>
            <ac:spMk id="3" creationId="{6076965B-BB27-E845-9550-3D1B40EFEC89}"/>
          </ac:spMkLst>
        </pc:spChg>
      </pc:sldChg>
      <pc:sldChg chg="modSp add mod">
        <pc:chgData name="MICHELE IANNUCCI" userId="3d87901d-012e-4b4e-b91b-457677d14026" providerId="ADAL" clId="{C3B173B5-C4E3-4A4F-86A4-2F977AE29A89}" dt="2021-06-02T14:02:23.302" v="1998" actId="20577"/>
        <pc:sldMkLst>
          <pc:docMk/>
          <pc:sldMk cId="2999944118" sldId="294"/>
        </pc:sldMkLst>
        <pc:spChg chg="mod">
          <ac:chgData name="MICHELE IANNUCCI" userId="3d87901d-012e-4b4e-b91b-457677d14026" providerId="ADAL" clId="{C3B173B5-C4E3-4A4F-86A4-2F977AE29A89}" dt="2021-06-02T14:02:23.302" v="1998" actId="20577"/>
          <ac:spMkLst>
            <pc:docMk/>
            <pc:sldMk cId="2999944118" sldId="294"/>
            <ac:spMk id="3" creationId="{6076965B-BB27-E845-9550-3D1B40EFEC89}"/>
          </ac:spMkLst>
        </pc:spChg>
      </pc:sldChg>
      <pc:sldChg chg="modSp add mod ord">
        <pc:chgData name="MICHELE IANNUCCI" userId="3d87901d-012e-4b4e-b91b-457677d14026" providerId="ADAL" clId="{C3B173B5-C4E3-4A4F-86A4-2F977AE29A89}" dt="2021-06-02T14:23:56.866" v="2044" actId="20577"/>
        <pc:sldMkLst>
          <pc:docMk/>
          <pc:sldMk cId="2214478244" sldId="296"/>
        </pc:sldMkLst>
        <pc:spChg chg="mod">
          <ac:chgData name="MICHELE IANNUCCI" userId="3d87901d-012e-4b4e-b91b-457677d14026" providerId="ADAL" clId="{C3B173B5-C4E3-4A4F-86A4-2F977AE29A89}" dt="2021-06-02T14:23:56.866" v="2044" actId="20577"/>
          <ac:spMkLst>
            <pc:docMk/>
            <pc:sldMk cId="2214478244" sldId="296"/>
            <ac:spMk id="36866" creationId="{00000000-0000-0000-0000-000000000000}"/>
          </ac:spMkLst>
        </pc:spChg>
      </pc:sldChg>
    </pc:docChg>
  </pc:docChgLst>
  <pc:docChgLst>
    <pc:chgData name="MICHELE IANNUCCI" userId="S::m.iannucci1@studenti.unisa.it::3d87901d-012e-4b4e-b91b-457677d14026" providerId="AD" clId="Web-{C6648343-348E-41CD-A405-537D31FDE52E}"/>
    <pc:docChg chg="addSld delSld modSld sldOrd">
      <pc:chgData name="MICHELE IANNUCCI" userId="S::m.iannucci1@studenti.unisa.it::3d87901d-012e-4b4e-b91b-457677d14026" providerId="AD" clId="Web-{C6648343-348E-41CD-A405-537D31FDE52E}" dt="2021-06-01T13:44:27.151" v="28"/>
      <pc:docMkLst>
        <pc:docMk/>
      </pc:docMkLst>
      <pc:sldChg chg="modSp">
        <pc:chgData name="MICHELE IANNUCCI" userId="S::m.iannucci1@studenti.unisa.it::3d87901d-012e-4b4e-b91b-457677d14026" providerId="AD" clId="Web-{C6648343-348E-41CD-A405-537D31FDE52E}" dt="2021-06-01T13:42:09.690" v="7" actId="20577"/>
        <pc:sldMkLst>
          <pc:docMk/>
          <pc:sldMk cId="0" sldId="257"/>
        </pc:sldMkLst>
        <pc:spChg chg="mod">
          <ac:chgData name="MICHELE IANNUCCI" userId="S::m.iannucci1@studenti.unisa.it::3d87901d-012e-4b4e-b91b-457677d14026" providerId="AD" clId="Web-{C6648343-348E-41CD-A405-537D31FDE52E}" dt="2021-06-01T13:42:09.690" v="7" actId="20577"/>
          <ac:spMkLst>
            <pc:docMk/>
            <pc:sldMk cId="0" sldId="257"/>
            <ac:spMk id="36866" creationId="{00000000-0000-0000-0000-000000000000}"/>
          </ac:spMkLst>
        </pc:spChg>
      </pc:sldChg>
      <pc:sldChg chg="ord">
        <pc:chgData name="MICHELE IANNUCCI" userId="S::m.iannucci1@studenti.unisa.it::3d87901d-012e-4b4e-b91b-457677d14026" providerId="AD" clId="Web-{C6648343-348E-41CD-A405-537D31FDE52E}" dt="2021-06-01T13:41:55.845" v="3"/>
        <pc:sldMkLst>
          <pc:docMk/>
          <pc:sldMk cId="3624119766" sldId="263"/>
        </pc:sldMkLst>
      </pc:sldChg>
      <pc:sldChg chg="del">
        <pc:chgData name="MICHELE IANNUCCI" userId="S::m.iannucci1@studenti.unisa.it::3d87901d-012e-4b4e-b91b-457677d14026" providerId="AD" clId="Web-{C6648343-348E-41CD-A405-537D31FDE52E}" dt="2021-06-01T13:44:04.212" v="24"/>
        <pc:sldMkLst>
          <pc:docMk/>
          <pc:sldMk cId="1865352123" sldId="264"/>
        </pc:sldMkLst>
      </pc:sldChg>
      <pc:sldChg chg="del">
        <pc:chgData name="MICHELE IANNUCCI" userId="S::m.iannucci1@studenti.unisa.it::3d87901d-012e-4b4e-b91b-457677d14026" providerId="AD" clId="Web-{C6648343-348E-41CD-A405-537D31FDE52E}" dt="2021-06-01T13:44:08.619" v="25"/>
        <pc:sldMkLst>
          <pc:docMk/>
          <pc:sldMk cId="1286761145" sldId="265"/>
        </pc:sldMkLst>
      </pc:sldChg>
      <pc:sldChg chg="del">
        <pc:chgData name="MICHELE IANNUCCI" userId="S::m.iannucci1@studenti.unisa.it::3d87901d-012e-4b4e-b91b-457677d14026" providerId="AD" clId="Web-{C6648343-348E-41CD-A405-537D31FDE52E}" dt="2021-06-01T13:44:19.885" v="27"/>
        <pc:sldMkLst>
          <pc:docMk/>
          <pc:sldMk cId="349618545" sldId="267"/>
        </pc:sldMkLst>
      </pc:sldChg>
      <pc:sldChg chg="modSp">
        <pc:chgData name="MICHELE IANNUCCI" userId="S::m.iannucci1@studenti.unisa.it::3d87901d-012e-4b4e-b91b-457677d14026" providerId="AD" clId="Web-{C6648343-348E-41CD-A405-537D31FDE52E}" dt="2021-06-01T13:42:57.021" v="22" actId="20577"/>
        <pc:sldMkLst>
          <pc:docMk/>
          <pc:sldMk cId="2597702419" sldId="269"/>
        </pc:sldMkLst>
        <pc:spChg chg="mod">
          <ac:chgData name="MICHELE IANNUCCI" userId="S::m.iannucci1@studenti.unisa.it::3d87901d-012e-4b4e-b91b-457677d14026" providerId="AD" clId="Web-{C6648343-348E-41CD-A405-537D31FDE52E}" dt="2021-06-01T13:42:57.021" v="22" actId="20577"/>
          <ac:spMkLst>
            <pc:docMk/>
            <pc:sldMk cId="2597702419" sldId="269"/>
            <ac:spMk id="36866" creationId="{00000000-0000-0000-0000-000000000000}"/>
          </ac:spMkLst>
        </pc:spChg>
      </pc:sldChg>
      <pc:sldChg chg="del">
        <pc:chgData name="MICHELE IANNUCCI" userId="S::m.iannucci1@studenti.unisa.it::3d87901d-012e-4b4e-b91b-457677d14026" providerId="AD" clId="Web-{C6648343-348E-41CD-A405-537D31FDE52E}" dt="2021-06-01T13:44:27.151" v="28"/>
        <pc:sldMkLst>
          <pc:docMk/>
          <pc:sldMk cId="191664733" sldId="270"/>
        </pc:sldMkLst>
      </pc:sldChg>
      <pc:sldChg chg="modSp add ord replId">
        <pc:chgData name="MICHELE IANNUCCI" userId="S::m.iannucci1@studenti.unisa.it::3d87901d-012e-4b4e-b91b-457677d14026" providerId="AD" clId="Web-{C6648343-348E-41CD-A405-537D31FDE52E}" dt="2021-06-01T13:42:36.566" v="10" actId="20577"/>
        <pc:sldMkLst>
          <pc:docMk/>
          <pc:sldMk cId="1588741915" sldId="271"/>
        </pc:sldMkLst>
        <pc:spChg chg="mod">
          <ac:chgData name="MICHELE IANNUCCI" userId="S::m.iannucci1@studenti.unisa.it::3d87901d-012e-4b4e-b91b-457677d14026" providerId="AD" clId="Web-{C6648343-348E-41CD-A405-537D31FDE52E}" dt="2021-06-01T13:42:36.566" v="10" actId="20577"/>
          <ac:spMkLst>
            <pc:docMk/>
            <pc:sldMk cId="1588741915" sldId="271"/>
            <ac:spMk id="36866" creationId="{00000000-0000-0000-0000-000000000000}"/>
          </ac:spMkLst>
        </pc:spChg>
      </pc:sldChg>
      <pc:sldChg chg="add replId">
        <pc:chgData name="MICHELE IANNUCCI" userId="S::m.iannucci1@studenti.unisa.it::3d87901d-012e-4b4e-b91b-457677d14026" providerId="AD" clId="Web-{C6648343-348E-41CD-A405-537D31FDE52E}" dt="2021-06-01T13:41:51.017" v="2"/>
        <pc:sldMkLst>
          <pc:docMk/>
          <pc:sldMk cId="2638808376" sldId="272"/>
        </pc:sldMkLst>
      </pc:sldChg>
      <pc:sldChg chg="add ord replId">
        <pc:chgData name="MICHELE IANNUCCI" userId="S::m.iannucci1@studenti.unisa.it::3d87901d-012e-4b4e-b91b-457677d14026" providerId="AD" clId="Web-{C6648343-348E-41CD-A405-537D31FDE52E}" dt="2021-06-01T13:42:43.926" v="12"/>
        <pc:sldMkLst>
          <pc:docMk/>
          <pc:sldMk cId="3063306320" sldId="273"/>
        </pc:sldMkLst>
      </pc:sldChg>
      <pc:sldChg chg="add replId">
        <pc:chgData name="MICHELE IANNUCCI" userId="S::m.iannucci1@studenti.unisa.it::3d87901d-012e-4b4e-b91b-457677d14026" providerId="AD" clId="Web-{C6648343-348E-41CD-A405-537D31FDE52E}" dt="2021-06-01T13:43:02.068" v="23"/>
        <pc:sldMkLst>
          <pc:docMk/>
          <pc:sldMk cId="3388658061" sldId="275"/>
        </pc:sldMkLst>
      </pc:sldChg>
      <pc:sldChg chg="del">
        <pc:chgData name="MICHELE IANNUCCI" userId="S::m.iannucci1@studenti.unisa.it::3d87901d-012e-4b4e-b91b-457677d14026" providerId="AD" clId="Web-{C6648343-348E-41CD-A405-537D31FDE52E}" dt="2021-06-01T13:44:12.072" v="26"/>
        <pc:sldMkLst>
          <pc:docMk/>
          <pc:sldMk cId="434867661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91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F38CBC0-5A7F-4F71-91AC-D0E0C88750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48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CBC0-5A7F-4F71-91AC-D0E0C88750F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9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CBC0-5A7F-4F71-91AC-D0E0C88750F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750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CBC0-5A7F-4F71-91AC-D0E0C88750FC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50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CBC0-5A7F-4F71-91AC-D0E0C88750FC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4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A2937-9DD8-4826-9B04-D1DD0574A97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1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3D318-6E6D-4CC9-9BDE-B9D6BFD5A22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5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F92B4-1DB9-4B0A-AFC1-310851130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26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01908-AA72-9844-BEC2-9CC52F293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DC8560-1990-B547-BE19-127FF249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3A559-6F35-CC45-89DE-98492FAA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F3A979-6FE2-194A-80B7-1BB47A3B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EAB9E-DB03-F241-8B49-5C588B8D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526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1B590-213E-EB4D-805B-6CC2BA3A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269515-B5C5-8446-B65F-B989F8DB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A513F7-F98E-A04F-8AFC-2D59AD75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FAB29A-3E05-6A45-88F6-EDB8CDBC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56CDE-3036-9746-B84A-80F749AF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952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E050-3427-A049-8F63-196C6187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6256F-9864-2348-847F-8A158D47B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171F88-D423-A746-B13F-F9BE13C2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2999D-2CCE-1742-A004-66D232B5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CA81F-D177-DA43-872E-AE3A5E35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197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6561F-5E60-A04D-ACA9-03241DF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65F207-4D06-B549-8137-B6AE501A4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5946CF-DFFF-4D4F-BAAC-CDB3DC861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6A7D07-D900-FA46-8205-5E05B3E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030C70-5D0D-8A42-98B4-DF5B2741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270A26-FBC9-414E-8F97-AB01945D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2673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DC9E3-9476-C54D-B15A-84923E70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3C6C24-C935-5E4A-A15E-E1EDB1CE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65BCAE-0894-5948-986F-CB1BA398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064304-729F-FF4B-84E6-58D040BE7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F9593A-F6F1-9749-B2A5-221A632A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1DFF88-8423-8E41-B96B-A566A652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752961-F6FA-7D40-9F8F-F9A8C978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616570-4DE6-0E4D-B726-1CC54092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39673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45DD8-870E-F94E-955F-C5262186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4222B0-3AC3-2B47-97BF-EB8C4FA9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517FB8-7C8C-1D43-9BE2-FE9E4A69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E98466-9EC1-2347-8863-4573BEA8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1305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207853-32F1-BF45-9674-03FD0E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630826-8E62-0E40-9F56-0036CCD1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7C9C4-12A6-3A4D-94B2-2342BB71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381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1448E-4F4D-2B48-83D5-F77C08D6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A934A-711C-2640-8673-DFA05510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276D4D-FE1A-1D4C-93DD-4BB0AF37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B639AE-3675-3447-9497-6D98FB15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18CB48-0CA0-8A40-96AA-42A70001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2A1634-08CE-D34C-BFC1-06C50C19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535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DA2C5-1995-4338-AA77-4FE2428B1DE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22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65E2A-4465-3845-BAE7-CD3E4F0D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A1C696-5A59-B048-98BE-97323675F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6F01FE-8359-F442-81F7-A6C75D12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4FC75D-534A-AA42-92FE-9D59E15D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50A470-7C1F-F84A-8A52-80FF26F7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36D859-4F3C-C04C-9172-9D4FFDF3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1779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5CFFA-92D5-2844-A34E-8B3384A4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BD039C-123E-9544-B777-2A73D2ABD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67E97A-96AE-6B41-9485-26689102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AA1B8-FABE-2E40-8D62-03A8BA80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F56FDC-407F-5941-B66E-F84C997E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5708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7DB079F-94AE-BD47-B635-99EEEF26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18BD3A-164F-B745-9709-E7AC7412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5255BD-732D-1041-81E5-DCE7C457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65DFBC-E4D1-BA41-A140-C1346348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826E3E-BDEC-2947-8BEC-D957F291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524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F520-047F-452B-91FC-45F18C87FE8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4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A4D66-7EC7-4DB4-8C02-A3D8D6519DD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9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A3334-5908-47B8-8B2D-C1929FC03F8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8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0944D-7681-488C-8CFB-B02FD2FF007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42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8D513-E5AE-41D5-9E29-DA3D2928911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32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5FB0E-77DF-4364-B086-10D29819B7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6BA0C-5D52-4D86-8DB2-077D32BD685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0D077E3-B36F-4441-89DC-AE011FBDA9C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B6B6B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B6B6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B6B6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B6B6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E05D91-8ED8-0F4E-B21E-6BFAADE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53014A-2457-1E49-8ECE-2723530E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0A480A-FEBA-5E4A-849A-D44D15B9A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33D07D-E234-0E43-B8FA-3B1E50E54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4C4587-B92C-E647-97B6-A4BB1199D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CD4A-0E12-4D05-BD19-58195B50BE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3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napoli.it/ritiroIngombrant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nisalerno.sharepoint.com/sites/ProgettoIUM321/Documenti%20condivisi/General/Ecologic%20Island/Presentazione%20finale/Prototipo%20interattivo.ppt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12808" y="789021"/>
            <a:ext cx="4679005" cy="525488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3500">
                <a:solidFill>
                  <a:schemeClr val="tx2"/>
                </a:solidFill>
              </a:rPr>
              <a:t>Presentazione Gruppo 7</a:t>
            </a:r>
            <a:endParaRPr lang="en-US" sz="3500">
              <a:solidFill>
                <a:schemeClr val="tx2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A05B16-5E9A-2145-A27F-8A363ED85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5" y="1681158"/>
            <a:ext cx="3692057" cy="369205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12">
            <a:extLst>
              <a:ext uri="{FF2B5EF4-FFF2-40B4-BE49-F238E27FC236}">
                <a16:creationId xmlns:a16="http://schemas.microsoft.com/office/drawing/2014/main" id="{78CFA749-0914-461D-BA6E-0600FE669AF9}"/>
              </a:ext>
            </a:extLst>
          </p:cNvPr>
          <p:cNvSpPr txBox="1">
            <a:spLocks noChangeArrowheads="1"/>
          </p:cNvSpPr>
          <p:nvPr/>
        </p:nvSpPr>
        <p:spPr>
          <a:xfrm>
            <a:off x="5107545" y="5136225"/>
            <a:ext cx="360449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it-IT" sz="3500">
                <a:solidFill>
                  <a:schemeClr val="tx2"/>
                </a:solidFill>
              </a:rPr>
              <a:t>Team:</a:t>
            </a: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3500">
                <a:solidFill>
                  <a:schemeClr val="tx2"/>
                </a:solidFill>
              </a:rPr>
              <a:t>Vincenzo Esposito</a:t>
            </a: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3500">
                <a:solidFill>
                  <a:schemeClr val="tx2"/>
                </a:solidFill>
              </a:rPr>
              <a:t>Michele Iannucci</a:t>
            </a:r>
          </a:p>
          <a:p>
            <a:pPr marL="457200" indent="-457200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3500">
                <a:solidFill>
                  <a:schemeClr val="tx2"/>
                </a:solidFill>
              </a:rPr>
              <a:t>Marco Sica</a:t>
            </a:r>
            <a:endParaRPr lang="en-US" sz="3500">
              <a:solidFill>
                <a:schemeClr val="tx2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2F516C-0317-B348-9450-FB2139F36CA6}"/>
              </a:ext>
            </a:extLst>
          </p:cNvPr>
          <p:cNvSpPr txBox="1"/>
          <p:nvPr/>
        </p:nvSpPr>
        <p:spPr>
          <a:xfrm>
            <a:off x="5061583" y="1681158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/>
              <a:t>Ecologic</a:t>
            </a:r>
            <a:r>
              <a:rPr lang="it-IT"/>
              <a:t> Island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  <p:bldP spid="10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olo 1">
            <a:extLst>
              <a:ext uri="{FF2B5EF4-FFF2-40B4-BE49-F238E27FC236}">
                <a16:creationId xmlns:a16="http://schemas.microsoft.com/office/drawing/2014/main" id="{9CE28E1E-14AF-4848-92B2-A78EA5B1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04" y="361015"/>
            <a:ext cx="7375161" cy="4607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3100">
                <a:solidFill>
                  <a:schemeClr val="tx2"/>
                </a:solidFill>
              </a:rPr>
              <a:t>Analisi Comparativa - 2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D94338-243D-473D-B628-80BA551D2A5C}"/>
              </a:ext>
            </a:extLst>
          </p:cNvPr>
          <p:cNvSpPr txBox="1"/>
          <p:nvPr/>
        </p:nvSpPr>
        <p:spPr>
          <a:xfrm>
            <a:off x="375920" y="964618"/>
            <a:ext cx="233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asianapoli.it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27F21A02-E012-4175-8794-45A3C69C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3" y="1945978"/>
            <a:ext cx="4337012" cy="31054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AC4333-0A02-4003-9BD7-088AD9D0BF03}"/>
              </a:ext>
            </a:extLst>
          </p:cNvPr>
          <p:cNvSpPr txBox="1"/>
          <p:nvPr/>
        </p:nvSpPr>
        <p:spPr>
          <a:xfrm>
            <a:off x="4510469" y="2733187"/>
            <a:ext cx="47345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Funzionalità ritiro rifiuti </a:t>
            </a: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ben strutturata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Opzioni principali ben visibili sul menù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D25989-9E78-498A-93A4-6138DFEDE650}"/>
              </a:ext>
            </a:extLst>
          </p:cNvPr>
          <p:cNvSpPr txBox="1"/>
          <p:nvPr/>
        </p:nvSpPr>
        <p:spPr>
          <a:xfrm>
            <a:off x="4510469" y="4834085"/>
            <a:ext cx="473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66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Design poco curato</a:t>
            </a:r>
          </a:p>
        </p:txBody>
      </p:sp>
    </p:spTree>
    <p:extLst>
      <p:ext uri="{BB962C8B-B14F-4D97-AF65-F5344CB8AC3E}">
        <p14:creationId xmlns:p14="http://schemas.microsoft.com/office/powerpoint/2010/main" val="306330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7073F-A76A-A845-B693-A3EBA17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391" y="196303"/>
            <a:ext cx="6430781" cy="486658"/>
          </a:xfrm>
        </p:spPr>
        <p:txBody>
          <a:bodyPr anchor="b">
            <a:normAutofit/>
          </a:bodyPr>
          <a:lstStyle/>
          <a:p>
            <a:r>
              <a:rPr lang="it-IT" sz="2800">
                <a:solidFill>
                  <a:schemeClr val="tx2"/>
                </a:solidFill>
              </a:rPr>
              <a:t>Effettuare Richiesta Di Smaltimento</a:t>
            </a:r>
            <a:endParaRPr lang="it-IT" sz="31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6965B-BB27-E845-9550-3D1B40E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660"/>
            <a:ext cx="9721172" cy="3142971"/>
          </a:xfrm>
        </p:spPr>
        <p:txBody>
          <a:bodyPr>
            <a:normAutofit/>
          </a:bodyPr>
          <a:lstStyle/>
          <a:p>
            <a:pPr marL="342900" marR="813435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471795" algn="l"/>
              </a:tabLst>
            </a:pPr>
            <a:r>
              <a:rPr lang="it-IT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Andrea accede al sistema inserendo le sue credenziali</a:t>
            </a:r>
          </a:p>
          <a:p>
            <a:pPr marL="742950" marR="813435" lvl="1" indent="-285750" algn="l"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471795" algn="l"/>
              </a:tabLst>
            </a:pPr>
            <a:r>
              <a:rPr lang="it-IT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Il sistema mostra l’homepage dopo che il login è andato a buon fine</a:t>
            </a:r>
          </a:p>
          <a:p>
            <a:pPr marL="342900" marR="81343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471795" algn="l"/>
              </a:tabLst>
            </a:pPr>
            <a:r>
              <a:rPr lang="it-IT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Andrea seleziona il pulsante “Effettua Richiesta smaltimento” dal menù</a:t>
            </a:r>
          </a:p>
          <a:p>
            <a:pPr marL="742950" marR="813435" lvl="1" indent="-285750" algn="just"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471795" algn="l"/>
              </a:tabLst>
            </a:pPr>
            <a:r>
              <a:rPr lang="it-IT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Il sistema mostra un form con le varie informazioni da inserire</a:t>
            </a:r>
          </a:p>
          <a:p>
            <a:pPr marL="342900" marR="813435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471795" algn="l"/>
              </a:tabLst>
            </a:pPr>
            <a:r>
              <a:rPr lang="it-IT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Andrea compila i vari campi e clicca su “Richiedi”</a:t>
            </a:r>
          </a:p>
          <a:p>
            <a:pPr marL="742950" marR="813435" lvl="1" indent="-285750" algn="just"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5471795" algn="l"/>
              </a:tabLst>
            </a:pPr>
            <a:r>
              <a:rPr lang="it-IT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Il sistema mostra all’utente la home-page, dopo che egli ha terminato l’azione.</a:t>
            </a:r>
          </a:p>
          <a:p>
            <a:endParaRPr lang="it-IT" sz="180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11</a:t>
            </a:fld>
            <a:endParaRPr lang="ru-RU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1A3A5C92-E798-484C-B28B-2CB1BDF876E2}"/>
              </a:ext>
            </a:extLst>
          </p:cNvPr>
          <p:cNvSpPr txBox="1">
            <a:spLocks/>
          </p:cNvSpPr>
          <p:nvPr/>
        </p:nvSpPr>
        <p:spPr>
          <a:xfrm>
            <a:off x="104407" y="176890"/>
            <a:ext cx="4563465" cy="486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800">
                <a:solidFill>
                  <a:schemeClr val="tx2"/>
                </a:solidFill>
              </a:rPr>
              <a:t>Caso D’uso Rilevante:</a:t>
            </a:r>
            <a:endParaRPr lang="it-IT" sz="3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1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59" y="2693617"/>
            <a:ext cx="4235765" cy="1454051"/>
          </a:xfrm>
        </p:spPr>
        <p:txBody>
          <a:bodyPr>
            <a:normAutofit/>
          </a:bodyPr>
          <a:lstStyle/>
          <a:p>
            <a:r>
              <a:rPr lang="it-IT" sz="3100">
                <a:solidFill>
                  <a:schemeClr val="tx2"/>
                </a:solidFill>
              </a:rPr>
              <a:t>Idee Di Progetto</a:t>
            </a:r>
            <a:endParaRPr lang="en-US" sz="3100" b="1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D40538E-09F2-BC41-9BCF-6F71F1BF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33B07-6E7B-46D1-9571-D31CBCB7AA01}" type="slidenum">
              <a:rPr lang="ru-RU"/>
              <a:pPr>
                <a:spcAft>
                  <a:spcPts val="600"/>
                </a:spcAft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25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7073F-A76A-A845-B693-A3EBA17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320204"/>
            <a:ext cx="7375161" cy="603626"/>
          </a:xfrm>
        </p:spPr>
        <p:txBody>
          <a:bodyPr anchor="b">
            <a:normAutofit/>
          </a:bodyPr>
          <a:lstStyle/>
          <a:p>
            <a:pPr algn="ctr"/>
            <a:r>
              <a:rPr lang="it-IT" sz="3100">
                <a:solidFill>
                  <a:schemeClr val="tx2"/>
                </a:solidFill>
              </a:rPr>
              <a:t>Prima Idea Di Progetto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13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31F2E50-2860-4C9A-AFC3-6A505F9B716C}"/>
              </a:ext>
            </a:extLst>
          </p:cNvPr>
          <p:cNvSpPr txBox="1"/>
          <p:nvPr/>
        </p:nvSpPr>
        <p:spPr>
          <a:xfrm>
            <a:off x="242588" y="4984840"/>
            <a:ext cx="4912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</a:t>
            </a:r>
          </a:p>
          <a:p>
            <a:pPr marL="457200" indent="-457200">
              <a:buSzPct val="95000"/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Funzionalità ben visibili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DE23258-19FB-48F9-BF57-F063157DB0D8}"/>
              </a:ext>
            </a:extLst>
          </p:cNvPr>
          <p:cNvSpPr txBox="1"/>
          <p:nvPr/>
        </p:nvSpPr>
        <p:spPr>
          <a:xfrm>
            <a:off x="4155366" y="4984840"/>
            <a:ext cx="42498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66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Troppi riquadri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Non viene enfatizzata la Citizen Science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2081AA6-1CFE-4007-8DA1-CBF23A6EFC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64771"/>
            <a:ext cx="8044542" cy="3625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658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7073F-A76A-A845-B693-A3EBA17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320204"/>
            <a:ext cx="7375161" cy="603626"/>
          </a:xfrm>
        </p:spPr>
        <p:txBody>
          <a:bodyPr anchor="b">
            <a:normAutofit/>
          </a:bodyPr>
          <a:lstStyle/>
          <a:p>
            <a:pPr algn="ctr"/>
            <a:r>
              <a:rPr lang="it-IT" sz="3100">
                <a:solidFill>
                  <a:schemeClr val="tx2"/>
                </a:solidFill>
              </a:rPr>
              <a:t>Seconda Idea Di Progetto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14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31F2E50-2860-4C9A-AFC3-6A505F9B716C}"/>
              </a:ext>
            </a:extLst>
          </p:cNvPr>
          <p:cNvSpPr txBox="1"/>
          <p:nvPr/>
        </p:nvSpPr>
        <p:spPr>
          <a:xfrm>
            <a:off x="178482" y="4615507"/>
            <a:ext cx="49128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</a:t>
            </a:r>
          </a:p>
          <a:p>
            <a:pPr marL="457200" indent="-457200">
              <a:buSzPct val="95000"/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In risalto le attività principali per la Citizen Science</a:t>
            </a:r>
          </a:p>
          <a:p>
            <a:pPr marL="457200" indent="-457200">
              <a:buSzPct val="95000"/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Funzionalità organizzate nel menù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52E8BE96-F91B-4115-A4F3-F2C0A1E0DE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" y="1102434"/>
            <a:ext cx="8588829" cy="337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4BE1293-3D02-4934-883E-01BC5B01D45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85" y="1115755"/>
            <a:ext cx="4788816" cy="33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9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59" y="2693617"/>
            <a:ext cx="3574747" cy="1454051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  <a:cs typeface="Calibri Light"/>
              </a:rPr>
              <a:t>Paper sketch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D40538E-09F2-BC41-9BCF-6F71F1BF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33B07-6E7B-46D1-9571-D31CBCB7AA01}" type="slidenum">
              <a:rPr lang="ru-RU"/>
              <a:pPr>
                <a:spcAft>
                  <a:spcPts val="600"/>
                </a:spcAft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0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04F9458-F66A-426A-94F2-29EC9A1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419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  <a:cs typeface="Calibri Light"/>
              </a:rPr>
              <a:t>Homepage</a:t>
            </a:r>
            <a:endParaRPr lang="it-IT" sz="280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EF215FC-5FB3-4309-9BC6-B9E1716C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93631"/>
            <a:ext cx="1403648" cy="707086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Menu laterale con tutte le funzionalità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16</a:t>
            </a:fld>
            <a:endParaRPr lang="ru-RU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A27ED335-22F8-4962-B544-FF94196D7F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71836"/>
            <a:ext cx="5184576" cy="3744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91E5419-24E5-4E6B-A231-311D3CE0E747}"/>
              </a:ext>
            </a:extLst>
          </p:cNvPr>
          <p:cNvCxnSpPr/>
          <p:nvPr/>
        </p:nvCxnSpPr>
        <p:spPr>
          <a:xfrm flipH="1" flipV="1">
            <a:off x="1537694" y="2100717"/>
            <a:ext cx="432048" cy="4320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C2963AE-AF33-428A-9646-D165B6490615}"/>
              </a:ext>
            </a:extLst>
          </p:cNvPr>
          <p:cNvCxnSpPr>
            <a:cxnSpLocks/>
          </p:cNvCxnSpPr>
          <p:nvPr/>
        </p:nvCxnSpPr>
        <p:spPr>
          <a:xfrm flipV="1">
            <a:off x="7201912" y="4365104"/>
            <a:ext cx="322362" cy="3600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71F7039-3412-4DCC-844E-7556A558F9A5}"/>
              </a:ext>
            </a:extLst>
          </p:cNvPr>
          <p:cNvSpPr txBox="1"/>
          <p:nvPr/>
        </p:nvSpPr>
        <p:spPr>
          <a:xfrm>
            <a:off x="7546687" y="3635334"/>
            <a:ext cx="1467661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Tasto rapido per aggiungere nuova richiesta</a:t>
            </a:r>
          </a:p>
        </p:txBody>
      </p:sp>
    </p:spTree>
    <p:extLst>
      <p:ext uri="{BB962C8B-B14F-4D97-AF65-F5344CB8AC3E}">
        <p14:creationId xmlns:p14="http://schemas.microsoft.com/office/powerpoint/2010/main" val="79001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7073F-A76A-A845-B693-A3EBA17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28434"/>
            <a:ext cx="7375161" cy="661647"/>
          </a:xfrm>
        </p:spPr>
        <p:txBody>
          <a:bodyPr anchor="b">
            <a:normAutofit/>
          </a:bodyPr>
          <a:lstStyle/>
          <a:p>
            <a:pPr algn="ctr"/>
            <a:r>
              <a:rPr lang="it-IT" sz="3100">
                <a:solidFill>
                  <a:schemeClr val="tx2"/>
                </a:solidFill>
              </a:rPr>
              <a:t>Mago di OZ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6965B-BB27-E845-9550-3D1B40E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2" y="1343698"/>
            <a:ext cx="7936053" cy="1499112"/>
          </a:xfrm>
        </p:spPr>
        <p:txBody>
          <a:bodyPr>
            <a:normAutofit/>
          </a:bodyPr>
          <a:lstStyle/>
          <a:p>
            <a:r>
              <a:rPr lang="it-IT" sz="1600">
                <a:solidFill>
                  <a:schemeClr val="tx2"/>
                </a:solidFill>
              </a:rPr>
              <a:t>Problema di </a:t>
            </a:r>
            <a:r>
              <a:rPr lang="it-IT" sz="1600" b="1">
                <a:solidFill>
                  <a:schemeClr val="tx2"/>
                </a:solidFill>
              </a:rPr>
              <a:t>usabilità generale</a:t>
            </a:r>
            <a:r>
              <a:rPr lang="it-IT" sz="160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- L’ utente meno esperto non intuisce che al click dell’hamburger compare il menù laterale…</a:t>
            </a:r>
            <a:br>
              <a:rPr lang="it-IT" sz="1600">
                <a:solidFill>
                  <a:schemeClr val="tx2"/>
                </a:solidFill>
              </a:rPr>
            </a:br>
            <a:r>
              <a:rPr lang="it-IT" sz="1600">
                <a:solidFill>
                  <a:schemeClr val="tx2"/>
                </a:solidFill>
              </a:rPr>
              <a:t>- Difficile intuire che il bottone «+» permette di effettuare una nuova richiesta</a:t>
            </a: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Soluzione:</a:t>
            </a: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17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FFCF2C44-2E51-46BC-840C-5011BD8BA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33" y="2745260"/>
            <a:ext cx="5378661" cy="37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04F9458-F66A-426A-94F2-29EC9A1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419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  <a:cs typeface="Calibri Light"/>
              </a:rPr>
              <a:t>Task: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effettuare</a:t>
            </a:r>
            <a:r>
              <a:rPr lang="en-US" sz="28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richiesta</a:t>
            </a:r>
            <a:r>
              <a:rPr lang="en-US" sz="28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smaltimento</a:t>
            </a:r>
            <a:endParaRPr lang="it-IT" sz="280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EF215FC-5FB3-4309-9BC6-B9E1716C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93631"/>
            <a:ext cx="1403648" cy="707086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Menu laterale con tutte le funzionalità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18</a:t>
            </a:fld>
            <a:endParaRPr lang="ru-RU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91E5419-24E5-4E6B-A231-311D3CE0E747}"/>
              </a:ext>
            </a:extLst>
          </p:cNvPr>
          <p:cNvCxnSpPr/>
          <p:nvPr/>
        </p:nvCxnSpPr>
        <p:spPr>
          <a:xfrm flipH="1" flipV="1">
            <a:off x="1537694" y="2100717"/>
            <a:ext cx="432048" cy="4320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C2963AE-AF33-428A-9646-D165B6490615}"/>
              </a:ext>
            </a:extLst>
          </p:cNvPr>
          <p:cNvCxnSpPr>
            <a:cxnSpLocks/>
          </p:cNvCxnSpPr>
          <p:nvPr/>
        </p:nvCxnSpPr>
        <p:spPr>
          <a:xfrm flipV="1">
            <a:off x="7313363" y="2996952"/>
            <a:ext cx="426989" cy="3393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71F7039-3412-4DCC-844E-7556A558F9A5}"/>
              </a:ext>
            </a:extLst>
          </p:cNvPr>
          <p:cNvSpPr txBox="1"/>
          <p:nvPr/>
        </p:nvSpPr>
        <p:spPr>
          <a:xfrm>
            <a:off x="7595723" y="2260406"/>
            <a:ext cx="1467661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Form con informazioni personali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DE196A9-2FF1-46FB-A29D-35C2D9420685}"/>
              </a:ext>
            </a:extLst>
          </p:cNvPr>
          <p:cNvSpPr/>
          <p:nvPr/>
        </p:nvSpPr>
        <p:spPr>
          <a:xfrm>
            <a:off x="3491880" y="3347302"/>
            <a:ext cx="15321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8C542D-1BB2-4C05-9798-16AE1357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42" y="1652982"/>
            <a:ext cx="5345242" cy="37266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4760E5E-FED3-49E6-82E1-23A8A0A392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80" y="1683067"/>
            <a:ext cx="5342383" cy="3696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317087C-1F09-4B35-9EB2-5F9618C2AD57}"/>
              </a:ext>
            </a:extLst>
          </p:cNvPr>
          <p:cNvCxnSpPr>
            <a:cxnSpLocks/>
          </p:cNvCxnSpPr>
          <p:nvPr/>
        </p:nvCxnSpPr>
        <p:spPr>
          <a:xfrm>
            <a:off x="5796136" y="4941168"/>
            <a:ext cx="432048" cy="7200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CE660E-D2C2-4DC2-8A2C-396344324F71}"/>
              </a:ext>
            </a:extLst>
          </p:cNvPr>
          <p:cNvSpPr txBox="1"/>
          <p:nvPr/>
        </p:nvSpPr>
        <p:spPr>
          <a:xfrm>
            <a:off x="6220212" y="5661248"/>
            <a:ext cx="1282402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굴림" pitchFamily="34" charset="-127"/>
                <a:cs typeface="+mn-cs"/>
              </a:rPr>
              <a:t>Bottone di conferma</a:t>
            </a:r>
          </a:p>
        </p:txBody>
      </p:sp>
    </p:spTree>
    <p:extLst>
      <p:ext uri="{BB962C8B-B14F-4D97-AF65-F5344CB8AC3E}">
        <p14:creationId xmlns:p14="http://schemas.microsoft.com/office/powerpoint/2010/main" val="218660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7073F-A76A-A845-B693-A3EBA17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528434"/>
            <a:ext cx="7375161" cy="661647"/>
          </a:xfrm>
        </p:spPr>
        <p:txBody>
          <a:bodyPr anchor="b">
            <a:normAutofit/>
          </a:bodyPr>
          <a:lstStyle/>
          <a:p>
            <a:pPr algn="ctr"/>
            <a:r>
              <a:rPr lang="it-IT" sz="3100">
                <a:solidFill>
                  <a:schemeClr val="tx2"/>
                </a:solidFill>
              </a:rPr>
              <a:t>Mago di OZ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6965B-BB27-E845-9550-3D1B40E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10" y="1343699"/>
            <a:ext cx="7936053" cy="1499112"/>
          </a:xfrm>
        </p:spPr>
        <p:txBody>
          <a:bodyPr>
            <a:normAutofit/>
          </a:bodyPr>
          <a:lstStyle/>
          <a:p>
            <a:r>
              <a:rPr lang="it-IT" sz="1600">
                <a:solidFill>
                  <a:schemeClr val="tx2"/>
                </a:solidFill>
              </a:rPr>
              <a:t>Problema: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Non era evidente in fase compilazione del </a:t>
            </a:r>
            <a:r>
              <a:rPr lang="it-IT" sz="1600" err="1">
                <a:solidFill>
                  <a:schemeClr val="tx2"/>
                </a:solidFill>
              </a:rPr>
              <a:t>form</a:t>
            </a:r>
            <a:r>
              <a:rPr lang="it-IT" sz="1600">
                <a:solidFill>
                  <a:schemeClr val="tx2"/>
                </a:solidFill>
              </a:rPr>
              <a:t> la possibilità di inserire immagini premendo l’icona della fotocamera…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Soluzione 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19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235D782E-8883-43F4-AC6C-5E125856445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641488"/>
            <a:ext cx="4876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1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15" y="336406"/>
            <a:ext cx="4616568" cy="1454051"/>
          </a:xfrm>
        </p:spPr>
        <p:txBody>
          <a:bodyPr>
            <a:normAutofit/>
          </a:bodyPr>
          <a:lstStyle/>
          <a:p>
            <a:r>
              <a:rPr lang="en-US" sz="3200" err="1">
                <a:solidFill>
                  <a:schemeClr val="tx2"/>
                </a:solidFill>
                <a:cs typeface="Calibri Light"/>
              </a:rPr>
              <a:t>Descrizione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del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problema</a:t>
            </a:r>
            <a:endParaRPr lang="en-US" sz="32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1699" y="1923607"/>
            <a:ext cx="3954342" cy="9425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800">
                <a:solidFill>
                  <a:schemeClr val="tx2"/>
                </a:solidFill>
              </a:rPr>
              <a:t>Il nostro progetto si focalizza su una tematica davvero problematica per il nostro paese: </a:t>
            </a:r>
            <a:r>
              <a:rPr lang="it-IT" sz="1800" b="1">
                <a:solidFill>
                  <a:schemeClr val="tx2"/>
                </a:solidFill>
              </a:rPr>
              <a:t>lo smaltimento dei rifiuti!</a:t>
            </a:r>
          </a:p>
          <a:p>
            <a:endParaRPr lang="it-IT" sz="1400">
              <a:solidFill>
                <a:schemeClr val="tx2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D40538E-09F2-BC41-9BCF-6F71F1BF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33B07-6E7B-46D1-9571-D31CBCB7AA01}" type="slidenum">
              <a:rPr lang="ru-RU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AC88F7-5BC5-C346-99B4-F5FE4A3C1D1A}"/>
              </a:ext>
            </a:extLst>
          </p:cNvPr>
          <p:cNvSpPr txBox="1">
            <a:spLocks noChangeArrowheads="1"/>
          </p:cNvSpPr>
          <p:nvPr/>
        </p:nvSpPr>
        <p:spPr>
          <a:xfrm>
            <a:off x="365715" y="3183174"/>
            <a:ext cx="3928247" cy="1454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it-IT" sz="1800">
                <a:solidFill>
                  <a:schemeClr val="tx2"/>
                </a:solidFill>
              </a:rPr>
              <a:t>La maggior parte dei rifiuti che non vengono smaltiti correttamente o abbandonati per strada sono quelli «speciali» i quali devono essere smaltiti solo ed esclusivamente all’isola ecologica.</a:t>
            </a:r>
          </a:p>
          <a:p>
            <a:pPr fontAlgn="auto">
              <a:spcAft>
                <a:spcPts val="0"/>
              </a:spcAft>
            </a:pPr>
            <a:endParaRPr lang="it-IT" sz="1400">
              <a:solidFill>
                <a:schemeClr val="tx2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BC1D0E0-1C8A-6941-B5E2-34810C897409}"/>
              </a:ext>
            </a:extLst>
          </p:cNvPr>
          <p:cNvSpPr txBox="1">
            <a:spLocks noChangeArrowheads="1"/>
          </p:cNvSpPr>
          <p:nvPr/>
        </p:nvSpPr>
        <p:spPr>
          <a:xfrm>
            <a:off x="365715" y="4954202"/>
            <a:ext cx="3954342" cy="10150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it-IT" sz="1800">
                <a:solidFill>
                  <a:schemeClr val="tx2"/>
                </a:solidFill>
              </a:rPr>
              <a:t>Per smaltire correttamente questi rifiuti bisogna chiamare il comune di appartenenza o recarsi direttamente all’isola ecologica.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it-IT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  <p:bldP spid="19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04F9458-F66A-426A-94F2-29EC9A1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419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  <a:cs typeface="Calibri Light"/>
              </a:rPr>
              <a:t>Task: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visualizzare</a:t>
            </a:r>
            <a:r>
              <a:rPr lang="en-US" sz="28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informazioni</a:t>
            </a:r>
            <a:r>
              <a:rPr lang="en-US" sz="28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smaltimento</a:t>
            </a:r>
            <a:endParaRPr lang="it-IT" sz="280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EF215FC-5FB3-4309-9BC6-B9E1716C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93631"/>
            <a:ext cx="1403648" cy="707086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Menu laterale con tutte le funzionalità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20</a:t>
            </a:fld>
            <a:endParaRPr lang="ru-RU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91E5419-24E5-4E6B-A231-311D3CE0E747}"/>
              </a:ext>
            </a:extLst>
          </p:cNvPr>
          <p:cNvCxnSpPr/>
          <p:nvPr/>
        </p:nvCxnSpPr>
        <p:spPr>
          <a:xfrm flipH="1" flipV="1">
            <a:off x="1537694" y="2100717"/>
            <a:ext cx="432048" cy="4320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C2963AE-AF33-428A-9646-D165B6490615}"/>
              </a:ext>
            </a:extLst>
          </p:cNvPr>
          <p:cNvCxnSpPr>
            <a:cxnSpLocks/>
          </p:cNvCxnSpPr>
          <p:nvPr/>
        </p:nvCxnSpPr>
        <p:spPr>
          <a:xfrm>
            <a:off x="7313363" y="3336268"/>
            <a:ext cx="388203" cy="4527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71F7039-3412-4DCC-844E-7556A558F9A5}"/>
              </a:ext>
            </a:extLst>
          </p:cNvPr>
          <p:cNvSpPr txBox="1"/>
          <p:nvPr/>
        </p:nvSpPr>
        <p:spPr>
          <a:xfrm>
            <a:off x="7493322" y="3789040"/>
            <a:ext cx="1467661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Informazioni smaltimento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DE196A9-2FF1-46FB-A29D-35C2D9420685}"/>
              </a:ext>
            </a:extLst>
          </p:cNvPr>
          <p:cNvSpPr/>
          <p:nvPr/>
        </p:nvSpPr>
        <p:spPr>
          <a:xfrm>
            <a:off x="3491880" y="3347302"/>
            <a:ext cx="15321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8C542D-1BB2-4C05-9798-16AE1357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42" y="1652982"/>
            <a:ext cx="5345242" cy="37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1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04F9458-F66A-426A-94F2-29EC9A1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419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2"/>
                </a:solidFill>
                <a:cs typeface="Calibri Light"/>
              </a:rPr>
              <a:t>Task: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visualizzare</a:t>
            </a:r>
            <a:r>
              <a:rPr lang="en-US" sz="28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stato</a:t>
            </a:r>
            <a:r>
              <a:rPr lang="en-US" sz="28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2800" err="1">
                <a:solidFill>
                  <a:schemeClr val="tx2"/>
                </a:solidFill>
                <a:cs typeface="Calibri Light"/>
              </a:rPr>
              <a:t>richiesta</a:t>
            </a:r>
            <a:endParaRPr lang="it-IT" sz="280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EF215FC-5FB3-4309-9BC6-B9E1716C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93631"/>
            <a:ext cx="1403648" cy="707086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Menu laterale con tutte le funzionalità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21</a:t>
            </a:fld>
            <a:endParaRPr lang="ru-RU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91E5419-24E5-4E6B-A231-311D3CE0E747}"/>
              </a:ext>
            </a:extLst>
          </p:cNvPr>
          <p:cNvCxnSpPr/>
          <p:nvPr/>
        </p:nvCxnSpPr>
        <p:spPr>
          <a:xfrm flipH="1" flipV="1">
            <a:off x="1537694" y="2100717"/>
            <a:ext cx="432048" cy="43204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C2963AE-AF33-428A-9646-D165B6490615}"/>
              </a:ext>
            </a:extLst>
          </p:cNvPr>
          <p:cNvCxnSpPr>
            <a:cxnSpLocks/>
          </p:cNvCxnSpPr>
          <p:nvPr/>
        </p:nvCxnSpPr>
        <p:spPr>
          <a:xfrm flipV="1">
            <a:off x="7313363" y="2996952"/>
            <a:ext cx="426989" cy="3393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71F7039-3412-4DCC-844E-7556A558F9A5}"/>
              </a:ext>
            </a:extLst>
          </p:cNvPr>
          <p:cNvSpPr txBox="1"/>
          <p:nvPr/>
        </p:nvSpPr>
        <p:spPr>
          <a:xfrm>
            <a:off x="7606306" y="2260406"/>
            <a:ext cx="1467661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400">
                <a:latin typeface="Comic Sans MS" panose="030F0702030302020204" pitchFamily="66" charset="0"/>
              </a:rPr>
              <a:t>Form con informazioni della richiesta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DE196A9-2FF1-46FB-A29D-35C2D9420685}"/>
              </a:ext>
            </a:extLst>
          </p:cNvPr>
          <p:cNvSpPr/>
          <p:nvPr/>
        </p:nvSpPr>
        <p:spPr>
          <a:xfrm>
            <a:off x="3491880" y="3347302"/>
            <a:ext cx="153210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F8C542D-1BB2-4C05-9798-16AE1357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42" y="1652982"/>
            <a:ext cx="5345242" cy="37266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4760E5E-FED3-49E6-82E1-23A8A0A392B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80" y="1683067"/>
            <a:ext cx="5342383" cy="369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1AAE3A0-0D8D-4D61-A7AE-B3CA4DCDF6E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00" y="1683067"/>
            <a:ext cx="5345242" cy="3696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92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59" y="2693617"/>
            <a:ext cx="3574747" cy="1454051"/>
          </a:xfrm>
        </p:spPr>
        <p:txBody>
          <a:bodyPr>
            <a:normAutofit/>
          </a:bodyPr>
          <a:lstStyle/>
          <a:p>
            <a:r>
              <a:rPr lang="en-US" sz="3100" b="1" u="sng">
                <a:solidFill>
                  <a:schemeClr val="tx2"/>
                </a:solidFill>
                <a:cs typeface="Calibri Light"/>
                <a:hlinkClick r:id="rId2"/>
              </a:rPr>
              <a:t>Prototipo interattivo</a:t>
            </a:r>
            <a:endParaRPr lang="en-US" sz="3100" b="1" u="sng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D40538E-09F2-BC41-9BCF-6F71F1BF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33B07-6E7B-46D1-9571-D31CBCB7AA01}" type="slidenum">
              <a:rPr lang="ru-RU"/>
              <a:pPr>
                <a:spcAft>
                  <a:spcPts val="600"/>
                </a:spcAft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9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59" y="2693617"/>
            <a:ext cx="4235765" cy="1454051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  <a:cs typeface="Calibri Light"/>
              </a:rPr>
              <a:t>Cognitive walkthrough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D40538E-09F2-BC41-9BCF-6F71F1BF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33B07-6E7B-46D1-9571-D31CBCB7AA01}" type="slidenum">
              <a:rPr lang="ru-RU"/>
              <a:pPr>
                <a:spcAft>
                  <a:spcPts val="600"/>
                </a:spcAft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8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6965B-BB27-E845-9550-3D1B40E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1" y="2035968"/>
            <a:ext cx="7769387" cy="2510865"/>
          </a:xfrm>
        </p:spPr>
        <p:txBody>
          <a:bodyPr>
            <a:normAutofit/>
          </a:bodyPr>
          <a:lstStyle/>
          <a:p>
            <a:r>
              <a:rPr lang="it-IT" sz="1600" b="1">
                <a:solidFill>
                  <a:schemeClr val="tx2"/>
                </a:solidFill>
              </a:rPr>
              <a:t>Prima criticità: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Sia nella home-page che nel menù c’è la voce “Effettua richiesta”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L’utente potrebbe essere disorientato e pensare che non sia l’azione corretta trovandosi più volte questa opzione. </a:t>
            </a: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1600" b="1">
                <a:solidFill>
                  <a:schemeClr val="tx2"/>
                </a:solidFill>
              </a:rPr>
              <a:t>Soluzione implementativa</a:t>
            </a:r>
            <a:r>
              <a:rPr lang="it-IT" sz="160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Rimozione del tasto di scelta rapida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24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370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6965B-BB27-E845-9550-3D1B40E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1" y="1675595"/>
            <a:ext cx="7769387" cy="29922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r>
              <a:rPr lang="it-IT" sz="1600" b="1">
                <a:solidFill>
                  <a:schemeClr val="tx2"/>
                </a:solidFill>
              </a:rPr>
              <a:t>Seconda criticità: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Dopo aver inviato il </a:t>
            </a:r>
            <a:r>
              <a:rPr lang="it-IT" sz="1600" err="1">
                <a:solidFill>
                  <a:schemeClr val="tx2"/>
                </a:solidFill>
              </a:rPr>
              <a:t>form</a:t>
            </a:r>
            <a:r>
              <a:rPr lang="it-IT" sz="1600">
                <a:solidFill>
                  <a:schemeClr val="tx2"/>
                </a:solidFill>
              </a:rPr>
              <a:t> di richiesta si viene subito reindirizzati alla home-page senza ottenere un riscontro positivo o negativo dal sistema.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In questo modo l’utente non ottiene alcun tipo di feedback.</a:t>
            </a: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1600" b="1">
                <a:solidFill>
                  <a:schemeClr val="tx2"/>
                </a:solidFill>
              </a:rPr>
              <a:t>Soluzione implementativa</a:t>
            </a:r>
            <a:r>
              <a:rPr lang="it-IT" sz="160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Messaggio che notifica se l’operazione è andata a buon fine o meno.</a:t>
            </a: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25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37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6965B-BB27-E845-9550-3D1B40E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1" y="2066732"/>
            <a:ext cx="7769387" cy="2510865"/>
          </a:xfrm>
        </p:spPr>
        <p:txBody>
          <a:bodyPr>
            <a:normAutofit/>
          </a:bodyPr>
          <a:lstStyle/>
          <a:p>
            <a:r>
              <a:rPr lang="it-IT" sz="1600" b="1">
                <a:solidFill>
                  <a:schemeClr val="tx2"/>
                </a:solidFill>
              </a:rPr>
              <a:t>Terza criticità: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L’home page mostra tutte le richieste di smaltimento effettuate dai cittadini, mentre il menù ha una voce “Visualizza tutte le richieste” che potrebbe confondere l’utente.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L’interfaccia non dà indicazioni sul fatto che l’utente ha bisogno di premere su “Visualizza tutte le richieste” per vedere solo le richieste da egli effettuate.</a:t>
            </a: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1600" b="1">
                <a:solidFill>
                  <a:schemeClr val="tx2"/>
                </a:solidFill>
              </a:rPr>
              <a:t>Soluzione implementativa</a:t>
            </a:r>
            <a:r>
              <a:rPr lang="it-IT" sz="160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Modificare la voce del menù “Visualizza tutte le richieste” in “Visualizza le mie richieste”</a:t>
            </a:r>
          </a:p>
          <a:p>
            <a:pPr marL="0" indent="0">
              <a:buNone/>
            </a:pPr>
            <a:endParaRPr lang="it-IT" sz="1600">
              <a:solidFill>
                <a:schemeClr val="tx2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26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75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6965B-BB27-E845-9550-3D1B40EFE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1" y="2066732"/>
            <a:ext cx="7769387" cy="2510865"/>
          </a:xfrm>
        </p:spPr>
        <p:txBody>
          <a:bodyPr>
            <a:normAutofit/>
          </a:bodyPr>
          <a:lstStyle/>
          <a:p>
            <a:r>
              <a:rPr lang="it-IT" sz="1600" b="1">
                <a:solidFill>
                  <a:schemeClr val="tx2"/>
                </a:solidFill>
              </a:rPr>
              <a:t>Quarta criticità: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L’home page mostra tutte le richieste effettuate dai cittadini ma non dà la possibilità all’utente di filtrarle a proprio piacimento.</a:t>
            </a:r>
          </a:p>
          <a:p>
            <a:pPr marL="0" indent="0">
              <a:buNone/>
            </a:pPr>
            <a:endParaRPr lang="it-IT" sz="1600" b="1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1600" b="1">
                <a:solidFill>
                  <a:schemeClr val="tx2"/>
                </a:solidFill>
              </a:rPr>
              <a:t>Soluzione implementativa</a:t>
            </a:r>
            <a:r>
              <a:rPr lang="it-IT" sz="160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it-IT" sz="1600">
                <a:solidFill>
                  <a:schemeClr val="tx2"/>
                </a:solidFill>
              </a:rPr>
              <a:t>Inserire una barra di ricerca nella homepage per filtrare le richieste in base al luogo.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27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994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59" y="2693617"/>
            <a:ext cx="4235765" cy="1454051"/>
          </a:xfrm>
        </p:spPr>
        <p:txBody>
          <a:bodyPr>
            <a:normAutofit/>
          </a:bodyPr>
          <a:lstStyle/>
          <a:p>
            <a:r>
              <a:rPr lang="en-US" sz="3100" b="1" err="1">
                <a:solidFill>
                  <a:schemeClr val="tx2"/>
                </a:solidFill>
                <a:cs typeface="Calibri Light"/>
              </a:rPr>
              <a:t>Grazie</a:t>
            </a:r>
            <a:r>
              <a:rPr lang="en-US" sz="3100" b="1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100" b="1" err="1">
                <a:solidFill>
                  <a:schemeClr val="tx2"/>
                </a:solidFill>
                <a:cs typeface="Calibri Light"/>
              </a:rPr>
              <a:t>dell’attenzione</a:t>
            </a:r>
            <a:r>
              <a:rPr lang="en-US" sz="3100" b="1">
                <a:solidFill>
                  <a:schemeClr val="tx2"/>
                </a:solidFill>
                <a:cs typeface="Calibri Light"/>
              </a:rPr>
              <a:t>!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D40538E-09F2-BC41-9BCF-6F71F1BF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33B07-6E7B-46D1-9571-D31CBCB7AA01}" type="slidenum">
              <a:rPr lang="ru-RU"/>
              <a:pPr>
                <a:spcAft>
                  <a:spcPts val="600"/>
                </a:spcAft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0ED38B3-5B93-E140-A99C-357A0740D20E}"/>
              </a:ext>
            </a:extLst>
          </p:cNvPr>
          <p:cNvSpPr txBox="1">
            <a:spLocks noChangeArrowheads="1"/>
          </p:cNvSpPr>
          <p:nvPr/>
        </p:nvSpPr>
        <p:spPr>
          <a:xfrm>
            <a:off x="716658" y="160260"/>
            <a:ext cx="522349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err="1">
                <a:solidFill>
                  <a:schemeClr val="tx2"/>
                </a:solidFill>
                <a:cs typeface="Calibri Light"/>
              </a:rPr>
              <a:t>Obiettivi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del nostro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sistema</a:t>
            </a:r>
            <a:endParaRPr lang="en-US" sz="32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08A69EC-015B-5B49-B9AE-0133BE177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734241"/>
            <a:ext cx="5832648" cy="7008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800">
                <a:solidFill>
                  <a:schemeClr val="tx2"/>
                </a:solidFill>
              </a:rPr>
              <a:t>Abbiamo constatato che il problema è proprio quello di mettersi in contatto con il comune per via telefonica</a:t>
            </a:r>
            <a:endParaRPr lang="it-IT" sz="1600">
              <a:solidFill>
                <a:schemeClr val="tx2"/>
              </a:solidFill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22F3AD5-9DE3-BA43-AB19-D4AFEB78DF3E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853344"/>
            <a:ext cx="5832648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it-IT" sz="1800">
                <a:solidFill>
                  <a:schemeClr val="tx2"/>
                </a:solidFill>
              </a:rPr>
              <a:t>Lo scopo del nostro sistema è:</a:t>
            </a:r>
            <a:endParaRPr lang="it-IT" sz="1600">
              <a:solidFill>
                <a:schemeClr val="tx2"/>
              </a:solidFill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5FD27AC-B0E5-8C46-8060-547B0C64904E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3420223"/>
            <a:ext cx="5832648" cy="625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800">
                <a:solidFill>
                  <a:schemeClr val="tx2"/>
                </a:solidFill>
              </a:rPr>
              <a:t>Cercare di diminuire la quantità di rifiuti «speciali» abbandonati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A81C755-892F-4E4C-8F33-0143AE407F3F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209714"/>
            <a:ext cx="5832648" cy="9450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800">
                <a:solidFill>
                  <a:schemeClr val="tx2"/>
                </a:solidFill>
              </a:rPr>
              <a:t>Mettersi in contatto facilmente con l’isola ecologica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24D549E-0AF3-3049-A0B7-E8C4AC3B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472196"/>
            <a:ext cx="3106674" cy="31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build="p"/>
      <p:bldP spid="26" grpId="0" build="p"/>
      <p:bldP spid="27" grpId="0" build="p"/>
      <p:bldP spid="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7F9A8745-5A63-F542-A29B-A81D9E107C67}"/>
              </a:ext>
            </a:extLst>
          </p:cNvPr>
          <p:cNvSpPr txBox="1">
            <a:spLocks noChangeArrowheads="1"/>
          </p:cNvSpPr>
          <p:nvPr/>
        </p:nvSpPr>
        <p:spPr>
          <a:xfrm>
            <a:off x="2509575" y="364672"/>
            <a:ext cx="6192688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err="1">
                <a:solidFill>
                  <a:schemeClr val="tx2"/>
                </a:solidFill>
                <a:cs typeface="Calibri Light"/>
              </a:rPr>
              <a:t>Individuazione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dei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profili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utenti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9D39EAA3-10E5-8D46-B085-D9493C988017}"/>
              </a:ext>
            </a:extLst>
          </p:cNvPr>
          <p:cNvSpPr txBox="1">
            <a:spLocks noChangeArrowheads="1"/>
          </p:cNvSpPr>
          <p:nvPr/>
        </p:nvSpPr>
        <p:spPr>
          <a:xfrm>
            <a:off x="763141" y="3624446"/>
            <a:ext cx="5832648" cy="67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it-IT" sz="1800">
                <a:solidFill>
                  <a:schemeClr val="tx2"/>
                </a:solidFill>
              </a:rPr>
              <a:t>Grazie a queste interviste siamo riusciti ad ottenere informazioni utili per la definizione di:</a:t>
            </a:r>
            <a:endParaRPr lang="it-IT" sz="1600">
              <a:solidFill>
                <a:schemeClr val="tx2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it-IT" sz="1800">
              <a:solidFill>
                <a:schemeClr val="tx2"/>
              </a:solidFill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2717D127-520A-474F-9A15-B4AF2AECCDCC}"/>
              </a:ext>
            </a:extLst>
          </p:cNvPr>
          <p:cNvSpPr txBox="1">
            <a:spLocks noChangeArrowheads="1"/>
          </p:cNvSpPr>
          <p:nvPr/>
        </p:nvSpPr>
        <p:spPr>
          <a:xfrm>
            <a:off x="754567" y="4380435"/>
            <a:ext cx="5832648" cy="67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800" err="1">
                <a:solidFill>
                  <a:schemeClr val="tx2"/>
                </a:solidFill>
              </a:rPr>
              <a:t>Personas</a:t>
            </a:r>
            <a:endParaRPr lang="it-IT" sz="1800">
              <a:solidFill>
                <a:schemeClr val="tx2"/>
              </a:solidFill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C681206C-C94B-5C4A-ADAE-8A71E5E6EC96}"/>
              </a:ext>
            </a:extLst>
          </p:cNvPr>
          <p:cNvSpPr txBox="1">
            <a:spLocks noChangeArrowheads="1"/>
          </p:cNvSpPr>
          <p:nvPr/>
        </p:nvSpPr>
        <p:spPr>
          <a:xfrm>
            <a:off x="754567" y="4797866"/>
            <a:ext cx="5832648" cy="67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800">
                <a:solidFill>
                  <a:schemeClr val="tx2"/>
                </a:solidFill>
              </a:rPr>
              <a:t>Obiettivi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E9E7E442-E50D-3D4A-BD82-AA94F871DB27}"/>
              </a:ext>
            </a:extLst>
          </p:cNvPr>
          <p:cNvSpPr txBox="1">
            <a:spLocks noChangeArrowheads="1"/>
          </p:cNvSpPr>
          <p:nvPr/>
        </p:nvSpPr>
        <p:spPr>
          <a:xfrm>
            <a:off x="751006" y="5172444"/>
            <a:ext cx="4939608" cy="6771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800">
                <a:solidFill>
                  <a:schemeClr val="tx2"/>
                </a:solidFill>
              </a:rPr>
              <a:t>Opinioni e dati relativi alle funzionalità del sistema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5A96338-1560-CA48-BFEE-E01C0339480D}"/>
              </a:ext>
            </a:extLst>
          </p:cNvPr>
          <p:cNvSpPr txBox="1">
            <a:spLocks noChangeArrowheads="1"/>
          </p:cNvSpPr>
          <p:nvPr/>
        </p:nvSpPr>
        <p:spPr>
          <a:xfrm>
            <a:off x="2210412" y="1766627"/>
            <a:ext cx="6048672" cy="1473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it-IT" sz="1900">
                <a:solidFill>
                  <a:schemeClr val="tx2"/>
                </a:solidFill>
              </a:rPr>
              <a:t>Mediante delle interviste effettuate attraverso videochiamate, abbiamo discusso con le persone coinvolte nell’intero processo di smaltimento dei rifiuti particolari, dai semplici cittadini ai dipendenti dell’isola ecologica; così da capire l’intero funzionamento di questa realtà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it-IT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 build="p"/>
      <p:bldP spid="44" grpId="0" build="p"/>
      <p:bldP spid="45" grpId="0" build="p"/>
      <p:bldP spid="46" grpId="0" build="p"/>
      <p:bldP spid="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0ED38B3-5B93-E140-A99C-357A0740D20E}"/>
              </a:ext>
            </a:extLst>
          </p:cNvPr>
          <p:cNvSpPr txBox="1">
            <a:spLocks noChangeArrowheads="1"/>
          </p:cNvSpPr>
          <p:nvPr/>
        </p:nvSpPr>
        <p:spPr>
          <a:xfrm>
            <a:off x="3572587" y="362376"/>
            <a:ext cx="302738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err="1">
                <a:solidFill>
                  <a:schemeClr val="tx2"/>
                </a:solidFill>
                <a:cs typeface="Calibri Light"/>
              </a:rPr>
              <a:t>Profili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utente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– Antonio Somma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08A69EC-015B-5B49-B9AE-0133BE177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73044" y="2000405"/>
            <a:ext cx="6552728" cy="4721069"/>
          </a:xfrm>
        </p:spPr>
        <p:txBody>
          <a:bodyPr anchor="t">
            <a:noAutofit/>
          </a:bodyPr>
          <a:lstStyle/>
          <a:p>
            <a:pPr algn="just"/>
            <a:r>
              <a:rPr lang="it-IT" sz="1800"/>
              <a:t>Antonio è un imprenditore dell’età di 56 anni e si occupa della gestione di immobili dislocati per tutta la città.</a:t>
            </a:r>
          </a:p>
          <a:p>
            <a:pPr algn="just"/>
            <a:r>
              <a:rPr lang="it-IT" sz="1800"/>
              <a:t>Antonio trova complessa la gestione dello smaltimento di rifiuti particolari presenti all’interno degli immobili che amministra in quanto è difficile mettersi in contatto con l’ufficio dell’isola ecologica.</a:t>
            </a:r>
          </a:p>
          <a:p>
            <a:pPr algn="just"/>
            <a:r>
              <a:rPr lang="it-IT" sz="1800"/>
              <a:t>Purtroppo, non è l’unico problema riscontrato, poiché fissato un appuntamento per il ritiro dei rifiuti, si accorge che gli orari di ritiro non vengono mai rispettati e spesso slittano anche ai giorni successivi</a:t>
            </a:r>
          </a:p>
          <a:p>
            <a:pPr algn="just"/>
            <a:endParaRPr lang="it-IT" sz="1800" b="1"/>
          </a:p>
          <a:p>
            <a:pPr algn="just"/>
            <a:r>
              <a:rPr lang="it-IT" sz="1800" b="1"/>
              <a:t>Obiettivo:</a:t>
            </a:r>
            <a:r>
              <a:rPr lang="it-IT" sz="1800"/>
              <a:t> Possibilità di mettersi in contatto facilmente con l’ufficio dell’isola ecologica, ottenere più comodamente le informazioni sulla richiesta effettuata.</a:t>
            </a:r>
          </a:p>
          <a:p>
            <a:pPr algn="just"/>
            <a:endParaRPr lang="it-IT" sz="1800"/>
          </a:p>
        </p:txBody>
      </p:sp>
      <p:pic>
        <p:nvPicPr>
          <p:cNvPr id="26" name="Immagine 25" descr="Immagine che contiene uomo, persona, maschio&#10;&#10;Descrizione generata automaticamente">
            <a:extLst>
              <a:ext uri="{FF2B5EF4-FFF2-40B4-BE49-F238E27FC236}">
                <a16:creationId xmlns:a16="http://schemas.microsoft.com/office/drawing/2014/main" id="{72C3AF1B-720F-9845-BF20-C2ADD391B0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0" y="442127"/>
            <a:ext cx="2729995" cy="14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7F9A8745-5A63-F542-A29B-A81D9E107C67}"/>
              </a:ext>
            </a:extLst>
          </p:cNvPr>
          <p:cNvSpPr txBox="1">
            <a:spLocks noChangeArrowheads="1"/>
          </p:cNvSpPr>
          <p:nvPr/>
        </p:nvSpPr>
        <p:spPr>
          <a:xfrm>
            <a:off x="2509575" y="364672"/>
            <a:ext cx="6192688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>
                <a:solidFill>
                  <a:schemeClr val="tx2"/>
                </a:solidFill>
                <a:cs typeface="Calibri Light"/>
              </a:rPr>
              <a:t>Task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individuati</a:t>
            </a:r>
            <a:endParaRPr lang="en-US" sz="32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15A96338-1560-CA48-BFEE-E01C0339480D}"/>
              </a:ext>
            </a:extLst>
          </p:cNvPr>
          <p:cNvSpPr txBox="1">
            <a:spLocks noChangeArrowheads="1"/>
          </p:cNvSpPr>
          <p:nvPr/>
        </p:nvSpPr>
        <p:spPr>
          <a:xfrm>
            <a:off x="2210412" y="1766627"/>
            <a:ext cx="6304938" cy="192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it-IT" sz="1900">
                <a:solidFill>
                  <a:schemeClr val="tx2"/>
                </a:solidFill>
              </a:rPr>
              <a:t>Sono stati individuati i seguenti task:</a:t>
            </a:r>
          </a:p>
          <a:p>
            <a:pPr algn="just" fontAlgn="auto">
              <a:spcAft>
                <a:spcPts val="0"/>
              </a:spcAft>
            </a:pPr>
            <a:r>
              <a:rPr lang="it-IT" sz="1900" b="1">
                <a:solidFill>
                  <a:schemeClr val="tx2"/>
                </a:solidFill>
              </a:rPr>
              <a:t>Task 1</a:t>
            </a:r>
            <a:r>
              <a:rPr lang="it-IT" sz="1900">
                <a:solidFill>
                  <a:schemeClr val="tx2"/>
                </a:solidFill>
              </a:rPr>
              <a:t> – Ottenere informazioni inerenti allo stato della richiesta</a:t>
            </a:r>
          </a:p>
          <a:p>
            <a:pPr algn="just" fontAlgn="auto">
              <a:spcAft>
                <a:spcPts val="0"/>
              </a:spcAft>
            </a:pPr>
            <a:r>
              <a:rPr lang="it-IT" sz="1900" b="1">
                <a:solidFill>
                  <a:schemeClr val="tx2"/>
                </a:solidFill>
              </a:rPr>
              <a:t>Task 2</a:t>
            </a:r>
            <a:r>
              <a:rPr lang="it-IT" sz="1900">
                <a:solidFill>
                  <a:schemeClr val="tx2"/>
                </a:solidFill>
              </a:rPr>
              <a:t> – Ottenere informazioni di smaltimento</a:t>
            </a:r>
          </a:p>
          <a:p>
            <a:pPr algn="just" fontAlgn="auto">
              <a:spcAft>
                <a:spcPts val="0"/>
              </a:spcAft>
            </a:pPr>
            <a:r>
              <a:rPr lang="it-IT" sz="1900" b="1">
                <a:solidFill>
                  <a:schemeClr val="tx2"/>
                </a:solidFill>
              </a:rPr>
              <a:t>Task 3</a:t>
            </a:r>
            <a:r>
              <a:rPr lang="it-IT" sz="1900">
                <a:solidFill>
                  <a:schemeClr val="tx2"/>
                </a:solidFill>
              </a:rPr>
              <a:t> – Effettuare richiesta di smaltimento</a:t>
            </a:r>
          </a:p>
          <a:p>
            <a:pPr algn="just" fontAlgn="auto">
              <a:spcAft>
                <a:spcPts val="0"/>
              </a:spcAft>
            </a:pPr>
            <a:r>
              <a:rPr lang="it-IT" sz="1900" b="1">
                <a:solidFill>
                  <a:schemeClr val="tx2"/>
                </a:solidFill>
              </a:rPr>
              <a:t>Task 4</a:t>
            </a:r>
            <a:r>
              <a:rPr lang="it-IT" sz="1900">
                <a:solidFill>
                  <a:schemeClr val="tx2"/>
                </a:solidFill>
              </a:rPr>
              <a:t> – Visualizzare tutte le richieste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it-IT" sz="1800">
              <a:solidFill>
                <a:schemeClr val="tx2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8B79A2D-082A-7248-882C-BAB5A5158E4F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044085"/>
            <a:ext cx="6304938" cy="192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it-IT" sz="1900">
                <a:solidFill>
                  <a:schemeClr val="tx2"/>
                </a:solidFill>
              </a:rPr>
              <a:t>Abbiamo deciso successivamente di inserire il Task 4 poiché esso incarna al meglio il concetto di </a:t>
            </a:r>
            <a:r>
              <a:rPr lang="it-IT" sz="1900" err="1">
                <a:solidFill>
                  <a:schemeClr val="tx2"/>
                </a:solidFill>
              </a:rPr>
              <a:t>citizen</a:t>
            </a:r>
            <a:r>
              <a:rPr lang="it-IT" sz="1900">
                <a:solidFill>
                  <a:schemeClr val="tx2"/>
                </a:solidFill>
              </a:rPr>
              <a:t> science.</a:t>
            </a:r>
            <a:br>
              <a:rPr lang="it-IT" sz="1900">
                <a:solidFill>
                  <a:schemeClr val="tx2"/>
                </a:solidFill>
              </a:rPr>
            </a:br>
            <a:r>
              <a:rPr lang="it-IT" sz="1900">
                <a:solidFill>
                  <a:schemeClr val="tx2"/>
                </a:solidFill>
              </a:rPr>
              <a:t>In questo modo i cittadini più volenterosi e i volontari potranno conoscere le informazioni inerenti ad una richiesta, recuperare l’oggetto e portarlo all’isola ecologica.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it-IT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 uiExpand="1" build="p"/>
      <p:bldP spid="2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0ED38B3-5B93-E140-A99C-357A0740D20E}"/>
              </a:ext>
            </a:extLst>
          </p:cNvPr>
          <p:cNvSpPr txBox="1">
            <a:spLocks noChangeArrowheads="1"/>
          </p:cNvSpPr>
          <p:nvPr/>
        </p:nvSpPr>
        <p:spPr>
          <a:xfrm>
            <a:off x="716658" y="160260"/>
            <a:ext cx="522349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err="1">
                <a:solidFill>
                  <a:schemeClr val="tx2"/>
                </a:solidFill>
                <a:cs typeface="Calibri Light"/>
              </a:rPr>
              <a:t>Requisiti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200" err="1">
                <a:solidFill>
                  <a:schemeClr val="tx2"/>
                </a:solidFill>
                <a:cs typeface="Calibri Light"/>
              </a:rPr>
              <a:t>della</a:t>
            </a:r>
            <a:r>
              <a:rPr lang="en-US" sz="3200">
                <a:solidFill>
                  <a:schemeClr val="tx2"/>
                </a:solidFill>
                <a:cs typeface="Calibri Light"/>
              </a:rPr>
              <a:t> User Experience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08A69EC-015B-5B49-B9AE-0133BE177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734241"/>
            <a:ext cx="6336704" cy="104847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it-IT" sz="1800">
                <a:solidFill>
                  <a:schemeClr val="tx2"/>
                </a:solidFill>
              </a:rPr>
              <a:t>Dopo aver associato a ciascun task le categorie comportamentali e le corrispondenti abilità associate, abbiamo somministrato dei questionari agli utenti in modo tale da valutare gli indicatori di abilità associati a ciascun task.</a:t>
            </a:r>
            <a:endParaRPr lang="it-IT" sz="1600">
              <a:solidFill>
                <a:schemeClr val="tx2"/>
              </a:solidFill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24D549E-0AF3-3049-A0B7-E8C4AC3B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472196"/>
            <a:ext cx="3106674" cy="3106674"/>
          </a:xfrm>
          <a:prstGeom prst="rect">
            <a:avLst/>
          </a:prstGeom>
        </p:spPr>
      </p:pic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FB3774E-2DBA-CF49-AEB0-C47B618DB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17" y="2765579"/>
            <a:ext cx="4914900" cy="1422400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343A2B89-A122-0C4F-B62D-288F00E8C48A}"/>
              </a:ext>
            </a:extLst>
          </p:cNvPr>
          <p:cNvSpPr txBox="1">
            <a:spLocks noChangeArrowheads="1"/>
          </p:cNvSpPr>
          <p:nvPr/>
        </p:nvSpPr>
        <p:spPr>
          <a:xfrm>
            <a:off x="2178646" y="4663068"/>
            <a:ext cx="3650883" cy="1915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800">
                <a:solidFill>
                  <a:schemeClr val="tx2"/>
                </a:solidFill>
              </a:rPr>
              <a:t>Per i T1 e T2 c’è da migliorare il Personal Control</a:t>
            </a:r>
          </a:p>
          <a:p>
            <a:pPr fontAlgn="auto">
              <a:spcAft>
                <a:spcPts val="0"/>
              </a:spcAft>
            </a:pPr>
            <a:r>
              <a:rPr lang="it-IT" sz="1800">
                <a:solidFill>
                  <a:schemeClr val="tx2"/>
                </a:solidFill>
              </a:rPr>
              <a:t>Per il T3 vi sono tutti valori negativi, quindi è da migliorare l’esperienza utente.</a:t>
            </a:r>
          </a:p>
        </p:txBody>
      </p:sp>
    </p:spTree>
    <p:extLst>
      <p:ext uri="{BB962C8B-B14F-4D97-AF65-F5344CB8AC3E}">
        <p14:creationId xmlns:p14="http://schemas.microsoft.com/office/powerpoint/2010/main" val="29384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build="p"/>
      <p:bldP spid="2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259" y="2693617"/>
            <a:ext cx="4235765" cy="1454051"/>
          </a:xfrm>
        </p:spPr>
        <p:txBody>
          <a:bodyPr>
            <a:normAutofit/>
          </a:bodyPr>
          <a:lstStyle/>
          <a:p>
            <a:r>
              <a:rPr lang="en-US" sz="3100" b="1" err="1">
                <a:solidFill>
                  <a:schemeClr val="tx2"/>
                </a:solidFill>
                <a:cs typeface="Calibri Light"/>
              </a:rPr>
              <a:t>Analisi</a:t>
            </a:r>
            <a:r>
              <a:rPr lang="en-US" sz="3100" b="1">
                <a:solidFill>
                  <a:schemeClr val="tx2"/>
                </a:solidFill>
                <a:cs typeface="Calibri Light"/>
              </a:rPr>
              <a:t> </a:t>
            </a:r>
            <a:r>
              <a:rPr lang="en-US" sz="3100" b="1" err="1">
                <a:solidFill>
                  <a:schemeClr val="tx2"/>
                </a:solidFill>
                <a:cs typeface="Calibri Light"/>
              </a:rPr>
              <a:t>comparativa</a:t>
            </a:r>
            <a:endParaRPr lang="en-US" sz="3100" b="1">
              <a:solidFill>
                <a:schemeClr val="tx2"/>
              </a:solidFill>
              <a:cs typeface="Calibri Light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D40538E-09F2-BC41-9BCF-6F71F1BFE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C33B07-6E7B-46D1-9571-D31CBCB7AA01}" type="slidenum">
              <a:rPr lang="ru-RU"/>
              <a:pPr>
                <a:spcAft>
                  <a:spcPts val="600"/>
                </a:spcAft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47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7073F-A76A-A845-B693-A3EBA178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04" y="413972"/>
            <a:ext cx="7375161" cy="4607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it-IT" sz="3100">
                <a:solidFill>
                  <a:schemeClr val="tx2"/>
                </a:solidFill>
              </a:rPr>
              <a:t>Analisi Comparativa - 1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5FD80-6DB4-824B-9024-5D35CA16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56CD4A-0E12-4D05-BD19-58195B50BE62}" type="slidenum">
              <a:rPr lang="ru-RU" smtClean="0"/>
              <a:pPr>
                <a:spcAft>
                  <a:spcPts val="600"/>
                </a:spcAft>
              </a:pPr>
              <a:t>9</a:t>
            </a:fld>
            <a:endParaRPr lang="ru-RU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5F0088-17F7-46EF-BA81-02CBEBF30A1E}"/>
              </a:ext>
            </a:extLst>
          </p:cNvPr>
          <p:cNvSpPr txBox="1"/>
          <p:nvPr/>
        </p:nvSpPr>
        <p:spPr>
          <a:xfrm>
            <a:off x="193040" y="964618"/>
            <a:ext cx="251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riciclaitalia.it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190F8AD-9521-4982-9FEA-F1C39554EE53}"/>
              </a:ext>
            </a:extLst>
          </p:cNvPr>
          <p:cNvSpPr txBox="1"/>
          <p:nvPr/>
        </p:nvSpPr>
        <p:spPr>
          <a:xfrm>
            <a:off x="4231582" y="2631680"/>
            <a:ext cx="4912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Funzionalità principali ben visibili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Buon design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11030A0-6228-49BE-81B7-F0CF0BBD3A2B}"/>
              </a:ext>
            </a:extLst>
          </p:cNvPr>
          <p:cNvSpPr txBox="1"/>
          <p:nvPr/>
        </p:nvSpPr>
        <p:spPr>
          <a:xfrm>
            <a:off x="4231582" y="4585508"/>
            <a:ext cx="473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66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>
                <a:latin typeface="Cambria" panose="02040503050406030204" pitchFamily="18" charset="0"/>
                <a:ea typeface="Cambria" panose="02040503050406030204" pitchFamily="18" charset="0"/>
              </a:rPr>
              <a:t>Troppe immagini e riquadri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B954F5F7-D18C-4506-80B0-17243450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624"/>
            <a:ext cx="3986074" cy="39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393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5E53002CF114584786A9F4F5BFE32" ma:contentTypeVersion="7" ma:contentTypeDescription="Creare un nuovo documento." ma:contentTypeScope="" ma:versionID="5b18b1a78f37ff49f9cc5f6241a81d15">
  <xsd:schema xmlns:xsd="http://www.w3.org/2001/XMLSchema" xmlns:xs="http://www.w3.org/2001/XMLSchema" xmlns:p="http://schemas.microsoft.com/office/2006/metadata/properties" xmlns:ns2="a8326296-03fc-45dc-9d18-eca94a725608" targetNamespace="http://schemas.microsoft.com/office/2006/metadata/properties" ma:root="true" ma:fieldsID="10e1da0002cac76bba15589aa4daf0e8" ns2:_="">
    <xsd:import namespace="a8326296-03fc-45dc-9d18-eca94a725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26296-03fc-45dc-9d18-eca94a725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A3075-DC47-4EAD-92A8-440B0093AC42}">
  <ds:schemaRefs>
    <ds:schemaRef ds:uri="a8326296-03fc-45dc-9d18-eca94a7256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51139C-AA9E-44C9-A1CD-0059F171BE68}">
  <ds:schemaRefs>
    <ds:schemaRef ds:uri="a8326296-03fc-45dc-9d18-eca94a7256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D7AF1E4-AB17-48A1-96EF-C0F7F184B8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28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Custom Design</vt:lpstr>
      <vt:lpstr>Tema di Office</vt:lpstr>
      <vt:lpstr>Presentazione Gruppo 7</vt:lpstr>
      <vt:lpstr>Descrizione del problema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Analisi comparativa</vt:lpstr>
      <vt:lpstr>Analisi Comparativa - 1</vt:lpstr>
      <vt:lpstr>Analisi Comparativa - 2</vt:lpstr>
      <vt:lpstr>Effettuare Richiesta Di Smaltimento</vt:lpstr>
      <vt:lpstr>Idee Di Progetto</vt:lpstr>
      <vt:lpstr>Prima Idea Di Progetto</vt:lpstr>
      <vt:lpstr>Seconda Idea Di Progetto</vt:lpstr>
      <vt:lpstr>Paper sketch</vt:lpstr>
      <vt:lpstr>Homepage</vt:lpstr>
      <vt:lpstr>Mago di OZ</vt:lpstr>
      <vt:lpstr>Task: effettuare richiesta smaltimento</vt:lpstr>
      <vt:lpstr>Mago di OZ</vt:lpstr>
      <vt:lpstr>Task: visualizzare informazioni smaltimento</vt:lpstr>
      <vt:lpstr>Task: visualizzare stato richiesta</vt:lpstr>
      <vt:lpstr>Prototipo interattivo</vt:lpstr>
      <vt:lpstr>Cognitive walkthrough</vt:lpstr>
      <vt:lpstr>PowerPoint Presentation</vt:lpstr>
      <vt:lpstr>PowerPoint Presentation</vt:lpstr>
      <vt:lpstr>PowerPoint Presentation</vt:lpstr>
      <vt:lpstr>PowerPoint Presentation</vt:lpstr>
      <vt:lpstr>Grazie dell’attenzione!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revision>1</cp:revision>
  <dcterms:created xsi:type="dcterms:W3CDTF">2006-06-29T12:15:01Z</dcterms:created>
  <dcterms:modified xsi:type="dcterms:W3CDTF">2021-06-03T12:59:13Z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0x010100A515E53002CF114584786A9F4F5BFE32</vt:lpwstr>
  </property>
</Properties>
</file>