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65" r:id="rId5"/>
    <p:sldId id="263" r:id="rId6"/>
    <p:sldId id="264" r:id="rId7"/>
    <p:sldId id="269" r:id="rId8"/>
    <p:sldId id="268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ICA" userId="ad175a74-f9a0-4416-99ff-9b9e0bbcfcb4" providerId="ADAL" clId="{A5176B33-666C-4684-9D89-0D1990DB38A7}"/>
    <pc:docChg chg="undo custSel addSld delSld modSld">
      <pc:chgData name="MARCO SICA" userId="ad175a74-f9a0-4416-99ff-9b9e0bbcfcb4" providerId="ADAL" clId="{A5176B33-666C-4684-9D89-0D1990DB38A7}" dt="2021-05-25T08:45:15.698" v="185"/>
      <pc:docMkLst>
        <pc:docMk/>
      </pc:docMkLst>
      <pc:sldChg chg="addSp delSp modSp mod">
        <pc:chgData name="MARCO SICA" userId="ad175a74-f9a0-4416-99ff-9b9e0bbcfcb4" providerId="ADAL" clId="{A5176B33-666C-4684-9D89-0D1990DB38A7}" dt="2021-05-17T17:08:49.631" v="66" actId="478"/>
        <pc:sldMkLst>
          <pc:docMk/>
          <pc:sldMk cId="421343575" sldId="261"/>
        </pc:sldMkLst>
        <pc:spChg chg="del">
          <ac:chgData name="MARCO SICA" userId="ad175a74-f9a0-4416-99ff-9b9e0bbcfcb4" providerId="ADAL" clId="{A5176B33-666C-4684-9D89-0D1990DB38A7}" dt="2021-05-17T16:35:21.500" v="1" actId="478"/>
          <ac:spMkLst>
            <pc:docMk/>
            <pc:sldMk cId="421343575" sldId="261"/>
            <ac:spMk id="2" creationId="{006F6970-C470-4138-8100-91C5438B7879}"/>
          </ac:spMkLst>
        </pc:spChg>
        <pc:spChg chg="del">
          <ac:chgData name="MARCO SICA" userId="ad175a74-f9a0-4416-99ff-9b9e0bbcfcb4" providerId="ADAL" clId="{A5176B33-666C-4684-9D89-0D1990DB38A7}" dt="2021-05-17T16:35:19.847" v="0" actId="478"/>
          <ac:spMkLst>
            <pc:docMk/>
            <pc:sldMk cId="421343575" sldId="261"/>
            <ac:spMk id="3" creationId="{E8B84413-3796-487A-A14C-E965FEA2F566}"/>
          </ac:spMkLst>
        </pc:spChg>
        <pc:spChg chg="del mod">
          <ac:chgData name="MARCO SICA" userId="ad175a74-f9a0-4416-99ff-9b9e0bbcfcb4" providerId="ADAL" clId="{A5176B33-666C-4684-9D89-0D1990DB38A7}" dt="2021-05-17T16:35:23.488" v="3" actId="478"/>
          <ac:spMkLst>
            <pc:docMk/>
            <pc:sldMk cId="421343575" sldId="261"/>
            <ac:spMk id="4" creationId="{127020D8-239A-4DF4-B49C-67BC46F275C0}"/>
          </ac:spMkLst>
        </pc:spChg>
        <pc:picChg chg="add del mod">
          <ac:chgData name="MARCO SICA" userId="ad175a74-f9a0-4416-99ff-9b9e0bbcfcb4" providerId="ADAL" clId="{A5176B33-666C-4684-9D89-0D1990DB38A7}" dt="2021-05-17T16:39:51.002" v="41" actId="478"/>
          <ac:picMkLst>
            <pc:docMk/>
            <pc:sldMk cId="421343575" sldId="261"/>
            <ac:picMk id="6" creationId="{D304F46C-ECCD-4D15-A3C1-B784850F5B57}"/>
          </ac:picMkLst>
        </pc:picChg>
        <pc:picChg chg="add del mod ord">
          <ac:chgData name="MARCO SICA" userId="ad175a74-f9a0-4416-99ff-9b9e0bbcfcb4" providerId="ADAL" clId="{A5176B33-666C-4684-9D89-0D1990DB38A7}" dt="2021-05-17T16:41:31.224" v="52" actId="478"/>
          <ac:picMkLst>
            <pc:docMk/>
            <pc:sldMk cId="421343575" sldId="261"/>
            <ac:picMk id="8" creationId="{3BC589A0-95B3-4E0E-A5E3-E0B3DB579F64}"/>
          </ac:picMkLst>
        </pc:picChg>
        <pc:picChg chg="add del mod">
          <ac:chgData name="MARCO SICA" userId="ad175a74-f9a0-4416-99ff-9b9e0bbcfcb4" providerId="ADAL" clId="{A5176B33-666C-4684-9D89-0D1990DB38A7}" dt="2021-05-17T16:41:29.921" v="51" actId="478"/>
          <ac:picMkLst>
            <pc:docMk/>
            <pc:sldMk cId="421343575" sldId="261"/>
            <ac:picMk id="10" creationId="{C63ABFAE-6068-4726-B99A-0D2A1136D36B}"/>
          </ac:picMkLst>
        </pc:picChg>
        <pc:picChg chg="add mod">
          <ac:chgData name="MARCO SICA" userId="ad175a74-f9a0-4416-99ff-9b9e0bbcfcb4" providerId="ADAL" clId="{A5176B33-666C-4684-9D89-0D1990DB38A7}" dt="2021-05-17T16:41:33.488" v="54" actId="1076"/>
          <ac:picMkLst>
            <pc:docMk/>
            <pc:sldMk cId="421343575" sldId="261"/>
            <ac:picMk id="12" creationId="{8E8B314D-E023-43EC-8A76-8DE7B6CEA23F}"/>
          </ac:picMkLst>
        </pc:picChg>
        <pc:picChg chg="add del mod">
          <ac:chgData name="MARCO SICA" userId="ad175a74-f9a0-4416-99ff-9b9e0bbcfcb4" providerId="ADAL" clId="{A5176B33-666C-4684-9D89-0D1990DB38A7}" dt="2021-05-17T16:42:53.015" v="58" actId="478"/>
          <ac:picMkLst>
            <pc:docMk/>
            <pc:sldMk cId="421343575" sldId="261"/>
            <ac:picMk id="14" creationId="{C7F23E45-FB51-456E-82C8-288277BB640A}"/>
          </ac:picMkLst>
        </pc:picChg>
        <pc:picChg chg="add mod">
          <ac:chgData name="MARCO SICA" userId="ad175a74-f9a0-4416-99ff-9b9e0bbcfcb4" providerId="ADAL" clId="{A5176B33-666C-4684-9D89-0D1990DB38A7}" dt="2021-05-17T16:43:12.180" v="60" actId="1076"/>
          <ac:picMkLst>
            <pc:docMk/>
            <pc:sldMk cId="421343575" sldId="261"/>
            <ac:picMk id="16" creationId="{C2DDED1C-E316-4B9C-9714-504850E54959}"/>
          </ac:picMkLst>
        </pc:picChg>
        <pc:picChg chg="add del">
          <ac:chgData name="MARCO SICA" userId="ad175a74-f9a0-4416-99ff-9b9e0bbcfcb4" providerId="ADAL" clId="{A5176B33-666C-4684-9D89-0D1990DB38A7}" dt="2021-05-17T17:08:49.631" v="66" actId="478"/>
          <ac:picMkLst>
            <pc:docMk/>
            <pc:sldMk cId="421343575" sldId="261"/>
            <ac:picMk id="18" creationId="{72E070AC-75D3-4865-8AB3-EDF591346696}"/>
          </ac:picMkLst>
        </pc:picChg>
      </pc:sldChg>
      <pc:sldChg chg="addSp modSp new add del mod">
        <pc:chgData name="MARCO SICA" userId="ad175a74-f9a0-4416-99ff-9b9e0bbcfcb4" providerId="ADAL" clId="{A5176B33-666C-4684-9D89-0D1990DB38A7}" dt="2021-05-17T17:30:04.280" v="85" actId="47"/>
        <pc:sldMkLst>
          <pc:docMk/>
          <pc:sldMk cId="1799518346" sldId="262"/>
        </pc:sldMkLst>
        <pc:spChg chg="mod">
          <ac:chgData name="MARCO SICA" userId="ad175a74-f9a0-4416-99ff-9b9e0bbcfcb4" providerId="ADAL" clId="{A5176B33-666C-4684-9D89-0D1990DB38A7}" dt="2021-05-17T16:37:10.179" v="40" actId="20577"/>
          <ac:spMkLst>
            <pc:docMk/>
            <pc:sldMk cId="1799518346" sldId="262"/>
            <ac:spMk id="2" creationId="{22479AC9-A7EE-42AA-8D52-9483CD5192C0}"/>
          </ac:spMkLst>
        </pc:spChg>
        <pc:spChg chg="mod">
          <ac:chgData name="MARCO SICA" userId="ad175a74-f9a0-4416-99ff-9b9e0bbcfcb4" providerId="ADAL" clId="{A5176B33-666C-4684-9D89-0D1990DB38A7}" dt="2021-05-17T16:36:16.669" v="23" actId="20577"/>
          <ac:spMkLst>
            <pc:docMk/>
            <pc:sldMk cId="1799518346" sldId="262"/>
            <ac:spMk id="4" creationId="{24A8C5AD-BE1C-4E20-8BE4-9E79E5C68327}"/>
          </ac:spMkLst>
        </pc:spChg>
        <pc:picChg chg="add mod">
          <ac:chgData name="MARCO SICA" userId="ad175a74-f9a0-4416-99ff-9b9e0bbcfcb4" providerId="ADAL" clId="{A5176B33-666C-4684-9D89-0D1990DB38A7}" dt="2021-05-17T16:44:10.010" v="64" actId="1076"/>
          <ac:picMkLst>
            <pc:docMk/>
            <pc:sldMk cId="1799518346" sldId="262"/>
            <ac:picMk id="7" creationId="{4332CE7B-4BAB-4AFA-ABEE-1B3952A4E4A3}"/>
          </ac:picMkLst>
        </pc:picChg>
      </pc:sldChg>
      <pc:sldChg chg="addSp delSp modSp new add del mod modTransition">
        <pc:chgData name="MARCO SICA" userId="ad175a74-f9a0-4416-99ff-9b9e0bbcfcb4" providerId="ADAL" clId="{A5176B33-666C-4684-9D89-0D1990DB38A7}" dt="2021-05-25T08:42:34.094" v="179"/>
        <pc:sldMkLst>
          <pc:docMk/>
          <pc:sldMk cId="1743038917" sldId="263"/>
        </pc:sldMkLst>
        <pc:spChg chg="mod">
          <ac:chgData name="MARCO SICA" userId="ad175a74-f9a0-4416-99ff-9b9e0bbcfcb4" providerId="ADAL" clId="{A5176B33-666C-4684-9D89-0D1990DB38A7}" dt="2021-05-17T16:36:42.540" v="38" actId="20577"/>
          <ac:spMkLst>
            <pc:docMk/>
            <pc:sldMk cId="1743038917" sldId="263"/>
            <ac:spMk id="4" creationId="{2DB1835F-4B03-4E83-9DBE-5EA1C17527E0}"/>
          </ac:spMkLst>
        </pc:spChg>
        <pc:picChg chg="add del mod">
          <ac:chgData name="MARCO SICA" userId="ad175a74-f9a0-4416-99ff-9b9e0bbcfcb4" providerId="ADAL" clId="{A5176B33-666C-4684-9D89-0D1990DB38A7}" dt="2021-05-25T08:31:38.624" v="170" actId="478"/>
          <ac:picMkLst>
            <pc:docMk/>
            <pc:sldMk cId="1743038917" sldId="263"/>
            <ac:picMk id="3" creationId="{3D7EA83A-E3AF-4048-B99B-75B49E7EC0C1}"/>
          </ac:picMkLst>
        </pc:picChg>
        <pc:picChg chg="add mod">
          <ac:chgData name="MARCO SICA" userId="ad175a74-f9a0-4416-99ff-9b9e0bbcfcb4" providerId="ADAL" clId="{A5176B33-666C-4684-9D89-0D1990DB38A7}" dt="2021-05-25T08:36:59.739" v="175" actId="1076"/>
          <ac:picMkLst>
            <pc:docMk/>
            <pc:sldMk cId="1743038917" sldId="263"/>
            <ac:picMk id="5" creationId="{6F0BB51A-BFAB-427A-BB70-8B312073E930}"/>
          </ac:picMkLst>
        </pc:picChg>
      </pc:sldChg>
      <pc:sldChg chg="add del">
        <pc:chgData name="MARCO SICA" userId="ad175a74-f9a0-4416-99ff-9b9e0bbcfcb4" providerId="ADAL" clId="{A5176B33-666C-4684-9D89-0D1990DB38A7}" dt="2021-05-17T17:30:04.280" v="85" actId="47"/>
        <pc:sldMkLst>
          <pc:docMk/>
          <pc:sldMk cId="1038844954" sldId="264"/>
        </pc:sldMkLst>
      </pc:sldChg>
      <pc:sldChg chg="add del">
        <pc:chgData name="MARCO SICA" userId="ad175a74-f9a0-4416-99ff-9b9e0bbcfcb4" providerId="ADAL" clId="{A5176B33-666C-4684-9D89-0D1990DB38A7}" dt="2021-05-17T17:30:04.280" v="85" actId="47"/>
        <pc:sldMkLst>
          <pc:docMk/>
          <pc:sldMk cId="3691819410" sldId="265"/>
        </pc:sldMkLst>
      </pc:sldChg>
      <pc:sldChg chg="addSp delSp modSp new add del mod">
        <pc:chgData name="MARCO SICA" userId="ad175a74-f9a0-4416-99ff-9b9e0bbcfcb4" providerId="ADAL" clId="{A5176B33-666C-4684-9D89-0D1990DB38A7}" dt="2021-05-25T08:44:55.323" v="182" actId="47"/>
        <pc:sldMkLst>
          <pc:docMk/>
          <pc:sldMk cId="3791416421" sldId="266"/>
        </pc:sldMkLst>
        <pc:spChg chg="del">
          <ac:chgData name="MARCO SICA" userId="ad175a74-f9a0-4416-99ff-9b9e0bbcfcb4" providerId="ADAL" clId="{A5176B33-666C-4684-9D89-0D1990DB38A7}" dt="2021-05-17T17:30:09.666" v="86" actId="478"/>
          <ac:spMkLst>
            <pc:docMk/>
            <pc:sldMk cId="3791416421" sldId="266"/>
            <ac:spMk id="2" creationId="{E65B5F30-5BBB-42D5-BEF0-E719C7BAE453}"/>
          </ac:spMkLst>
        </pc:spChg>
        <pc:spChg chg="del">
          <ac:chgData name="MARCO SICA" userId="ad175a74-f9a0-4416-99ff-9b9e0bbcfcb4" providerId="ADAL" clId="{A5176B33-666C-4684-9D89-0D1990DB38A7}" dt="2021-05-17T17:30:09.666" v="86" actId="478"/>
          <ac:spMkLst>
            <pc:docMk/>
            <pc:sldMk cId="3791416421" sldId="266"/>
            <ac:spMk id="3" creationId="{0B3C70CD-0A40-4C62-BF05-D8D477A0E562}"/>
          </ac:spMkLst>
        </pc:spChg>
        <pc:picChg chg="add del mod">
          <ac:chgData name="MARCO SICA" userId="ad175a74-f9a0-4416-99ff-9b9e0bbcfcb4" providerId="ADAL" clId="{A5176B33-666C-4684-9D89-0D1990DB38A7}" dt="2021-05-17T17:48:57.303" v="157" actId="478"/>
          <ac:picMkLst>
            <pc:docMk/>
            <pc:sldMk cId="3791416421" sldId="266"/>
            <ac:picMk id="5" creationId="{8322D3F4-B1B7-484D-BECF-FB24DAE438FF}"/>
          </ac:picMkLst>
        </pc:picChg>
        <pc:picChg chg="add del">
          <ac:chgData name="MARCO SICA" userId="ad175a74-f9a0-4416-99ff-9b9e0bbcfcb4" providerId="ADAL" clId="{A5176B33-666C-4684-9D89-0D1990DB38A7}" dt="2021-05-17T17:38:43.270" v="155" actId="22"/>
          <ac:picMkLst>
            <pc:docMk/>
            <pc:sldMk cId="3791416421" sldId="266"/>
            <ac:picMk id="7" creationId="{07B22F4C-A3F4-4788-8BF8-76A5D0C38A5F}"/>
          </ac:picMkLst>
        </pc:picChg>
        <pc:picChg chg="add mod">
          <ac:chgData name="MARCO SICA" userId="ad175a74-f9a0-4416-99ff-9b9e0bbcfcb4" providerId="ADAL" clId="{A5176B33-666C-4684-9D89-0D1990DB38A7}" dt="2021-05-17T17:48:58.527" v="158"/>
          <ac:picMkLst>
            <pc:docMk/>
            <pc:sldMk cId="3791416421" sldId="266"/>
            <ac:picMk id="9" creationId="{88D292C6-48B6-44E4-9A0F-F9DAFDD331EF}"/>
          </ac:picMkLst>
        </pc:picChg>
      </pc:sldChg>
      <pc:sldChg chg="addSp delSp modSp new add del mod">
        <pc:chgData name="MARCO SICA" userId="ad175a74-f9a0-4416-99ff-9b9e0bbcfcb4" providerId="ADAL" clId="{A5176B33-666C-4684-9D89-0D1990DB38A7}" dt="2021-05-25T08:45:15.698" v="185"/>
        <pc:sldMkLst>
          <pc:docMk/>
          <pc:sldMk cId="4258335947" sldId="267"/>
        </pc:sldMkLst>
        <pc:spChg chg="del">
          <ac:chgData name="MARCO SICA" userId="ad175a74-f9a0-4416-99ff-9b9e0bbcfcb4" providerId="ADAL" clId="{A5176B33-666C-4684-9D89-0D1990DB38A7}" dt="2021-05-17T17:29:24.800" v="79" actId="478"/>
          <ac:spMkLst>
            <pc:docMk/>
            <pc:sldMk cId="4258335947" sldId="267"/>
            <ac:spMk id="2" creationId="{9143565B-E06C-490C-925A-3EEAFE2EAC67}"/>
          </ac:spMkLst>
        </pc:spChg>
        <pc:spChg chg="add del">
          <ac:chgData name="MARCO SICA" userId="ad175a74-f9a0-4416-99ff-9b9e0bbcfcb4" providerId="ADAL" clId="{A5176B33-666C-4684-9D89-0D1990DB38A7}" dt="2021-05-17T17:29:24.800" v="79" actId="478"/>
          <ac:spMkLst>
            <pc:docMk/>
            <pc:sldMk cId="4258335947" sldId="267"/>
            <ac:spMk id="3" creationId="{17DBAD55-5E8F-4AD9-9999-39BF9CAC2746}"/>
          </ac:spMkLst>
        </pc:spChg>
        <pc:spChg chg="add del mod">
          <ac:chgData name="MARCO SICA" userId="ad175a74-f9a0-4416-99ff-9b9e0bbcfcb4" providerId="ADAL" clId="{A5176B33-666C-4684-9D89-0D1990DB38A7}" dt="2021-05-17T17:51:07.628" v="165" actId="478"/>
          <ac:spMkLst>
            <pc:docMk/>
            <pc:sldMk cId="4258335947" sldId="267"/>
            <ac:spMk id="8" creationId="{A9DB8E3D-A41E-4B57-99E8-B93F330EF855}"/>
          </ac:spMkLst>
        </pc:spChg>
        <pc:picChg chg="add del mod">
          <ac:chgData name="MARCO SICA" userId="ad175a74-f9a0-4416-99ff-9b9e0bbcfcb4" providerId="ADAL" clId="{A5176B33-666C-4684-9D89-0D1990DB38A7}" dt="2021-05-17T17:29:22.675" v="78"/>
          <ac:picMkLst>
            <pc:docMk/>
            <pc:sldMk cId="4258335947" sldId="267"/>
            <ac:picMk id="5" creationId="{1518CA94-840E-4A27-BBA2-F7BD584B0C19}"/>
          </ac:picMkLst>
        </pc:picChg>
        <pc:picChg chg="add mod">
          <ac:chgData name="MARCO SICA" userId="ad175a74-f9a0-4416-99ff-9b9e0bbcfcb4" providerId="ADAL" clId="{A5176B33-666C-4684-9D89-0D1990DB38A7}" dt="2021-05-17T17:29:27.366" v="83" actId="1076"/>
          <ac:picMkLst>
            <pc:docMk/>
            <pc:sldMk cId="4258335947" sldId="267"/>
            <ac:picMk id="7" creationId="{2599F581-77EB-46D3-9166-1B8A97DBD3AF}"/>
          </ac:picMkLst>
        </pc:picChg>
        <pc:picChg chg="add mod">
          <ac:chgData name="MARCO SICA" userId="ad175a74-f9a0-4416-99ff-9b9e0bbcfcb4" providerId="ADAL" clId="{A5176B33-666C-4684-9D89-0D1990DB38A7}" dt="2021-05-25T08:45:15.698" v="185"/>
          <ac:picMkLst>
            <pc:docMk/>
            <pc:sldMk cId="4258335947" sldId="267"/>
            <ac:picMk id="10" creationId="{6E1A3C5C-C4E6-4B76-99C4-FE0D9B73FEEB}"/>
          </ac:picMkLst>
        </pc:picChg>
      </pc:sldChg>
      <pc:sldChg chg="addSp delSp modSp new add del mod">
        <pc:chgData name="MARCO SICA" userId="ad175a74-f9a0-4416-99ff-9b9e0bbcfcb4" providerId="ADAL" clId="{A5176B33-666C-4684-9D89-0D1990DB38A7}" dt="2021-05-17T17:30:04.280" v="85" actId="47"/>
        <pc:sldMkLst>
          <pc:docMk/>
          <pc:sldMk cId="1761988588" sldId="268"/>
        </pc:sldMkLst>
        <pc:spChg chg="del">
          <ac:chgData name="MARCO SICA" userId="ad175a74-f9a0-4416-99ff-9b9e0bbcfcb4" providerId="ADAL" clId="{A5176B33-666C-4684-9D89-0D1990DB38A7}" dt="2021-05-17T17:28:47.350" v="71" actId="478"/>
          <ac:spMkLst>
            <pc:docMk/>
            <pc:sldMk cId="1761988588" sldId="268"/>
            <ac:spMk id="2" creationId="{03602388-D7E2-4FF3-BD89-4B137EB22A44}"/>
          </ac:spMkLst>
        </pc:spChg>
        <pc:spChg chg="del">
          <ac:chgData name="MARCO SICA" userId="ad175a74-f9a0-4416-99ff-9b9e0bbcfcb4" providerId="ADAL" clId="{A5176B33-666C-4684-9D89-0D1990DB38A7}" dt="2021-05-17T17:28:46.050" v="70" actId="478"/>
          <ac:spMkLst>
            <pc:docMk/>
            <pc:sldMk cId="1761988588" sldId="268"/>
            <ac:spMk id="3" creationId="{33C1C6AE-CCCF-4D27-8579-260337194C9D}"/>
          </ac:spMkLst>
        </pc:spChg>
        <pc:picChg chg="add mod">
          <ac:chgData name="MARCO SICA" userId="ad175a74-f9a0-4416-99ff-9b9e0bbcfcb4" providerId="ADAL" clId="{A5176B33-666C-4684-9D89-0D1990DB38A7}" dt="2021-05-17T17:28:53.793" v="73" actId="1076"/>
          <ac:picMkLst>
            <pc:docMk/>
            <pc:sldMk cId="1761988588" sldId="268"/>
            <ac:picMk id="5" creationId="{A2FC7EA6-DF06-4B13-A5F8-2DE892E3175C}"/>
          </ac:picMkLst>
        </pc:picChg>
      </pc:sldChg>
      <pc:sldChg chg="addSp delSp modSp new del mod">
        <pc:chgData name="MARCO SICA" userId="ad175a74-f9a0-4416-99ff-9b9e0bbcfcb4" providerId="ADAL" clId="{A5176B33-666C-4684-9D89-0D1990DB38A7}" dt="2021-05-25T08:44:56.503" v="183" actId="47"/>
        <pc:sldMkLst>
          <pc:docMk/>
          <pc:sldMk cId="3164685116" sldId="269"/>
        </pc:sldMkLst>
        <pc:spChg chg="del">
          <ac:chgData name="MARCO SICA" userId="ad175a74-f9a0-4416-99ff-9b9e0bbcfcb4" providerId="ADAL" clId="{A5176B33-666C-4684-9D89-0D1990DB38A7}" dt="2021-05-17T17:31:12.038" v="94" actId="478"/>
          <ac:spMkLst>
            <pc:docMk/>
            <pc:sldMk cId="3164685116" sldId="269"/>
            <ac:spMk id="2" creationId="{232B4F52-F6B4-48CC-9F82-44BFFE08D26E}"/>
          </ac:spMkLst>
        </pc:spChg>
        <pc:spChg chg="del mod">
          <ac:chgData name="MARCO SICA" userId="ad175a74-f9a0-4416-99ff-9b9e0bbcfcb4" providerId="ADAL" clId="{A5176B33-666C-4684-9D89-0D1990DB38A7}" dt="2021-05-17T17:31:10.030" v="93" actId="478"/>
          <ac:spMkLst>
            <pc:docMk/>
            <pc:sldMk cId="3164685116" sldId="269"/>
            <ac:spMk id="3" creationId="{042E5718-645F-46E8-9AF7-C6AFF1C3277C}"/>
          </ac:spMkLst>
        </pc:spChg>
        <pc:picChg chg="add del mod">
          <ac:chgData name="MARCO SICA" userId="ad175a74-f9a0-4416-99ff-9b9e0bbcfcb4" providerId="ADAL" clId="{A5176B33-666C-4684-9D89-0D1990DB38A7}" dt="2021-05-17T17:49:03.105" v="159" actId="478"/>
          <ac:picMkLst>
            <pc:docMk/>
            <pc:sldMk cId="3164685116" sldId="269"/>
            <ac:picMk id="5" creationId="{D2624DEE-38F5-48CA-880C-8798976FC4D1}"/>
          </ac:picMkLst>
        </pc:picChg>
        <pc:picChg chg="add mod">
          <ac:chgData name="MARCO SICA" userId="ad175a74-f9a0-4416-99ff-9b9e0bbcfcb4" providerId="ADAL" clId="{A5176B33-666C-4684-9D89-0D1990DB38A7}" dt="2021-05-17T17:49:39.325" v="163" actId="1076"/>
          <ac:picMkLst>
            <pc:docMk/>
            <pc:sldMk cId="3164685116" sldId="269"/>
            <ac:picMk id="7" creationId="{8D0E3293-4574-45E6-9013-0C6D7D0A01BC}"/>
          </ac:picMkLst>
        </pc:picChg>
      </pc:sldChg>
      <pc:sldChg chg="addSp delSp add del mod">
        <pc:chgData name="MARCO SICA" userId="ad175a74-f9a0-4416-99ff-9b9e0bbcfcb4" providerId="ADAL" clId="{A5176B33-666C-4684-9D89-0D1990DB38A7}" dt="2021-05-25T08:44:57.387" v="184" actId="47"/>
        <pc:sldMkLst>
          <pc:docMk/>
          <pc:sldMk cId="2788943208" sldId="271"/>
        </pc:sldMkLst>
        <pc:spChg chg="add del">
          <ac:chgData name="MARCO SICA" userId="ad175a74-f9a0-4416-99ff-9b9e0bbcfcb4" providerId="ADAL" clId="{A5176B33-666C-4684-9D89-0D1990DB38A7}" dt="2021-05-25T08:43:59.982" v="181" actId="478"/>
          <ac:spMkLst>
            <pc:docMk/>
            <pc:sldMk cId="2788943208" sldId="271"/>
            <ac:spMk id="8" creationId="{A9DB8E3D-A41E-4B57-99E8-B93F330EF855}"/>
          </ac:spMkLst>
        </pc:spChg>
      </pc:sldChg>
    </pc:docChg>
  </pc:docChgLst>
  <pc:docChgLst>
    <pc:chgData name="MICHELE IANNUCCI" userId="3d87901d-012e-4b4e-b91b-457677d14026" providerId="ADAL" clId="{C2ACED77-25C8-4B40-9207-060BD0D74A14}"/>
    <pc:docChg chg="undo custSel delSld modSld sldOrd">
      <pc:chgData name="MICHELE IANNUCCI" userId="3d87901d-012e-4b4e-b91b-457677d14026" providerId="ADAL" clId="{C2ACED77-25C8-4B40-9207-060BD0D74A14}" dt="2021-05-25T10:46:12.735" v="91" actId="2085"/>
      <pc:docMkLst>
        <pc:docMk/>
      </pc:docMkLst>
      <pc:sldChg chg="addSp modSp mod">
        <pc:chgData name="MICHELE IANNUCCI" userId="3d87901d-012e-4b4e-b91b-457677d14026" providerId="ADAL" clId="{C2ACED77-25C8-4B40-9207-060BD0D74A14}" dt="2021-05-17T16:43:01.487" v="18"/>
        <pc:sldMkLst>
          <pc:docMk/>
          <pc:sldMk cId="421343575" sldId="261"/>
        </pc:sldMkLst>
        <pc:picChg chg="add mod">
          <ac:chgData name="MICHELE IANNUCCI" userId="3d87901d-012e-4b4e-b91b-457677d14026" providerId="ADAL" clId="{C2ACED77-25C8-4B40-9207-060BD0D74A14}" dt="2021-05-17T16:43:01.487" v="18"/>
          <ac:picMkLst>
            <pc:docMk/>
            <pc:sldMk cId="421343575" sldId="261"/>
            <ac:picMk id="3" creationId="{8F2B8DED-D590-488C-B28E-25FC2B963607}"/>
          </ac:picMkLst>
        </pc:picChg>
      </pc:sldChg>
      <pc:sldChg chg="addSp delSp modSp mod">
        <pc:chgData name="MICHELE IANNUCCI" userId="3d87901d-012e-4b4e-b91b-457677d14026" providerId="ADAL" clId="{C2ACED77-25C8-4B40-9207-060BD0D74A14}" dt="2021-05-25T08:53:00.242" v="53" actId="732"/>
        <pc:sldMkLst>
          <pc:docMk/>
          <pc:sldMk cId="1799518346" sldId="262"/>
        </pc:sldMkLst>
        <pc:spChg chg="del mod">
          <ac:chgData name="MICHELE IANNUCCI" userId="3d87901d-012e-4b4e-b91b-457677d14026" providerId="ADAL" clId="{C2ACED77-25C8-4B40-9207-060BD0D74A14}" dt="2021-05-17T16:39:36.141" v="8" actId="478"/>
          <ac:spMkLst>
            <pc:docMk/>
            <pc:sldMk cId="1799518346" sldId="262"/>
            <ac:spMk id="2" creationId="{22479AC9-A7EE-42AA-8D52-9483CD5192C0}"/>
          </ac:spMkLst>
        </pc:spChg>
        <pc:spChg chg="del">
          <ac:chgData name="MICHELE IANNUCCI" userId="3d87901d-012e-4b4e-b91b-457677d14026" providerId="ADAL" clId="{C2ACED77-25C8-4B40-9207-060BD0D74A14}" dt="2021-05-17T16:39:26.063" v="0" actId="931"/>
          <ac:spMkLst>
            <pc:docMk/>
            <pc:sldMk cId="1799518346" sldId="262"/>
            <ac:spMk id="3" creationId="{67233480-6791-42AA-BA84-878F4615ADA4}"/>
          </ac:spMkLst>
        </pc:spChg>
        <pc:spChg chg="del mod">
          <ac:chgData name="MICHELE IANNUCCI" userId="3d87901d-012e-4b4e-b91b-457677d14026" providerId="ADAL" clId="{C2ACED77-25C8-4B40-9207-060BD0D74A14}" dt="2021-05-17T16:39:43.587" v="9" actId="478"/>
          <ac:spMkLst>
            <pc:docMk/>
            <pc:sldMk cId="1799518346" sldId="262"/>
            <ac:spMk id="4" creationId="{24A8C5AD-BE1C-4E20-8BE4-9E79E5C68327}"/>
          </ac:spMkLst>
        </pc:spChg>
        <pc:spChg chg="add del mod">
          <ac:chgData name="MICHELE IANNUCCI" userId="3d87901d-012e-4b4e-b91b-457677d14026" providerId="ADAL" clId="{C2ACED77-25C8-4B40-9207-060BD0D74A14}" dt="2021-05-17T16:39:56.438" v="12" actId="478"/>
          <ac:spMkLst>
            <pc:docMk/>
            <pc:sldMk cId="1799518346" sldId="262"/>
            <ac:spMk id="8" creationId="{29D8D021-C882-4C22-AD4C-9860A78B5FBD}"/>
          </ac:spMkLst>
        </pc:spChg>
        <pc:picChg chg="del">
          <ac:chgData name="MICHELE IANNUCCI" userId="3d87901d-012e-4b4e-b91b-457677d14026" providerId="ADAL" clId="{C2ACED77-25C8-4B40-9207-060BD0D74A14}" dt="2021-05-25T08:51:13.953" v="45" actId="478"/>
          <ac:picMkLst>
            <pc:docMk/>
            <pc:sldMk cId="1799518346" sldId="262"/>
            <ac:picMk id="3" creationId="{6E28D233-66A6-254C-B90A-7F907FC75A80}"/>
          </ac:picMkLst>
        </pc:picChg>
        <pc:picChg chg="add del mod">
          <ac:chgData name="MICHELE IANNUCCI" userId="3d87901d-012e-4b4e-b91b-457677d14026" providerId="ADAL" clId="{C2ACED77-25C8-4B40-9207-060BD0D74A14}" dt="2021-05-25T08:52:48.744" v="49" actId="478"/>
          <ac:picMkLst>
            <pc:docMk/>
            <pc:sldMk cId="1799518346" sldId="262"/>
            <ac:picMk id="6" creationId="{0536FC99-FE52-4F3C-8A5D-5F4B6FC555D6}"/>
          </ac:picMkLst>
        </pc:picChg>
        <pc:picChg chg="add del mod">
          <ac:chgData name="MICHELE IANNUCCI" userId="3d87901d-012e-4b4e-b91b-457677d14026" providerId="ADAL" clId="{C2ACED77-25C8-4B40-9207-060BD0D74A14}" dt="2021-05-17T16:39:54.423" v="11" actId="478"/>
          <ac:picMkLst>
            <pc:docMk/>
            <pc:sldMk cId="1799518346" sldId="262"/>
            <ac:picMk id="6" creationId="{C83EEFFC-D8D7-4DC3-A73F-B06A0B623E05}"/>
          </ac:picMkLst>
        </pc:picChg>
        <pc:picChg chg="add mod modCrop">
          <ac:chgData name="MICHELE IANNUCCI" userId="3d87901d-012e-4b4e-b91b-457677d14026" providerId="ADAL" clId="{C2ACED77-25C8-4B40-9207-060BD0D74A14}" dt="2021-05-25T08:53:00.242" v="53" actId="732"/>
          <ac:picMkLst>
            <pc:docMk/>
            <pc:sldMk cId="1799518346" sldId="262"/>
            <ac:picMk id="8" creationId="{3BC03BC6-5901-42CE-9580-3D4551F61C2A}"/>
          </ac:picMkLst>
        </pc:picChg>
        <pc:picChg chg="add mod">
          <ac:chgData name="MICHELE IANNUCCI" userId="3d87901d-012e-4b4e-b91b-457677d14026" providerId="ADAL" clId="{C2ACED77-25C8-4B40-9207-060BD0D74A14}" dt="2021-05-17T16:40:44.212" v="13"/>
          <ac:picMkLst>
            <pc:docMk/>
            <pc:sldMk cId="1799518346" sldId="262"/>
            <ac:picMk id="10" creationId="{C3EA908C-3A77-4011-9803-1D78AEA0EDBE}"/>
          </ac:picMkLst>
        </pc:picChg>
      </pc:sldChg>
      <pc:sldChg chg="addSp delSp modSp mod ord">
        <pc:chgData name="MICHELE IANNUCCI" userId="3d87901d-012e-4b4e-b91b-457677d14026" providerId="ADAL" clId="{C2ACED77-25C8-4B40-9207-060BD0D74A14}" dt="2021-05-25T10:46:12.735" v="91" actId="2085"/>
        <pc:sldMkLst>
          <pc:docMk/>
          <pc:sldMk cId="1743038917" sldId="263"/>
        </pc:sldMkLst>
        <pc:spChg chg="add mod">
          <ac:chgData name="MICHELE IANNUCCI" userId="3d87901d-012e-4b4e-b91b-457677d14026" providerId="ADAL" clId="{C2ACED77-25C8-4B40-9207-060BD0D74A14}" dt="2021-05-25T10:36:09.083" v="82" actId="14100"/>
          <ac:spMkLst>
            <pc:docMk/>
            <pc:sldMk cId="1743038917" sldId="263"/>
            <ac:spMk id="10" creationId="{BA174578-2731-4660-A083-32B1A5B2CBF7}"/>
          </ac:spMkLst>
        </pc:spChg>
        <pc:spChg chg="add mod">
          <ac:chgData name="MICHELE IANNUCCI" userId="3d87901d-012e-4b4e-b91b-457677d14026" providerId="ADAL" clId="{C2ACED77-25C8-4B40-9207-060BD0D74A14}" dt="2021-05-25T10:44:36.197" v="85" actId="2085"/>
          <ac:spMkLst>
            <pc:docMk/>
            <pc:sldMk cId="1743038917" sldId="263"/>
            <ac:spMk id="12" creationId="{B5A77DB6-049D-4E86-B57B-49DE2C9FD9FE}"/>
          </ac:spMkLst>
        </pc:spChg>
        <pc:spChg chg="add mod">
          <ac:chgData name="MICHELE IANNUCCI" userId="3d87901d-012e-4b4e-b91b-457677d14026" providerId="ADAL" clId="{C2ACED77-25C8-4B40-9207-060BD0D74A14}" dt="2021-05-25T10:45:31.293" v="88" actId="2085"/>
          <ac:spMkLst>
            <pc:docMk/>
            <pc:sldMk cId="1743038917" sldId="263"/>
            <ac:spMk id="13" creationId="{A46F1FF0-7918-4362-91BD-E0C74E742E12}"/>
          </ac:spMkLst>
        </pc:spChg>
        <pc:spChg chg="add mod">
          <ac:chgData name="MICHELE IANNUCCI" userId="3d87901d-012e-4b4e-b91b-457677d14026" providerId="ADAL" clId="{C2ACED77-25C8-4B40-9207-060BD0D74A14}" dt="2021-05-25T10:46:12.735" v="91" actId="2085"/>
          <ac:spMkLst>
            <pc:docMk/>
            <pc:sldMk cId="1743038917" sldId="263"/>
            <ac:spMk id="14" creationId="{1146CA8E-68FE-49F5-B4D9-7B4F2F50916A}"/>
          </ac:spMkLst>
        </pc:spChg>
        <pc:picChg chg="add del mod">
          <ac:chgData name="MICHELE IANNUCCI" userId="3d87901d-012e-4b4e-b91b-457677d14026" providerId="ADAL" clId="{C2ACED77-25C8-4B40-9207-060BD0D74A14}" dt="2021-05-25T08:59:10.085" v="67"/>
          <ac:picMkLst>
            <pc:docMk/>
            <pc:sldMk cId="1743038917" sldId="263"/>
            <ac:picMk id="4" creationId="{E5159D03-76C9-4D66-96BB-D1FADD90C9DF}"/>
          </ac:picMkLst>
        </pc:picChg>
        <pc:picChg chg="del">
          <ac:chgData name="MICHELE IANNUCCI" userId="3d87901d-012e-4b4e-b91b-457677d14026" providerId="ADAL" clId="{C2ACED77-25C8-4B40-9207-060BD0D74A14}" dt="2021-05-25T08:59:11.832" v="68" actId="478"/>
          <ac:picMkLst>
            <pc:docMk/>
            <pc:sldMk cId="1743038917" sldId="263"/>
            <ac:picMk id="5" creationId="{6F0BB51A-BFAB-427A-BB70-8B312073E930}"/>
          </ac:picMkLst>
        </pc:picChg>
        <pc:picChg chg="add del mod">
          <ac:chgData name="MICHELE IANNUCCI" userId="3d87901d-012e-4b4e-b91b-457677d14026" providerId="ADAL" clId="{C2ACED77-25C8-4B40-9207-060BD0D74A14}" dt="2021-05-25T10:32:33.278" v="75" actId="478"/>
          <ac:picMkLst>
            <pc:docMk/>
            <pc:sldMk cId="1743038917" sldId="263"/>
            <ac:picMk id="7" creationId="{01A6D4C1-33DE-4E45-A9E0-622C1CC0CAD9}"/>
          </ac:picMkLst>
        </pc:picChg>
        <pc:picChg chg="add del mod">
          <ac:chgData name="MICHELE IANNUCCI" userId="3d87901d-012e-4b4e-b91b-457677d14026" providerId="ADAL" clId="{C2ACED77-25C8-4B40-9207-060BD0D74A14}" dt="2021-05-17T17:27:45.033" v="20" actId="478"/>
          <ac:picMkLst>
            <pc:docMk/>
            <pc:sldMk cId="1743038917" sldId="263"/>
            <ac:picMk id="7" creationId="{3D99FB5F-9A89-4D98-A3B5-C0F547A711C3}"/>
          </ac:picMkLst>
        </pc:picChg>
        <pc:picChg chg="add del mod">
          <ac:chgData name="MICHELE IANNUCCI" userId="3d87901d-012e-4b4e-b91b-457677d14026" providerId="ADAL" clId="{C2ACED77-25C8-4B40-9207-060BD0D74A14}" dt="2021-05-17T17:29:09.478" v="22" actId="478"/>
          <ac:picMkLst>
            <pc:docMk/>
            <pc:sldMk cId="1743038917" sldId="263"/>
            <ac:picMk id="9" creationId="{01ABFF17-44E8-4F39-A77B-59436FD16E37}"/>
          </ac:picMkLst>
        </pc:picChg>
        <pc:picChg chg="add mod">
          <ac:chgData name="MICHELE IANNUCCI" userId="3d87901d-012e-4b4e-b91b-457677d14026" providerId="ADAL" clId="{C2ACED77-25C8-4B40-9207-060BD0D74A14}" dt="2021-05-25T10:32:34.948" v="77" actId="27614"/>
          <ac:picMkLst>
            <pc:docMk/>
            <pc:sldMk cId="1743038917" sldId="263"/>
            <ac:picMk id="9" creationId="{1E6075DA-0FBB-446E-A891-BFB101678016}"/>
          </ac:picMkLst>
        </pc:picChg>
        <pc:picChg chg="add del mod">
          <ac:chgData name="MICHELE IANNUCCI" userId="3d87901d-012e-4b4e-b91b-457677d14026" providerId="ADAL" clId="{C2ACED77-25C8-4B40-9207-060BD0D74A14}" dt="2021-05-25T08:59:05.921" v="65" actId="478"/>
          <ac:picMkLst>
            <pc:docMk/>
            <pc:sldMk cId="1743038917" sldId="263"/>
            <ac:picMk id="11" creationId="{53D1F4C0-9347-4D4F-ABC9-6C7E3CCDA3A7}"/>
          </ac:picMkLst>
        </pc:picChg>
      </pc:sldChg>
      <pc:sldChg chg="ord">
        <pc:chgData name="MICHELE IANNUCCI" userId="3d87901d-012e-4b4e-b91b-457677d14026" providerId="ADAL" clId="{C2ACED77-25C8-4B40-9207-060BD0D74A14}" dt="2021-05-25T09:01:08.168" v="72"/>
        <pc:sldMkLst>
          <pc:docMk/>
          <pc:sldMk cId="1038844954" sldId="264"/>
        </pc:sldMkLst>
      </pc:sldChg>
      <pc:sldChg chg="addSp delSp modSp mod delAnim modAnim">
        <pc:chgData name="MICHELE IANNUCCI" userId="3d87901d-012e-4b4e-b91b-457677d14026" providerId="ADAL" clId="{C2ACED77-25C8-4B40-9207-060BD0D74A14}" dt="2021-05-25T08:53:53.752" v="64" actId="732"/>
        <pc:sldMkLst>
          <pc:docMk/>
          <pc:sldMk cId="3691819410" sldId="265"/>
        </pc:sldMkLst>
        <pc:picChg chg="del">
          <ac:chgData name="MICHELE IANNUCCI" userId="3d87901d-012e-4b4e-b91b-457677d14026" providerId="ADAL" clId="{C2ACED77-25C8-4B40-9207-060BD0D74A14}" dt="2021-05-25T08:53:38.574" v="54" actId="478"/>
          <ac:picMkLst>
            <pc:docMk/>
            <pc:sldMk cId="3691819410" sldId="265"/>
            <ac:picMk id="3" creationId="{741FD944-619E-FC41-899B-F128C9237081}"/>
          </ac:picMkLst>
        </pc:picChg>
        <pc:picChg chg="add del mod">
          <ac:chgData name="MICHELE IANNUCCI" userId="3d87901d-012e-4b4e-b91b-457677d14026" providerId="ADAL" clId="{C2ACED77-25C8-4B40-9207-060BD0D74A14}" dt="2021-05-25T08:53:44.618" v="60" actId="478"/>
          <ac:picMkLst>
            <pc:docMk/>
            <pc:sldMk cId="3691819410" sldId="265"/>
            <ac:picMk id="4" creationId="{E41C642D-2826-4A27-8F47-2DA7EFC2D0E2}"/>
          </ac:picMkLst>
        </pc:picChg>
        <pc:picChg chg="add del mod">
          <ac:chgData name="MICHELE IANNUCCI" userId="3d87901d-012e-4b4e-b91b-457677d14026" providerId="ADAL" clId="{C2ACED77-25C8-4B40-9207-060BD0D74A14}" dt="2021-05-25T08:53:42.740" v="59"/>
          <ac:picMkLst>
            <pc:docMk/>
            <pc:sldMk cId="3691819410" sldId="265"/>
            <ac:picMk id="6" creationId="{4DB4EB8B-648F-4142-8443-B9BFDCC3C378}"/>
          </ac:picMkLst>
        </pc:picChg>
        <pc:picChg chg="add mod modCrop">
          <ac:chgData name="MICHELE IANNUCCI" userId="3d87901d-012e-4b4e-b91b-457677d14026" providerId="ADAL" clId="{C2ACED77-25C8-4B40-9207-060BD0D74A14}" dt="2021-05-25T08:53:53.752" v="64" actId="732"/>
          <ac:picMkLst>
            <pc:docMk/>
            <pc:sldMk cId="3691819410" sldId="265"/>
            <ac:picMk id="8" creationId="{C036CAA3-DF41-453F-AA24-9DB383116C1B}"/>
          </ac:picMkLst>
        </pc:picChg>
      </pc:sldChg>
      <pc:sldChg chg="del">
        <pc:chgData name="MICHELE IANNUCCI" userId="3d87901d-012e-4b4e-b91b-457677d14026" providerId="ADAL" clId="{C2ACED77-25C8-4B40-9207-060BD0D74A14}" dt="2021-05-25T09:01:06.020" v="70" actId="2696"/>
        <pc:sldMkLst>
          <pc:docMk/>
          <pc:sldMk cId="112443671" sldId="270"/>
        </pc:sldMkLst>
      </pc:sldChg>
    </pc:docChg>
  </pc:docChgLst>
  <pc:docChgLst>
    <pc:chgData name="MARCO SICA" userId="ad175a74-f9a0-4416-99ff-9b9e0bbcfcb4" providerId="ADAL" clId="{80F08C82-1AC1-4FF5-B501-E7065B414AE5}"/>
    <pc:docChg chg="modSld">
      <pc:chgData name="MARCO SICA" userId="ad175a74-f9a0-4416-99ff-9b9e0bbcfcb4" providerId="ADAL" clId="{80F08C82-1AC1-4FF5-B501-E7065B414AE5}" dt="2021-06-19T13:45:36.147" v="2" actId="14100"/>
      <pc:docMkLst>
        <pc:docMk/>
      </pc:docMkLst>
      <pc:sldChg chg="modSp mod">
        <pc:chgData name="MARCO SICA" userId="ad175a74-f9a0-4416-99ff-9b9e0bbcfcb4" providerId="ADAL" clId="{80F08C82-1AC1-4FF5-B501-E7065B414AE5}" dt="2021-06-19T13:45:36.147" v="2" actId="14100"/>
        <pc:sldMkLst>
          <pc:docMk/>
          <pc:sldMk cId="4258335947" sldId="267"/>
        </pc:sldMkLst>
        <pc:picChg chg="mod">
          <ac:chgData name="MARCO SICA" userId="ad175a74-f9a0-4416-99ff-9b9e0bbcfcb4" providerId="ADAL" clId="{80F08C82-1AC1-4FF5-B501-E7065B414AE5}" dt="2021-06-19T13:45:36.147" v="2" actId="14100"/>
          <ac:picMkLst>
            <pc:docMk/>
            <pc:sldMk cId="4258335947" sldId="267"/>
            <ac:picMk id="3" creationId="{3E395C10-6287-A448-9AF5-8EB454F62925}"/>
          </ac:picMkLst>
        </pc:picChg>
      </pc:sldChg>
    </pc:docChg>
  </pc:docChgLst>
  <pc:docChgLst>
    <pc:chgData name="VINCENZO ESPOSITO" userId="eb6fbc0f-bfd2-45a6-968c-de59bcfe954d" providerId="ADAL" clId="{64BD8866-2A21-3E4E-AB90-988AB0EBDDE9}"/>
    <pc:docChg chg="undo custSel addSld delSld modSld">
      <pc:chgData name="VINCENZO ESPOSITO" userId="eb6fbc0f-bfd2-45a6-968c-de59bcfe954d" providerId="ADAL" clId="{64BD8866-2A21-3E4E-AB90-988AB0EBDDE9}" dt="2021-05-25T10:51:18.537" v="385"/>
      <pc:docMkLst>
        <pc:docMk/>
      </pc:docMkLst>
      <pc:sldChg chg="modSp del mod">
        <pc:chgData name="VINCENZO ESPOSITO" userId="eb6fbc0f-bfd2-45a6-968c-de59bcfe954d" providerId="ADAL" clId="{64BD8866-2A21-3E4E-AB90-988AB0EBDDE9}" dt="2021-05-17T17:23:17.831" v="34" actId="2696"/>
        <pc:sldMkLst>
          <pc:docMk/>
          <pc:sldMk cId="421343575" sldId="261"/>
        </pc:sldMkLst>
        <pc:picChg chg="mod">
          <ac:chgData name="VINCENZO ESPOSITO" userId="eb6fbc0f-bfd2-45a6-968c-de59bcfe954d" providerId="ADAL" clId="{64BD8866-2A21-3E4E-AB90-988AB0EBDDE9}" dt="2021-05-17T16:38:27.443" v="1" actId="1076"/>
          <ac:picMkLst>
            <pc:docMk/>
            <pc:sldMk cId="421343575" sldId="261"/>
            <ac:picMk id="6" creationId="{D304F46C-ECCD-4D15-A3C1-B784850F5B57}"/>
          </ac:picMkLst>
        </pc:picChg>
        <pc:picChg chg="mod">
          <ac:chgData name="VINCENZO ESPOSITO" userId="eb6fbc0f-bfd2-45a6-968c-de59bcfe954d" providerId="ADAL" clId="{64BD8866-2A21-3E4E-AB90-988AB0EBDDE9}" dt="2021-05-17T16:38:30.958" v="2" actId="1076"/>
          <ac:picMkLst>
            <pc:docMk/>
            <pc:sldMk cId="421343575" sldId="261"/>
            <ac:picMk id="8" creationId="{3BC589A0-95B3-4E0E-A5E3-E0B3DB579F64}"/>
          </ac:picMkLst>
        </pc:picChg>
        <pc:picChg chg="mod">
          <ac:chgData name="VINCENZO ESPOSITO" userId="eb6fbc0f-bfd2-45a6-968c-de59bcfe954d" providerId="ADAL" clId="{64BD8866-2A21-3E4E-AB90-988AB0EBDDE9}" dt="2021-05-17T16:41:37.802" v="3" actId="1076"/>
          <ac:picMkLst>
            <pc:docMk/>
            <pc:sldMk cId="421343575" sldId="261"/>
            <ac:picMk id="12" creationId="{8E8B314D-E023-43EC-8A76-8DE7B6CEA23F}"/>
          </ac:picMkLst>
        </pc:picChg>
      </pc:sldChg>
      <pc:sldChg chg="addSp delSp modSp del mod modClrScheme chgLayout">
        <pc:chgData name="VINCENZO ESPOSITO" userId="eb6fbc0f-bfd2-45a6-968c-de59bcfe954d" providerId="ADAL" clId="{64BD8866-2A21-3E4E-AB90-988AB0EBDDE9}" dt="2021-05-25T10:30:42.133" v="293" actId="2696"/>
        <pc:sldMkLst>
          <pc:docMk/>
          <pc:sldMk cId="1799518346" sldId="262"/>
        </pc:sldMkLst>
        <pc:spChg chg="add del">
          <ac:chgData name="VINCENZO ESPOSITO" userId="eb6fbc0f-bfd2-45a6-968c-de59bcfe954d" providerId="ADAL" clId="{64BD8866-2A21-3E4E-AB90-988AB0EBDDE9}" dt="2021-05-25T08:31:44.083" v="91" actId="478"/>
          <ac:spMkLst>
            <pc:docMk/>
            <pc:sldMk cId="1799518346" sldId="262"/>
            <ac:spMk id="2" creationId="{A733F869-FC37-6F43-A5F6-6356A442BBFA}"/>
          </ac:spMkLst>
        </pc:spChg>
        <pc:spChg chg="add del mod">
          <ac:chgData name="VINCENZO ESPOSITO" userId="eb6fbc0f-bfd2-45a6-968c-de59bcfe954d" providerId="ADAL" clId="{64BD8866-2A21-3E4E-AB90-988AB0EBDDE9}" dt="2021-05-25T08:49:20.631" v="234" actId="478"/>
          <ac:spMkLst>
            <pc:docMk/>
            <pc:sldMk cId="1799518346" sldId="262"/>
            <ac:spMk id="4" creationId="{3737E7B9-FC5F-9748-98EE-6E311956DC86}"/>
          </ac:spMkLst>
        </pc:spChg>
        <pc:spChg chg="add del mod">
          <ac:chgData name="VINCENZO ESPOSITO" userId="eb6fbc0f-bfd2-45a6-968c-de59bcfe954d" providerId="ADAL" clId="{64BD8866-2A21-3E4E-AB90-988AB0EBDDE9}" dt="2021-05-25T10:27:35.926" v="279" actId="478"/>
          <ac:spMkLst>
            <pc:docMk/>
            <pc:sldMk cId="1799518346" sldId="262"/>
            <ac:spMk id="4" creationId="{3890FE60-EABE-4243-8180-18C890C671CC}"/>
          </ac:spMkLst>
        </pc:spChg>
        <pc:spChg chg="add del mod">
          <ac:chgData name="VINCENZO ESPOSITO" userId="eb6fbc0f-bfd2-45a6-968c-de59bcfe954d" providerId="ADAL" clId="{64BD8866-2A21-3E4E-AB90-988AB0EBDDE9}" dt="2021-05-25T08:43:59.409" v="136" actId="478"/>
          <ac:spMkLst>
            <pc:docMk/>
            <pc:sldMk cId="1799518346" sldId="262"/>
            <ac:spMk id="5" creationId="{2A5704CC-BE93-6640-BEC9-9768E54263A3}"/>
          </ac:spMkLst>
        </pc:spChg>
        <pc:spChg chg="add del mod">
          <ac:chgData name="VINCENZO ESPOSITO" userId="eb6fbc0f-bfd2-45a6-968c-de59bcfe954d" providerId="ADAL" clId="{64BD8866-2A21-3E4E-AB90-988AB0EBDDE9}" dt="2021-05-25T09:17:09.913" v="252" actId="26606"/>
          <ac:spMkLst>
            <pc:docMk/>
            <pc:sldMk cId="1799518346" sldId="262"/>
            <ac:spMk id="11" creationId="{49A8295B-8699-4857-B2EC-2AFC9D8CF90C}"/>
          </ac:spMkLst>
        </pc:spChg>
        <pc:spChg chg="add del mod">
          <ac:chgData name="VINCENZO ESPOSITO" userId="eb6fbc0f-bfd2-45a6-968c-de59bcfe954d" providerId="ADAL" clId="{64BD8866-2A21-3E4E-AB90-988AB0EBDDE9}" dt="2021-05-25T09:17:09.913" v="252" actId="26606"/>
          <ac:spMkLst>
            <pc:docMk/>
            <pc:sldMk cId="1799518346" sldId="262"/>
            <ac:spMk id="12" creationId="{3D49AA31-8271-46DC-9841-1EA36A638DF3}"/>
          </ac:spMkLst>
        </pc:spChg>
        <pc:picChg chg="add mod">
          <ac:chgData name="VINCENZO ESPOSITO" userId="eb6fbc0f-bfd2-45a6-968c-de59bcfe954d" providerId="ADAL" clId="{64BD8866-2A21-3E4E-AB90-988AB0EBDDE9}" dt="2021-05-25T08:45:40.827" v="233" actId="14861"/>
          <ac:picMkLst>
            <pc:docMk/>
            <pc:sldMk cId="1799518346" sldId="262"/>
            <ac:picMk id="3" creationId="{6E28D233-66A6-254C-B90A-7F907FC75A80}"/>
          </ac:picMkLst>
        </pc:picChg>
        <pc:picChg chg="add mod">
          <ac:chgData name="VINCENZO ESPOSITO" userId="eb6fbc0f-bfd2-45a6-968c-de59bcfe954d" providerId="ADAL" clId="{64BD8866-2A21-3E4E-AB90-988AB0EBDDE9}" dt="2021-05-25T09:17:25.202" v="254" actId="14100"/>
          <ac:picMkLst>
            <pc:docMk/>
            <pc:sldMk cId="1799518346" sldId="262"/>
            <ac:picMk id="3" creationId="{A6A983AF-AB89-8E4C-AE96-13FC5D84885F}"/>
          </ac:picMkLst>
        </pc:picChg>
        <pc:picChg chg="del">
          <ac:chgData name="VINCENZO ESPOSITO" userId="eb6fbc0f-bfd2-45a6-968c-de59bcfe954d" providerId="ADAL" clId="{64BD8866-2A21-3E4E-AB90-988AB0EBDDE9}" dt="2021-05-17T17:21:49.113" v="25" actId="478"/>
          <ac:picMkLst>
            <pc:docMk/>
            <pc:sldMk cId="1799518346" sldId="262"/>
            <ac:picMk id="7" creationId="{4332CE7B-4BAB-4AFA-ABEE-1B3952A4E4A3}"/>
          </ac:picMkLst>
        </pc:picChg>
        <pc:picChg chg="del mod">
          <ac:chgData name="VINCENZO ESPOSITO" userId="eb6fbc0f-bfd2-45a6-968c-de59bcfe954d" providerId="ADAL" clId="{64BD8866-2A21-3E4E-AB90-988AB0EBDDE9}" dt="2021-05-25T09:16:57.559" v="249" actId="478"/>
          <ac:picMkLst>
            <pc:docMk/>
            <pc:sldMk cId="1799518346" sldId="262"/>
            <ac:picMk id="8" creationId="{3BC03BC6-5901-42CE-9580-3D4551F61C2A}"/>
          </ac:picMkLst>
        </pc:picChg>
        <pc:picChg chg="add del mod">
          <ac:chgData name="VINCENZO ESPOSITO" userId="eb6fbc0f-bfd2-45a6-968c-de59bcfe954d" providerId="ADAL" clId="{64BD8866-2A21-3E4E-AB90-988AB0EBDDE9}" dt="2021-05-17T17:30:12.455" v="46" actId="478"/>
          <ac:picMkLst>
            <pc:docMk/>
            <pc:sldMk cId="1799518346" sldId="262"/>
            <ac:picMk id="9" creationId="{02CB10A5-BA75-124E-8A44-D42C258C0489}"/>
          </ac:picMkLst>
        </pc:picChg>
        <pc:picChg chg="del">
          <ac:chgData name="VINCENZO ESPOSITO" userId="eb6fbc0f-bfd2-45a6-968c-de59bcfe954d" providerId="ADAL" clId="{64BD8866-2A21-3E4E-AB90-988AB0EBDDE9}" dt="2021-05-17T17:23:19.304" v="35" actId="478"/>
          <ac:picMkLst>
            <pc:docMk/>
            <pc:sldMk cId="1799518346" sldId="262"/>
            <ac:picMk id="10" creationId="{C3EA908C-3A77-4011-9803-1D78AEA0EDBE}"/>
          </ac:picMkLst>
        </pc:picChg>
      </pc:sldChg>
      <pc:sldChg chg="addSp delSp modSp mod modTransition">
        <pc:chgData name="VINCENZO ESPOSITO" userId="eb6fbc0f-bfd2-45a6-968c-de59bcfe954d" providerId="ADAL" clId="{64BD8866-2A21-3E4E-AB90-988AB0EBDDE9}" dt="2021-05-25T10:51:06.238" v="381"/>
        <pc:sldMkLst>
          <pc:docMk/>
          <pc:sldMk cId="1743038917" sldId="263"/>
        </pc:sldMkLst>
        <pc:spChg chg="del mod">
          <ac:chgData name="VINCENZO ESPOSITO" userId="eb6fbc0f-bfd2-45a6-968c-de59bcfe954d" providerId="ADAL" clId="{64BD8866-2A21-3E4E-AB90-988AB0EBDDE9}" dt="2021-05-17T17:22:57.372" v="31" actId="478"/>
          <ac:spMkLst>
            <pc:docMk/>
            <pc:sldMk cId="1743038917" sldId="263"/>
            <ac:spMk id="2" creationId="{377D6066-0A23-49C7-B440-1226B4C941FC}"/>
          </ac:spMkLst>
        </pc:spChg>
        <pc:spChg chg="del">
          <ac:chgData name="VINCENZO ESPOSITO" userId="eb6fbc0f-bfd2-45a6-968c-de59bcfe954d" providerId="ADAL" clId="{64BD8866-2A21-3E4E-AB90-988AB0EBDDE9}" dt="2021-05-17T17:19:24.147" v="4" actId="478"/>
          <ac:spMkLst>
            <pc:docMk/>
            <pc:sldMk cId="1743038917" sldId="263"/>
            <ac:spMk id="3" creationId="{B9098558-A1E4-49FA-8060-2FC95338299F}"/>
          </ac:spMkLst>
        </pc:spChg>
        <pc:spChg chg="del mod">
          <ac:chgData name="VINCENZO ESPOSITO" userId="eb6fbc0f-bfd2-45a6-968c-de59bcfe954d" providerId="ADAL" clId="{64BD8866-2A21-3E4E-AB90-988AB0EBDDE9}" dt="2021-05-17T17:23:00.192" v="32" actId="478"/>
          <ac:spMkLst>
            <pc:docMk/>
            <pc:sldMk cId="1743038917" sldId="263"/>
            <ac:spMk id="4" creationId="{2DB1835F-4B03-4E83-9DBE-5EA1C17527E0}"/>
          </ac:spMkLst>
        </pc:spChg>
        <pc:spChg chg="add del mod">
          <ac:chgData name="VINCENZO ESPOSITO" userId="eb6fbc0f-bfd2-45a6-968c-de59bcfe954d" providerId="ADAL" clId="{64BD8866-2A21-3E4E-AB90-988AB0EBDDE9}" dt="2021-05-17T17:23:01.762" v="33" actId="478"/>
          <ac:spMkLst>
            <pc:docMk/>
            <pc:sldMk cId="1743038917" sldId="263"/>
            <ac:spMk id="6" creationId="{47AD1E9B-5248-7C4E-BB2E-EEE2BE30E013}"/>
          </ac:spMkLst>
        </pc:spChg>
        <pc:picChg chg="mod">
          <ac:chgData name="VINCENZO ESPOSITO" userId="eb6fbc0f-bfd2-45a6-968c-de59bcfe954d" providerId="ADAL" clId="{64BD8866-2A21-3E4E-AB90-988AB0EBDDE9}" dt="2021-05-25T09:00:11.810" v="248" actId="1076"/>
          <ac:picMkLst>
            <pc:docMk/>
            <pc:sldMk cId="1743038917" sldId="263"/>
            <ac:picMk id="7" creationId="{01A6D4C1-33DE-4E45-A9E0-622C1CC0CAD9}"/>
          </ac:picMkLst>
        </pc:picChg>
        <pc:picChg chg="mod">
          <ac:chgData name="VINCENZO ESPOSITO" userId="eb6fbc0f-bfd2-45a6-968c-de59bcfe954d" providerId="ADAL" clId="{64BD8866-2A21-3E4E-AB90-988AB0EBDDE9}" dt="2021-05-25T10:32:59.617" v="304" actId="14100"/>
          <ac:picMkLst>
            <pc:docMk/>
            <pc:sldMk cId="1743038917" sldId="263"/>
            <ac:picMk id="9" creationId="{1E6075DA-0FBB-446E-A891-BFB101678016}"/>
          </ac:picMkLst>
        </pc:picChg>
      </pc:sldChg>
      <pc:sldChg chg="addSp delSp modSp new mod modTransition modClrScheme chgLayout">
        <pc:chgData name="VINCENZO ESPOSITO" userId="eb6fbc0f-bfd2-45a6-968c-de59bcfe954d" providerId="ADAL" clId="{64BD8866-2A21-3E4E-AB90-988AB0EBDDE9}" dt="2021-05-25T10:51:10.537" v="382"/>
        <pc:sldMkLst>
          <pc:docMk/>
          <pc:sldMk cId="1038844954" sldId="264"/>
        </pc:sldMkLst>
        <pc:spChg chg="del mod">
          <ac:chgData name="VINCENZO ESPOSITO" userId="eb6fbc0f-bfd2-45a6-968c-de59bcfe954d" providerId="ADAL" clId="{64BD8866-2A21-3E4E-AB90-988AB0EBDDE9}" dt="2021-05-17T17:19:39.531" v="12" actId="478"/>
          <ac:spMkLst>
            <pc:docMk/>
            <pc:sldMk cId="1038844954" sldId="264"/>
            <ac:spMk id="2" creationId="{6E324552-E94A-5042-B2EE-5DB879FEB075}"/>
          </ac:spMkLst>
        </pc:spChg>
        <pc:spChg chg="del">
          <ac:chgData name="VINCENZO ESPOSITO" userId="eb6fbc0f-bfd2-45a6-968c-de59bcfe954d" providerId="ADAL" clId="{64BD8866-2A21-3E4E-AB90-988AB0EBDDE9}" dt="2021-05-17T17:19:32.265" v="8" actId="478"/>
          <ac:spMkLst>
            <pc:docMk/>
            <pc:sldMk cId="1038844954" sldId="264"/>
            <ac:spMk id="3" creationId="{2CEB5569-CC54-9B45-AAA0-45B2DB0AA0DF}"/>
          </ac:spMkLst>
        </pc:spChg>
        <pc:spChg chg="add mod">
          <ac:chgData name="VINCENZO ESPOSITO" userId="eb6fbc0f-bfd2-45a6-968c-de59bcfe954d" providerId="ADAL" clId="{64BD8866-2A21-3E4E-AB90-988AB0EBDDE9}" dt="2021-05-25T10:38:15.992" v="334"/>
          <ac:spMkLst>
            <pc:docMk/>
            <pc:sldMk cId="1038844954" sldId="264"/>
            <ac:spMk id="3" creationId="{9A4826BB-1FA4-6949-A5DA-A32256A95830}"/>
          </ac:spMkLst>
        </pc:spChg>
        <pc:spChg chg="del">
          <ac:chgData name="VINCENZO ESPOSITO" userId="eb6fbc0f-bfd2-45a6-968c-de59bcfe954d" providerId="ADAL" clId="{64BD8866-2A21-3E4E-AB90-988AB0EBDDE9}" dt="2021-05-17T17:19:36.588" v="10" actId="478"/>
          <ac:spMkLst>
            <pc:docMk/>
            <pc:sldMk cId="1038844954" sldId="264"/>
            <ac:spMk id="4" creationId="{6C1CA0D8-C3A5-7543-AC68-D925483C0B35}"/>
          </ac:spMkLst>
        </pc:spChg>
        <pc:spChg chg="add mod">
          <ac:chgData name="VINCENZO ESPOSITO" userId="eb6fbc0f-bfd2-45a6-968c-de59bcfe954d" providerId="ADAL" clId="{64BD8866-2A21-3E4E-AB90-988AB0EBDDE9}" dt="2021-05-25T10:38:34.184" v="338"/>
          <ac:spMkLst>
            <pc:docMk/>
            <pc:sldMk cId="1038844954" sldId="264"/>
            <ac:spMk id="4" creationId="{E889035B-8BC7-3A40-8047-949DBF98B98E}"/>
          </ac:spMkLst>
        </pc:spChg>
        <pc:spChg chg="add mod">
          <ac:chgData name="VINCENZO ESPOSITO" userId="eb6fbc0f-bfd2-45a6-968c-de59bcfe954d" providerId="ADAL" clId="{64BD8866-2A21-3E4E-AB90-988AB0EBDDE9}" dt="2021-05-25T10:46:46.723" v="370"/>
          <ac:spMkLst>
            <pc:docMk/>
            <pc:sldMk cId="1038844954" sldId="264"/>
            <ac:spMk id="5" creationId="{7F7E0797-A7A1-6747-BFAC-8863188D17B2}"/>
          </ac:spMkLst>
        </pc:spChg>
        <pc:spChg chg="add mod">
          <ac:chgData name="VINCENZO ESPOSITO" userId="eb6fbc0f-bfd2-45a6-968c-de59bcfe954d" providerId="ADAL" clId="{64BD8866-2A21-3E4E-AB90-988AB0EBDDE9}" dt="2021-05-25T10:39:37.404" v="347"/>
          <ac:spMkLst>
            <pc:docMk/>
            <pc:sldMk cId="1038844954" sldId="264"/>
            <ac:spMk id="6" creationId="{011E0DC3-E026-B24A-BC4E-4F8FFD6DB481}"/>
          </ac:spMkLst>
        </pc:spChg>
        <pc:spChg chg="add del mod">
          <ac:chgData name="VINCENZO ESPOSITO" userId="eb6fbc0f-bfd2-45a6-968c-de59bcfe954d" providerId="ADAL" clId="{64BD8866-2A21-3E4E-AB90-988AB0EBDDE9}" dt="2021-05-17T17:19:55.045" v="17" actId="26606"/>
          <ac:spMkLst>
            <pc:docMk/>
            <pc:sldMk cId="1038844954" sldId="264"/>
            <ac:spMk id="11" creationId="{611E81F0-9F07-4637-B94D-764BC3BD51B2}"/>
          </ac:spMkLst>
        </pc:spChg>
        <pc:spChg chg="add del mod">
          <ac:chgData name="VINCENZO ESPOSITO" userId="eb6fbc0f-bfd2-45a6-968c-de59bcfe954d" providerId="ADAL" clId="{64BD8866-2A21-3E4E-AB90-988AB0EBDDE9}" dt="2021-05-17T17:19:55.045" v="17" actId="26606"/>
          <ac:spMkLst>
            <pc:docMk/>
            <pc:sldMk cId="1038844954" sldId="264"/>
            <ac:spMk id="13" creationId="{65DAE6C4-E68B-40DF-934B-536C3AFDC3F4}"/>
          </ac:spMkLst>
        </pc:spChg>
        <pc:spChg chg="add del mod">
          <ac:chgData name="VINCENZO ESPOSITO" userId="eb6fbc0f-bfd2-45a6-968c-de59bcfe954d" providerId="ADAL" clId="{64BD8866-2A21-3E4E-AB90-988AB0EBDDE9}" dt="2021-05-17T17:20:01.332" v="22" actId="478"/>
          <ac:spMkLst>
            <pc:docMk/>
            <pc:sldMk cId="1038844954" sldId="264"/>
            <ac:spMk id="15" creationId="{B55269F2-3370-493F-9FAF-41348E059665}"/>
          </ac:spMkLst>
        </pc:spChg>
        <pc:picChg chg="add del mod">
          <ac:chgData name="VINCENZO ESPOSITO" userId="eb6fbc0f-bfd2-45a6-968c-de59bcfe954d" providerId="ADAL" clId="{64BD8866-2A21-3E4E-AB90-988AB0EBDDE9}" dt="2021-05-17T17:22:15.015" v="26" actId="478"/>
          <ac:picMkLst>
            <pc:docMk/>
            <pc:sldMk cId="1038844954" sldId="264"/>
            <ac:picMk id="6" creationId="{1CA381C4-42DF-4544-8F5E-DB7F1AB1031C}"/>
          </ac:picMkLst>
        </pc:picChg>
        <pc:picChg chg="add mod">
          <ac:chgData name="VINCENZO ESPOSITO" userId="eb6fbc0f-bfd2-45a6-968c-de59bcfe954d" providerId="ADAL" clId="{64BD8866-2A21-3E4E-AB90-988AB0EBDDE9}" dt="2021-05-25T08:58:32.790" v="241" actId="1076"/>
          <ac:picMkLst>
            <pc:docMk/>
            <pc:sldMk cId="1038844954" sldId="264"/>
            <ac:picMk id="8" creationId="{588FB2AB-2041-2440-A41D-D4CFD07BDD13}"/>
          </ac:picMkLst>
        </pc:picChg>
      </pc:sldChg>
      <pc:sldChg chg="addSp delSp modSp new mod modTransition modClrScheme chgLayout">
        <pc:chgData name="VINCENZO ESPOSITO" userId="eb6fbc0f-bfd2-45a6-968c-de59bcfe954d" providerId="ADAL" clId="{64BD8866-2A21-3E4E-AB90-988AB0EBDDE9}" dt="2021-05-25T10:50:41.189" v="380"/>
        <pc:sldMkLst>
          <pc:docMk/>
          <pc:sldMk cId="3691819410" sldId="265"/>
        </pc:sldMkLst>
        <pc:spChg chg="del">
          <ac:chgData name="VINCENZO ESPOSITO" userId="eb6fbc0f-bfd2-45a6-968c-de59bcfe954d" providerId="ADAL" clId="{64BD8866-2A21-3E4E-AB90-988AB0EBDDE9}" dt="2021-05-17T17:24:11.193" v="40" actId="478"/>
          <ac:spMkLst>
            <pc:docMk/>
            <pc:sldMk cId="3691819410" sldId="265"/>
            <ac:spMk id="2" creationId="{F794478A-475F-7E4C-951B-11840375FB05}"/>
          </ac:spMkLst>
        </pc:spChg>
        <pc:spChg chg="del">
          <ac:chgData name="VINCENZO ESPOSITO" userId="eb6fbc0f-bfd2-45a6-968c-de59bcfe954d" providerId="ADAL" clId="{64BD8866-2A21-3E4E-AB90-988AB0EBDDE9}" dt="2021-05-17T17:24:09.877" v="39" actId="478"/>
          <ac:spMkLst>
            <pc:docMk/>
            <pc:sldMk cId="3691819410" sldId="265"/>
            <ac:spMk id="3" creationId="{FEAB412D-216A-7C40-B949-25E0D3D4672D}"/>
          </ac:spMkLst>
        </pc:spChg>
        <pc:spChg chg="del">
          <ac:chgData name="VINCENZO ESPOSITO" userId="eb6fbc0f-bfd2-45a6-968c-de59bcfe954d" providerId="ADAL" clId="{64BD8866-2A21-3E4E-AB90-988AB0EBDDE9}" dt="2021-05-17T17:24:12.380" v="41" actId="478"/>
          <ac:spMkLst>
            <pc:docMk/>
            <pc:sldMk cId="3691819410" sldId="265"/>
            <ac:spMk id="4" creationId="{0258CBE8-8291-E34F-AD5D-3D17DF6142E7}"/>
          </ac:spMkLst>
        </pc:spChg>
        <pc:spChg chg="add mod">
          <ac:chgData name="VINCENZO ESPOSITO" userId="eb6fbc0f-bfd2-45a6-968c-de59bcfe954d" providerId="ADAL" clId="{64BD8866-2A21-3E4E-AB90-988AB0EBDDE9}" dt="2021-05-25T10:28:03.875" v="284" actId="2085"/>
          <ac:spMkLst>
            <pc:docMk/>
            <pc:sldMk cId="3691819410" sldId="265"/>
            <ac:spMk id="6" creationId="{4777774B-F130-DE4A-AD94-7D77902D2EDD}"/>
          </ac:spMkLst>
        </pc:spChg>
        <pc:spChg chg="add mod">
          <ac:chgData name="VINCENZO ESPOSITO" userId="eb6fbc0f-bfd2-45a6-968c-de59bcfe954d" providerId="ADAL" clId="{64BD8866-2A21-3E4E-AB90-988AB0EBDDE9}" dt="2021-05-25T10:28:50.131" v="287" actId="2085"/>
          <ac:spMkLst>
            <pc:docMk/>
            <pc:sldMk cId="3691819410" sldId="265"/>
            <ac:spMk id="7" creationId="{FF7E9DF1-5EAC-F646-91DA-8446BD1B6D64}"/>
          </ac:spMkLst>
        </pc:spChg>
        <pc:spChg chg="add del mod">
          <ac:chgData name="VINCENZO ESPOSITO" userId="eb6fbc0f-bfd2-45a6-968c-de59bcfe954d" providerId="ADAL" clId="{64BD8866-2A21-3E4E-AB90-988AB0EBDDE9}" dt="2021-05-17T17:30:46.426" v="54" actId="478"/>
          <ac:spMkLst>
            <pc:docMk/>
            <pc:sldMk cId="3691819410" sldId="265"/>
            <ac:spMk id="8" creationId="{E31DC600-46FB-451D-A53D-170FF71F766F}"/>
          </ac:spMkLst>
        </pc:spChg>
        <pc:spChg chg="add mod">
          <ac:chgData name="VINCENZO ESPOSITO" userId="eb6fbc0f-bfd2-45a6-968c-de59bcfe954d" providerId="ADAL" clId="{64BD8866-2A21-3E4E-AB90-988AB0EBDDE9}" dt="2021-05-25T10:29:35.329" v="292" actId="14100"/>
          <ac:spMkLst>
            <pc:docMk/>
            <pc:sldMk cId="3691819410" sldId="265"/>
            <ac:spMk id="9" creationId="{7B594B09-454E-B945-82A7-8F04230CC94C}"/>
          </ac:spMkLst>
        </pc:spChg>
        <pc:spChg chg="add del mod">
          <ac:chgData name="VINCENZO ESPOSITO" userId="eb6fbc0f-bfd2-45a6-968c-de59bcfe954d" providerId="ADAL" clId="{64BD8866-2A21-3E4E-AB90-988AB0EBDDE9}" dt="2021-05-17T17:30:50.062" v="55" actId="478"/>
          <ac:spMkLst>
            <pc:docMk/>
            <pc:sldMk cId="3691819410" sldId="265"/>
            <ac:spMk id="10" creationId="{A38530FE-33F6-4141-90DF-A9F69C3CF220}"/>
          </ac:spMkLst>
        </pc:spChg>
        <pc:spChg chg="add mod">
          <ac:chgData name="VINCENZO ESPOSITO" userId="eb6fbc0f-bfd2-45a6-968c-de59bcfe954d" providerId="ADAL" clId="{64BD8866-2A21-3E4E-AB90-988AB0EBDDE9}" dt="2021-05-25T10:33:40.916" v="307" actId="2085"/>
          <ac:spMkLst>
            <pc:docMk/>
            <pc:sldMk cId="3691819410" sldId="265"/>
            <ac:spMk id="10" creationId="{ADAC2AA2-0812-634B-AEFA-1CA7AF71B284}"/>
          </ac:spMkLst>
        </pc:spChg>
        <pc:spChg chg="add mod">
          <ac:chgData name="VINCENZO ESPOSITO" userId="eb6fbc0f-bfd2-45a6-968c-de59bcfe954d" providerId="ADAL" clId="{64BD8866-2A21-3E4E-AB90-988AB0EBDDE9}" dt="2021-05-25T10:33:40.916" v="307" actId="2085"/>
          <ac:spMkLst>
            <pc:docMk/>
            <pc:sldMk cId="3691819410" sldId="265"/>
            <ac:spMk id="11" creationId="{21D4294E-6261-6649-BC8D-00B40F05A85A}"/>
          </ac:spMkLst>
        </pc:spChg>
        <pc:spChg chg="add mod">
          <ac:chgData name="VINCENZO ESPOSITO" userId="eb6fbc0f-bfd2-45a6-968c-de59bcfe954d" providerId="ADAL" clId="{64BD8866-2A21-3E4E-AB90-988AB0EBDDE9}" dt="2021-05-25T10:33:40.916" v="307" actId="2085"/>
          <ac:spMkLst>
            <pc:docMk/>
            <pc:sldMk cId="3691819410" sldId="265"/>
            <ac:spMk id="12" creationId="{BB1C6BCE-7835-ED4B-8B13-C38E8009FA82}"/>
          </ac:spMkLst>
        </pc:spChg>
        <pc:spChg chg="add mod">
          <ac:chgData name="VINCENZO ESPOSITO" userId="eb6fbc0f-bfd2-45a6-968c-de59bcfe954d" providerId="ADAL" clId="{64BD8866-2A21-3E4E-AB90-988AB0EBDDE9}" dt="2021-05-25T10:33:40.916" v="307" actId="2085"/>
          <ac:spMkLst>
            <pc:docMk/>
            <pc:sldMk cId="3691819410" sldId="265"/>
            <ac:spMk id="13" creationId="{5E7C2059-2463-F846-80CD-E4A7F1722D8D}"/>
          </ac:spMkLst>
        </pc:spChg>
        <pc:spChg chg="add mod">
          <ac:chgData name="VINCENZO ESPOSITO" userId="eb6fbc0f-bfd2-45a6-968c-de59bcfe954d" providerId="ADAL" clId="{64BD8866-2A21-3E4E-AB90-988AB0EBDDE9}" dt="2021-05-25T10:34:14.662" v="311" actId="14100"/>
          <ac:spMkLst>
            <pc:docMk/>
            <pc:sldMk cId="3691819410" sldId="265"/>
            <ac:spMk id="14" creationId="{EDA9B00F-3EAE-E642-86F9-CF212DF7ED32}"/>
          </ac:spMkLst>
        </pc:spChg>
        <pc:spChg chg="add mod">
          <ac:chgData name="VINCENZO ESPOSITO" userId="eb6fbc0f-bfd2-45a6-968c-de59bcfe954d" providerId="ADAL" clId="{64BD8866-2A21-3E4E-AB90-988AB0EBDDE9}" dt="2021-05-25T10:34:55.943" v="317"/>
          <ac:spMkLst>
            <pc:docMk/>
            <pc:sldMk cId="3691819410" sldId="265"/>
            <ac:spMk id="15" creationId="{7A169E6D-2C04-1047-B9BB-704007D89254}"/>
          </ac:spMkLst>
        </pc:spChg>
        <pc:spChg chg="add mod">
          <ac:chgData name="VINCENZO ESPOSITO" userId="eb6fbc0f-bfd2-45a6-968c-de59bcfe954d" providerId="ADAL" clId="{64BD8866-2A21-3E4E-AB90-988AB0EBDDE9}" dt="2021-05-25T10:46:19.776" v="369"/>
          <ac:spMkLst>
            <pc:docMk/>
            <pc:sldMk cId="3691819410" sldId="265"/>
            <ac:spMk id="16" creationId="{CA901483-6352-F048-9FA0-9105455EB687}"/>
          </ac:spMkLst>
        </pc:spChg>
        <pc:spChg chg="add mod">
          <ac:chgData name="VINCENZO ESPOSITO" userId="eb6fbc0f-bfd2-45a6-968c-de59bcfe954d" providerId="ADAL" clId="{64BD8866-2A21-3E4E-AB90-988AB0EBDDE9}" dt="2021-05-25T10:36:08.853" v="325"/>
          <ac:spMkLst>
            <pc:docMk/>
            <pc:sldMk cId="3691819410" sldId="265"/>
            <ac:spMk id="17" creationId="{238B007B-1526-4248-8D77-CF1F53EC3788}"/>
          </ac:spMkLst>
        </pc:spChg>
        <pc:spChg chg="add mod">
          <ac:chgData name="VINCENZO ESPOSITO" userId="eb6fbc0f-bfd2-45a6-968c-de59bcfe954d" providerId="ADAL" clId="{64BD8866-2A21-3E4E-AB90-988AB0EBDDE9}" dt="2021-05-25T10:36:18.518" v="330" actId="14100"/>
          <ac:spMkLst>
            <pc:docMk/>
            <pc:sldMk cId="3691819410" sldId="265"/>
            <ac:spMk id="18" creationId="{073600E2-CC4E-8C44-A130-D6B5B8250AA2}"/>
          </ac:spMkLst>
        </pc:spChg>
        <pc:picChg chg="add mod">
          <ac:chgData name="VINCENZO ESPOSITO" userId="eb6fbc0f-bfd2-45a6-968c-de59bcfe954d" providerId="ADAL" clId="{64BD8866-2A21-3E4E-AB90-988AB0EBDDE9}" dt="2021-05-17T17:31:59.247" v="70" actId="14100"/>
          <ac:picMkLst>
            <pc:docMk/>
            <pc:sldMk cId="3691819410" sldId="265"/>
            <ac:picMk id="3" creationId="{741FD944-619E-FC41-899B-F128C9237081}"/>
          </ac:picMkLst>
        </pc:picChg>
        <pc:picChg chg="add del mod">
          <ac:chgData name="VINCENZO ESPOSITO" userId="eb6fbc0f-bfd2-45a6-968c-de59bcfe954d" providerId="ADAL" clId="{64BD8866-2A21-3E4E-AB90-988AB0EBDDE9}" dt="2021-05-25T10:24:14.181" v="269" actId="478"/>
          <ac:picMkLst>
            <pc:docMk/>
            <pc:sldMk cId="3691819410" sldId="265"/>
            <ac:picMk id="3" creationId="{D6E366F3-6400-3048-8D1D-5BEA8EC18B0D}"/>
          </ac:picMkLst>
        </pc:picChg>
        <pc:picChg chg="add mod">
          <ac:chgData name="VINCENZO ESPOSITO" userId="eb6fbc0f-bfd2-45a6-968c-de59bcfe954d" providerId="ADAL" clId="{64BD8866-2A21-3E4E-AB90-988AB0EBDDE9}" dt="2021-05-25T10:24:33.580" v="271" actId="14100"/>
          <ac:picMkLst>
            <pc:docMk/>
            <pc:sldMk cId="3691819410" sldId="265"/>
            <ac:picMk id="5" creationId="{83790E8D-D18D-7A4D-AADD-CDEED3E6C002}"/>
          </ac:picMkLst>
        </pc:picChg>
        <pc:picChg chg="add del mod">
          <ac:chgData name="VINCENZO ESPOSITO" userId="eb6fbc0f-bfd2-45a6-968c-de59bcfe954d" providerId="ADAL" clId="{64BD8866-2A21-3E4E-AB90-988AB0EBDDE9}" dt="2021-05-17T17:30:36.072" v="50" actId="478"/>
          <ac:picMkLst>
            <pc:docMk/>
            <pc:sldMk cId="3691819410" sldId="265"/>
            <ac:picMk id="6" creationId="{0A340780-7C74-6043-BEAF-1E11785D9D62}"/>
          </ac:picMkLst>
        </pc:picChg>
        <pc:picChg chg="del mod">
          <ac:chgData name="VINCENZO ESPOSITO" userId="eb6fbc0f-bfd2-45a6-968c-de59bcfe954d" providerId="ADAL" clId="{64BD8866-2A21-3E4E-AB90-988AB0EBDDE9}" dt="2021-05-25T09:17:33.147" v="255" actId="478"/>
          <ac:picMkLst>
            <pc:docMk/>
            <pc:sldMk cId="3691819410" sldId="265"/>
            <ac:picMk id="8" creationId="{C036CAA3-DF41-453F-AA24-9DB383116C1B}"/>
          </ac:picMkLst>
        </pc:picChg>
      </pc:sldChg>
      <pc:sldChg chg="modSp mod">
        <pc:chgData name="VINCENZO ESPOSITO" userId="eb6fbc0f-bfd2-45a6-968c-de59bcfe954d" providerId="ADAL" clId="{64BD8866-2A21-3E4E-AB90-988AB0EBDDE9}" dt="2021-05-17T17:55:07.901" v="89" actId="14100"/>
        <pc:sldMkLst>
          <pc:docMk/>
          <pc:sldMk cId="3791416421" sldId="266"/>
        </pc:sldMkLst>
        <pc:picChg chg="mod">
          <ac:chgData name="VINCENZO ESPOSITO" userId="eb6fbc0f-bfd2-45a6-968c-de59bcfe954d" providerId="ADAL" clId="{64BD8866-2A21-3E4E-AB90-988AB0EBDDE9}" dt="2021-05-17T17:55:07.901" v="89" actId="14100"/>
          <ac:picMkLst>
            <pc:docMk/>
            <pc:sldMk cId="3791416421" sldId="266"/>
            <ac:picMk id="9" creationId="{88D292C6-48B6-44E4-9A0F-F9DAFDD331EF}"/>
          </ac:picMkLst>
        </pc:picChg>
      </pc:sldChg>
      <pc:sldChg chg="addSp delSp modSp mod modTransition">
        <pc:chgData name="VINCENZO ESPOSITO" userId="eb6fbc0f-bfd2-45a6-968c-de59bcfe954d" providerId="ADAL" clId="{64BD8866-2A21-3E4E-AB90-988AB0EBDDE9}" dt="2021-05-25T10:51:18.537" v="385"/>
        <pc:sldMkLst>
          <pc:docMk/>
          <pc:sldMk cId="4258335947" sldId="267"/>
        </pc:sldMkLst>
        <pc:spChg chg="add mod">
          <ac:chgData name="VINCENZO ESPOSITO" userId="eb6fbc0f-bfd2-45a6-968c-de59bcfe954d" providerId="ADAL" clId="{64BD8866-2A21-3E4E-AB90-988AB0EBDDE9}" dt="2021-05-25T10:40:05.203" v="351" actId="1076"/>
          <ac:spMkLst>
            <pc:docMk/>
            <pc:sldMk cId="4258335947" sldId="267"/>
            <ac:spMk id="4" creationId="{E7534EA0-C455-0247-8C29-A3A239156250}"/>
          </ac:spMkLst>
        </pc:spChg>
        <pc:spChg chg="add mod">
          <ac:chgData name="VINCENZO ESPOSITO" userId="eb6fbc0f-bfd2-45a6-968c-de59bcfe954d" providerId="ADAL" clId="{64BD8866-2A21-3E4E-AB90-988AB0EBDDE9}" dt="2021-05-25T10:40:05.203" v="351" actId="1076"/>
          <ac:spMkLst>
            <pc:docMk/>
            <pc:sldMk cId="4258335947" sldId="267"/>
            <ac:spMk id="5" creationId="{9AEF566D-E2FC-D140-BFC6-C377C88B92EA}"/>
          </ac:spMkLst>
        </pc:spChg>
        <pc:spChg chg="add mod">
          <ac:chgData name="VINCENZO ESPOSITO" userId="eb6fbc0f-bfd2-45a6-968c-de59bcfe954d" providerId="ADAL" clId="{64BD8866-2A21-3E4E-AB90-988AB0EBDDE9}" dt="2021-05-25T10:47:16.124" v="372"/>
          <ac:spMkLst>
            <pc:docMk/>
            <pc:sldMk cId="4258335947" sldId="267"/>
            <ac:spMk id="6" creationId="{4FA9CDDF-9B74-854C-BD4B-22DC1D1E525F}"/>
          </ac:spMkLst>
        </pc:spChg>
        <pc:spChg chg="add mod">
          <ac:chgData name="VINCENZO ESPOSITO" userId="eb6fbc0f-bfd2-45a6-968c-de59bcfe954d" providerId="ADAL" clId="{64BD8866-2A21-3E4E-AB90-988AB0EBDDE9}" dt="2021-05-25T10:40:05.203" v="351" actId="1076"/>
          <ac:spMkLst>
            <pc:docMk/>
            <pc:sldMk cId="4258335947" sldId="267"/>
            <ac:spMk id="7" creationId="{3EE4A87E-6F81-594C-BF14-15831CF6469E}"/>
          </ac:spMkLst>
        </pc:spChg>
        <pc:spChg chg="add mod">
          <ac:chgData name="VINCENZO ESPOSITO" userId="eb6fbc0f-bfd2-45a6-968c-de59bcfe954d" providerId="ADAL" clId="{64BD8866-2A21-3E4E-AB90-988AB0EBDDE9}" dt="2021-05-25T10:40:25.702" v="354" actId="14100"/>
          <ac:spMkLst>
            <pc:docMk/>
            <pc:sldMk cId="4258335947" sldId="267"/>
            <ac:spMk id="8" creationId="{96A9D057-E1FF-6640-ABC5-34372E9D8408}"/>
          </ac:spMkLst>
        </pc:spChg>
        <pc:spChg chg="mod">
          <ac:chgData name="VINCENZO ESPOSITO" userId="eb6fbc0f-bfd2-45a6-968c-de59bcfe954d" providerId="ADAL" clId="{64BD8866-2A21-3E4E-AB90-988AB0EBDDE9}" dt="2021-05-17T17:41:23.369" v="86" actId="13926"/>
          <ac:spMkLst>
            <pc:docMk/>
            <pc:sldMk cId="4258335947" sldId="267"/>
            <ac:spMk id="8" creationId="{A9DB8E3D-A41E-4B57-99E8-B93F330EF855}"/>
          </ac:spMkLst>
        </pc:spChg>
        <pc:picChg chg="add mod">
          <ac:chgData name="VINCENZO ESPOSITO" userId="eb6fbc0f-bfd2-45a6-968c-de59bcfe954d" providerId="ADAL" clId="{64BD8866-2A21-3E4E-AB90-988AB0EBDDE9}" dt="2021-05-25T10:19:55.135" v="268" actId="14100"/>
          <ac:picMkLst>
            <pc:docMk/>
            <pc:sldMk cId="4258335947" sldId="267"/>
            <ac:picMk id="3" creationId="{3E395C10-6287-A448-9AF5-8EB454F62925}"/>
          </ac:picMkLst>
        </pc:picChg>
        <pc:picChg chg="del mod">
          <ac:chgData name="VINCENZO ESPOSITO" userId="eb6fbc0f-bfd2-45a6-968c-de59bcfe954d" providerId="ADAL" clId="{64BD8866-2A21-3E4E-AB90-988AB0EBDDE9}" dt="2021-05-25T10:19:39.436" v="263" actId="478"/>
          <ac:picMkLst>
            <pc:docMk/>
            <pc:sldMk cId="4258335947" sldId="267"/>
            <ac:picMk id="7" creationId="{2599F581-77EB-46D3-9166-1B8A97DBD3AF}"/>
          </ac:picMkLst>
        </pc:picChg>
        <pc:picChg chg="add del mod">
          <ac:chgData name="VINCENZO ESPOSITO" userId="eb6fbc0f-bfd2-45a6-968c-de59bcfe954d" providerId="ADAL" clId="{64BD8866-2A21-3E4E-AB90-988AB0EBDDE9}" dt="2021-05-25T10:19:40.786" v="264" actId="478"/>
          <ac:picMkLst>
            <pc:docMk/>
            <pc:sldMk cId="4258335947" sldId="267"/>
            <ac:picMk id="10" creationId="{6E1A3C5C-C4E6-4B76-99C4-FE0D9B73FEEB}"/>
          </ac:picMkLst>
        </pc:picChg>
      </pc:sldChg>
      <pc:sldChg chg="addSp delSp modSp mod modTransition">
        <pc:chgData name="VINCENZO ESPOSITO" userId="eb6fbc0f-bfd2-45a6-968c-de59bcfe954d" providerId="ADAL" clId="{64BD8866-2A21-3E4E-AB90-988AB0EBDDE9}" dt="2021-05-25T10:51:15.837" v="384"/>
        <pc:sldMkLst>
          <pc:docMk/>
          <pc:sldMk cId="1761988588" sldId="268"/>
        </pc:sldMkLst>
        <pc:spChg chg="add mod">
          <ac:chgData name="VINCENZO ESPOSITO" userId="eb6fbc0f-bfd2-45a6-968c-de59bcfe954d" providerId="ADAL" clId="{64BD8866-2A21-3E4E-AB90-988AB0EBDDE9}" dt="2021-05-25T10:39:55.903" v="349" actId="1076"/>
          <ac:spMkLst>
            <pc:docMk/>
            <pc:sldMk cId="1761988588" sldId="268"/>
            <ac:spMk id="4" creationId="{1E328F6E-5F98-C64B-B86A-4D525F1B979F}"/>
          </ac:spMkLst>
        </pc:spChg>
        <pc:spChg chg="add mod">
          <ac:chgData name="VINCENZO ESPOSITO" userId="eb6fbc0f-bfd2-45a6-968c-de59bcfe954d" providerId="ADAL" clId="{64BD8866-2A21-3E4E-AB90-988AB0EBDDE9}" dt="2021-05-25T10:39:55.903" v="349" actId="1076"/>
          <ac:spMkLst>
            <pc:docMk/>
            <pc:sldMk cId="1761988588" sldId="268"/>
            <ac:spMk id="5" creationId="{A6959D5C-F92A-9E4C-8EDD-2E8484657E57}"/>
          </ac:spMkLst>
        </pc:spChg>
        <pc:spChg chg="add mod">
          <ac:chgData name="VINCENZO ESPOSITO" userId="eb6fbc0f-bfd2-45a6-968c-de59bcfe954d" providerId="ADAL" clId="{64BD8866-2A21-3E4E-AB90-988AB0EBDDE9}" dt="2021-05-25T10:47:04.187" v="371"/>
          <ac:spMkLst>
            <pc:docMk/>
            <pc:sldMk cId="1761988588" sldId="268"/>
            <ac:spMk id="6" creationId="{3223A40E-8076-F945-9A79-8D1BE8492B01}"/>
          </ac:spMkLst>
        </pc:spChg>
        <pc:spChg chg="add mod">
          <ac:chgData name="VINCENZO ESPOSITO" userId="eb6fbc0f-bfd2-45a6-968c-de59bcfe954d" providerId="ADAL" clId="{64BD8866-2A21-3E4E-AB90-988AB0EBDDE9}" dt="2021-05-25T10:39:55.903" v="349" actId="1076"/>
          <ac:spMkLst>
            <pc:docMk/>
            <pc:sldMk cId="1761988588" sldId="268"/>
            <ac:spMk id="7" creationId="{4B3F82BF-7012-F547-BEA2-8623C8697DB7}"/>
          </ac:spMkLst>
        </pc:spChg>
        <pc:spChg chg="add mod">
          <ac:chgData name="VINCENZO ESPOSITO" userId="eb6fbc0f-bfd2-45a6-968c-de59bcfe954d" providerId="ADAL" clId="{64BD8866-2A21-3E4E-AB90-988AB0EBDDE9}" dt="2021-05-25T10:48:34.524" v="379"/>
          <ac:spMkLst>
            <pc:docMk/>
            <pc:sldMk cId="1761988588" sldId="268"/>
            <ac:spMk id="8" creationId="{2ADF95B4-35ED-3F43-814D-670D5472B7F5}"/>
          </ac:spMkLst>
        </pc:spChg>
        <pc:picChg chg="add mod">
          <ac:chgData name="VINCENZO ESPOSITO" userId="eb6fbc0f-bfd2-45a6-968c-de59bcfe954d" providerId="ADAL" clId="{64BD8866-2A21-3E4E-AB90-988AB0EBDDE9}" dt="2021-05-25T10:19:35.736" v="262" actId="1076"/>
          <ac:picMkLst>
            <pc:docMk/>
            <pc:sldMk cId="1761988588" sldId="268"/>
            <ac:picMk id="3" creationId="{768EF1D9-10DE-4644-9AEF-1C93B0C93087}"/>
          </ac:picMkLst>
        </pc:picChg>
        <pc:picChg chg="del mod">
          <ac:chgData name="VINCENZO ESPOSITO" userId="eb6fbc0f-bfd2-45a6-968c-de59bcfe954d" providerId="ADAL" clId="{64BD8866-2A21-3E4E-AB90-988AB0EBDDE9}" dt="2021-05-25T10:19:07.737" v="258" actId="478"/>
          <ac:picMkLst>
            <pc:docMk/>
            <pc:sldMk cId="1761988588" sldId="268"/>
            <ac:picMk id="5" creationId="{A2FC7EA6-DF06-4B13-A5F8-2DE892E3175C}"/>
          </ac:picMkLst>
        </pc:picChg>
      </pc:sldChg>
      <pc:sldChg chg="modSp mod">
        <pc:chgData name="VINCENZO ESPOSITO" userId="eb6fbc0f-bfd2-45a6-968c-de59bcfe954d" providerId="ADAL" clId="{64BD8866-2A21-3E4E-AB90-988AB0EBDDE9}" dt="2021-05-17T17:54:58.847" v="88" actId="14100"/>
        <pc:sldMkLst>
          <pc:docMk/>
          <pc:sldMk cId="3164685116" sldId="269"/>
        </pc:sldMkLst>
        <pc:picChg chg="mod">
          <ac:chgData name="VINCENZO ESPOSITO" userId="eb6fbc0f-bfd2-45a6-968c-de59bcfe954d" providerId="ADAL" clId="{64BD8866-2A21-3E4E-AB90-988AB0EBDDE9}" dt="2021-05-17T17:54:58.847" v="88" actId="14100"/>
          <ac:picMkLst>
            <pc:docMk/>
            <pc:sldMk cId="3164685116" sldId="269"/>
            <ac:picMk id="7" creationId="{8D0E3293-4574-45E6-9013-0C6D7D0A01BC}"/>
          </ac:picMkLst>
        </pc:picChg>
      </pc:sldChg>
      <pc:sldChg chg="addSp delSp modSp new mod modTransition">
        <pc:chgData name="VINCENZO ESPOSITO" userId="eb6fbc0f-bfd2-45a6-968c-de59bcfe954d" providerId="ADAL" clId="{64BD8866-2A21-3E4E-AB90-988AB0EBDDE9}" dt="2021-05-25T10:51:12.587" v="383"/>
        <pc:sldMkLst>
          <pc:docMk/>
          <pc:sldMk cId="3337832729" sldId="269"/>
        </pc:sldMkLst>
        <pc:spChg chg="del">
          <ac:chgData name="VINCENZO ESPOSITO" userId="eb6fbc0f-bfd2-45a6-968c-de59bcfe954d" providerId="ADAL" clId="{64BD8866-2A21-3E4E-AB90-988AB0EBDDE9}" dt="2021-05-25T10:43:24.802" v="360" actId="478"/>
          <ac:spMkLst>
            <pc:docMk/>
            <pc:sldMk cId="3337832729" sldId="269"/>
            <ac:spMk id="2" creationId="{58ACAAA3-ED4E-9346-9D85-889782DD3507}"/>
          </ac:spMkLst>
        </pc:spChg>
        <pc:spChg chg="del">
          <ac:chgData name="VINCENZO ESPOSITO" userId="eb6fbc0f-bfd2-45a6-968c-de59bcfe954d" providerId="ADAL" clId="{64BD8866-2A21-3E4E-AB90-988AB0EBDDE9}" dt="2021-05-25T10:43:26.448" v="361" actId="478"/>
          <ac:spMkLst>
            <pc:docMk/>
            <pc:sldMk cId="3337832729" sldId="269"/>
            <ac:spMk id="3" creationId="{663C7CC7-31C2-0440-B7E8-8447D6E3F51A}"/>
          </ac:spMkLst>
        </pc:spChg>
        <pc:spChg chg="add del mod">
          <ac:chgData name="VINCENZO ESPOSITO" userId="eb6fbc0f-bfd2-45a6-968c-de59bcfe954d" providerId="ADAL" clId="{64BD8866-2A21-3E4E-AB90-988AB0EBDDE9}" dt="2021-05-25T10:43:58.197" v="365"/>
          <ac:spMkLst>
            <pc:docMk/>
            <pc:sldMk cId="3337832729" sldId="269"/>
            <ac:spMk id="7" creationId="{F65DF7FA-7313-AB49-BC77-8B9440F416C1}"/>
          </ac:spMkLst>
        </pc:spChg>
        <pc:spChg chg="add del mod">
          <ac:chgData name="VINCENZO ESPOSITO" userId="eb6fbc0f-bfd2-45a6-968c-de59bcfe954d" providerId="ADAL" clId="{64BD8866-2A21-3E4E-AB90-988AB0EBDDE9}" dt="2021-05-25T10:43:58.197" v="365"/>
          <ac:spMkLst>
            <pc:docMk/>
            <pc:sldMk cId="3337832729" sldId="269"/>
            <ac:spMk id="8" creationId="{7FB4AE2D-236C-D841-B187-B1D3F4ED4A96}"/>
          </ac:spMkLst>
        </pc:spChg>
        <pc:spChg chg="add del mod">
          <ac:chgData name="VINCENZO ESPOSITO" userId="eb6fbc0f-bfd2-45a6-968c-de59bcfe954d" providerId="ADAL" clId="{64BD8866-2A21-3E4E-AB90-988AB0EBDDE9}" dt="2021-05-25T10:43:58.197" v="365"/>
          <ac:spMkLst>
            <pc:docMk/>
            <pc:sldMk cId="3337832729" sldId="269"/>
            <ac:spMk id="9" creationId="{F74DF658-CCB8-B347-9705-73492EDC08E1}"/>
          </ac:spMkLst>
        </pc:spChg>
        <pc:spChg chg="add del mod">
          <ac:chgData name="VINCENZO ESPOSITO" userId="eb6fbc0f-bfd2-45a6-968c-de59bcfe954d" providerId="ADAL" clId="{64BD8866-2A21-3E4E-AB90-988AB0EBDDE9}" dt="2021-05-25T10:43:58.197" v="365"/>
          <ac:spMkLst>
            <pc:docMk/>
            <pc:sldMk cId="3337832729" sldId="269"/>
            <ac:spMk id="10" creationId="{3F99F494-C3FC-534B-A75A-B79E12014841}"/>
          </ac:spMkLst>
        </pc:spChg>
        <pc:spChg chg="add mod">
          <ac:chgData name="VINCENZO ESPOSITO" userId="eb6fbc0f-bfd2-45a6-968c-de59bcfe954d" providerId="ADAL" clId="{64BD8866-2A21-3E4E-AB90-988AB0EBDDE9}" dt="2021-05-25T10:44:07.447" v="367" actId="1076"/>
          <ac:spMkLst>
            <pc:docMk/>
            <pc:sldMk cId="3337832729" sldId="269"/>
            <ac:spMk id="11" creationId="{24E585D8-08FA-9E4A-B619-32045C3F23CD}"/>
          </ac:spMkLst>
        </pc:spChg>
        <pc:spChg chg="add mod">
          <ac:chgData name="VINCENZO ESPOSITO" userId="eb6fbc0f-bfd2-45a6-968c-de59bcfe954d" providerId="ADAL" clId="{64BD8866-2A21-3E4E-AB90-988AB0EBDDE9}" dt="2021-05-25T10:44:07.447" v="367" actId="1076"/>
          <ac:spMkLst>
            <pc:docMk/>
            <pc:sldMk cId="3337832729" sldId="269"/>
            <ac:spMk id="12" creationId="{AD504C96-C007-8F4B-9945-E29D32E6D59C}"/>
          </ac:spMkLst>
        </pc:spChg>
        <pc:spChg chg="add mod">
          <ac:chgData name="VINCENZO ESPOSITO" userId="eb6fbc0f-bfd2-45a6-968c-de59bcfe954d" providerId="ADAL" clId="{64BD8866-2A21-3E4E-AB90-988AB0EBDDE9}" dt="2021-05-25T10:44:21.496" v="368"/>
          <ac:spMkLst>
            <pc:docMk/>
            <pc:sldMk cId="3337832729" sldId="269"/>
            <ac:spMk id="13" creationId="{E6521A08-0E2C-C04B-BEB7-A6F74A717796}"/>
          </ac:spMkLst>
        </pc:spChg>
        <pc:spChg chg="add mod">
          <ac:chgData name="VINCENZO ESPOSITO" userId="eb6fbc0f-bfd2-45a6-968c-de59bcfe954d" providerId="ADAL" clId="{64BD8866-2A21-3E4E-AB90-988AB0EBDDE9}" dt="2021-05-25T10:44:07.447" v="367" actId="1076"/>
          <ac:spMkLst>
            <pc:docMk/>
            <pc:sldMk cId="3337832729" sldId="269"/>
            <ac:spMk id="14" creationId="{098E1ADC-CFF2-0C45-8F32-DABF248CED3D}"/>
          </ac:spMkLst>
        </pc:spChg>
        <pc:spChg chg="add mod">
          <ac:chgData name="VINCENZO ESPOSITO" userId="eb6fbc0f-bfd2-45a6-968c-de59bcfe954d" providerId="ADAL" clId="{64BD8866-2A21-3E4E-AB90-988AB0EBDDE9}" dt="2021-05-25T10:47:35.947" v="374" actId="1076"/>
          <ac:spMkLst>
            <pc:docMk/>
            <pc:sldMk cId="3337832729" sldId="269"/>
            <ac:spMk id="15" creationId="{C03EE508-20A0-374E-A17A-0A52052A13E3}"/>
          </ac:spMkLst>
        </pc:spChg>
        <pc:spChg chg="add mod">
          <ac:chgData name="VINCENZO ESPOSITO" userId="eb6fbc0f-bfd2-45a6-968c-de59bcfe954d" providerId="ADAL" clId="{64BD8866-2A21-3E4E-AB90-988AB0EBDDE9}" dt="2021-05-25T10:47:45.694" v="376" actId="1076"/>
          <ac:spMkLst>
            <pc:docMk/>
            <pc:sldMk cId="3337832729" sldId="269"/>
            <ac:spMk id="16" creationId="{C2566DB6-94E0-7643-AB14-27609FF4DB3B}"/>
          </ac:spMkLst>
        </pc:spChg>
        <pc:spChg chg="add mod">
          <ac:chgData name="VINCENZO ESPOSITO" userId="eb6fbc0f-bfd2-45a6-968c-de59bcfe954d" providerId="ADAL" clId="{64BD8866-2A21-3E4E-AB90-988AB0EBDDE9}" dt="2021-05-25T10:47:48.841" v="378" actId="1076"/>
          <ac:spMkLst>
            <pc:docMk/>
            <pc:sldMk cId="3337832729" sldId="269"/>
            <ac:spMk id="17" creationId="{2ACC7F26-B347-7946-803D-9846C6BDF777}"/>
          </ac:spMkLst>
        </pc:spChg>
        <pc:picChg chg="add mod">
          <ac:chgData name="VINCENZO ESPOSITO" userId="eb6fbc0f-bfd2-45a6-968c-de59bcfe954d" providerId="ADAL" clId="{64BD8866-2A21-3E4E-AB90-988AB0EBDDE9}" dt="2021-05-25T10:43:40.598" v="363" actId="14100"/>
          <ac:picMkLst>
            <pc:docMk/>
            <pc:sldMk cId="3337832729" sldId="269"/>
            <ac:picMk id="5" creationId="{88D20769-71B8-4642-871A-3F55C2424E08}"/>
          </ac:picMkLst>
        </pc:picChg>
        <pc:picChg chg="add del mod">
          <ac:chgData name="VINCENZO ESPOSITO" userId="eb6fbc0f-bfd2-45a6-968c-de59bcfe954d" providerId="ADAL" clId="{64BD8866-2A21-3E4E-AB90-988AB0EBDDE9}" dt="2021-05-25T10:43:58.197" v="365"/>
          <ac:picMkLst>
            <pc:docMk/>
            <pc:sldMk cId="3337832729" sldId="269"/>
            <ac:picMk id="6" creationId="{8F0B9B1B-2A57-8448-9E7C-DA9D44DCD87A}"/>
          </ac:picMkLst>
        </pc:picChg>
      </pc:sldChg>
      <pc:sldChg chg="addSp delSp modSp new mod">
        <pc:chgData name="VINCENZO ESPOSITO" userId="eb6fbc0f-bfd2-45a6-968c-de59bcfe954d" providerId="ADAL" clId="{64BD8866-2A21-3E4E-AB90-988AB0EBDDE9}" dt="2021-05-17T17:32:06.239" v="71" actId="14100"/>
        <pc:sldMkLst>
          <pc:docMk/>
          <pc:sldMk cId="112443671" sldId="270"/>
        </pc:sldMkLst>
        <pc:spChg chg="del">
          <ac:chgData name="VINCENZO ESPOSITO" userId="eb6fbc0f-bfd2-45a6-968c-de59bcfe954d" providerId="ADAL" clId="{64BD8866-2A21-3E4E-AB90-988AB0EBDDE9}" dt="2021-05-17T17:31:14.386" v="61" actId="478"/>
          <ac:spMkLst>
            <pc:docMk/>
            <pc:sldMk cId="112443671" sldId="270"/>
            <ac:spMk id="2" creationId="{74A3C410-D09F-8147-970A-81C6E2E89B28}"/>
          </ac:spMkLst>
        </pc:spChg>
        <pc:spChg chg="del">
          <ac:chgData name="VINCENZO ESPOSITO" userId="eb6fbc0f-bfd2-45a6-968c-de59bcfe954d" providerId="ADAL" clId="{64BD8866-2A21-3E4E-AB90-988AB0EBDDE9}" dt="2021-05-17T17:31:19.078" v="64" actId="478"/>
          <ac:spMkLst>
            <pc:docMk/>
            <pc:sldMk cId="112443671" sldId="270"/>
            <ac:spMk id="3" creationId="{0BB5CDF2-5F4D-DA4E-AACC-0E1BDC1A0A28}"/>
          </ac:spMkLst>
        </pc:spChg>
        <pc:spChg chg="del mod">
          <ac:chgData name="VINCENZO ESPOSITO" userId="eb6fbc0f-bfd2-45a6-968c-de59bcfe954d" providerId="ADAL" clId="{64BD8866-2A21-3E4E-AB90-988AB0EBDDE9}" dt="2021-05-17T17:31:17.355" v="63" actId="478"/>
          <ac:spMkLst>
            <pc:docMk/>
            <pc:sldMk cId="112443671" sldId="270"/>
            <ac:spMk id="4" creationId="{C6D2EEA3-C140-AC43-B5B1-FC461B0CAED6}"/>
          </ac:spMkLst>
        </pc:spChg>
        <pc:picChg chg="add mod">
          <ac:chgData name="VINCENZO ESPOSITO" userId="eb6fbc0f-bfd2-45a6-968c-de59bcfe954d" providerId="ADAL" clId="{64BD8866-2A21-3E4E-AB90-988AB0EBDDE9}" dt="2021-05-17T17:32:06.239" v="71" actId="14100"/>
          <ac:picMkLst>
            <pc:docMk/>
            <pc:sldMk cId="112443671" sldId="270"/>
            <ac:picMk id="6" creationId="{693CD144-28AC-DA49-9E65-83371A4917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EF82DA-7B41-483A-AB5C-E085C384D202}" type="datetime1">
              <a:rPr lang="it-IT" smtClean="0"/>
              <a:t>19/06/2021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61B239-6276-4AB1-BF21-83B12A166A46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BB1A04-13E8-48CD-97F9-AC2568E1A8D4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8221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33782CEC-15AC-4A2F-A300-F053FB2645D6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A319B-1F74-4659-9CFF-5DE214DDDB88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355D-DE7E-4FC8-B6E6-259EE22F5459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2A7C23-60B4-4FEF-B6C2-E362029DDF5C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AB97C-2370-4650-AC3D-6D1D5E6D909C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4585B-C045-41DF-93C4-D26766DA192B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AC824-3BF0-42FF-B2AD-C1E3D6313751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23EE2-E0E7-49BB-BB1A-B2F1153AF05A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80EA27-5F26-4816-9A09-E9EF12DAE6C7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4A5FB-77EE-430F-8C67-75B4CCC93F39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7AD70-0CFD-452E-9DB7-F51CBF52FDFA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8556C-E017-408C-88BC-1D9BB9A8905B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0F74F-6F22-49C2-AF44-69B0B5047491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CD27A6-0E40-4EA8-A5BB-3F09479EBC88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04FF00-7345-4558-A401-72A2B98015EE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25C92-F329-4DB6-80FD-F41E8AF0BE7D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412EF-17BA-46EF-BEB1-C21152C1665A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151E2C3-21E6-43C1-85D5-5ECE7D194CB1}" type="datetime1">
              <a:rPr lang="it-IT" noProof="0" smtClean="0"/>
              <a:t>19/06/2021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790E8D-D18D-7A4D-AADD-CDEED3E6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74" y="804706"/>
            <a:ext cx="7563852" cy="524858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777774B-F130-DE4A-AD94-7D77902D2EDD}"/>
              </a:ext>
            </a:extLst>
          </p:cNvPr>
          <p:cNvSpPr/>
          <p:nvPr/>
        </p:nvSpPr>
        <p:spPr>
          <a:xfrm>
            <a:off x="2514600" y="2803358"/>
            <a:ext cx="397042" cy="20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F7E9DF1-5EAC-F646-91DA-8446BD1B6D64}"/>
              </a:ext>
            </a:extLst>
          </p:cNvPr>
          <p:cNvSpPr/>
          <p:nvPr/>
        </p:nvSpPr>
        <p:spPr>
          <a:xfrm>
            <a:off x="2514600" y="3104147"/>
            <a:ext cx="1876926" cy="21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hlinkClick r:id="rId4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B594B09-454E-B945-82A7-8F04230CC94C}"/>
              </a:ext>
            </a:extLst>
          </p:cNvPr>
          <p:cNvSpPr/>
          <p:nvPr/>
        </p:nvSpPr>
        <p:spPr>
          <a:xfrm>
            <a:off x="2514600" y="3104146"/>
            <a:ext cx="1876926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AC2AA2-0812-634B-AEFA-1CA7AF71B284}"/>
              </a:ext>
            </a:extLst>
          </p:cNvPr>
          <p:cNvSpPr/>
          <p:nvPr/>
        </p:nvSpPr>
        <p:spPr>
          <a:xfrm>
            <a:off x="5486400" y="2213811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1D4294E-6261-6649-BC8D-00B40F05A85A}"/>
              </a:ext>
            </a:extLst>
          </p:cNvPr>
          <p:cNvSpPr/>
          <p:nvPr/>
        </p:nvSpPr>
        <p:spPr>
          <a:xfrm>
            <a:off x="7563852" y="2243890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B1C6BCE-7835-ED4B-8B13-C38E8009FA82}"/>
              </a:ext>
            </a:extLst>
          </p:cNvPr>
          <p:cNvSpPr/>
          <p:nvPr/>
        </p:nvSpPr>
        <p:spPr>
          <a:xfrm>
            <a:off x="5478379" y="3894221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E7C2059-2463-F846-80CD-E4A7F1722D8D}"/>
              </a:ext>
            </a:extLst>
          </p:cNvPr>
          <p:cNvSpPr/>
          <p:nvPr/>
        </p:nvSpPr>
        <p:spPr>
          <a:xfrm>
            <a:off x="7563852" y="3894221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rId4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DA9B00F-3EAE-E642-86F9-CF212DF7ED32}"/>
              </a:ext>
            </a:extLst>
          </p:cNvPr>
          <p:cNvSpPr/>
          <p:nvPr/>
        </p:nvSpPr>
        <p:spPr>
          <a:xfrm>
            <a:off x="8398042" y="5434751"/>
            <a:ext cx="1227221" cy="244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A169E6D-2C04-1047-B9BB-704007D89254}"/>
              </a:ext>
            </a:extLst>
          </p:cNvPr>
          <p:cNvSpPr/>
          <p:nvPr/>
        </p:nvSpPr>
        <p:spPr>
          <a:xfrm>
            <a:off x="2522621" y="3429000"/>
            <a:ext cx="1640305" cy="312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hlinkClick r:id="rId7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A901483-6352-F048-9FA0-9105455EB687}"/>
              </a:ext>
            </a:extLst>
          </p:cNvPr>
          <p:cNvSpPr/>
          <p:nvPr/>
        </p:nvSpPr>
        <p:spPr>
          <a:xfrm>
            <a:off x="2522621" y="3894221"/>
            <a:ext cx="1640305" cy="196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hlinkClick r:id="rId8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38B007B-1526-4248-8D77-CF1F53EC3788}"/>
              </a:ext>
            </a:extLst>
          </p:cNvPr>
          <p:cNvSpPr/>
          <p:nvPr/>
        </p:nvSpPr>
        <p:spPr>
          <a:xfrm>
            <a:off x="2514600" y="2808346"/>
            <a:ext cx="397042" cy="1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hlinkClick r:id="rId8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73600E2-CC4E-8C44-A130-D6B5B8250AA2}"/>
              </a:ext>
            </a:extLst>
          </p:cNvPr>
          <p:cNvSpPr/>
          <p:nvPr/>
        </p:nvSpPr>
        <p:spPr>
          <a:xfrm>
            <a:off x="6713620" y="1612827"/>
            <a:ext cx="850231" cy="58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81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6075DA-0FBB-446E-A891-BFB1016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4" y="818147"/>
            <a:ext cx="7583432" cy="5221706"/>
          </a:xfrm>
          <a:prstGeom prst="rect">
            <a:avLst/>
          </a:prstGeom>
        </p:spPr>
      </p:pic>
      <p:sp>
        <p:nvSpPr>
          <p:cNvPr id="10" name="Rettangolo 9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A174578-2731-4660-A083-32B1A5B2CBF7}"/>
              </a:ext>
            </a:extLst>
          </p:cNvPr>
          <p:cNvSpPr/>
          <p:nvPr/>
        </p:nvSpPr>
        <p:spPr>
          <a:xfrm>
            <a:off x="2479249" y="2809188"/>
            <a:ext cx="414780" cy="216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5A77DB6-049D-4E86-B57B-49DE2C9FD9FE}"/>
              </a:ext>
            </a:extLst>
          </p:cNvPr>
          <p:cNvSpPr/>
          <p:nvPr/>
        </p:nvSpPr>
        <p:spPr>
          <a:xfrm>
            <a:off x="2479249" y="3110845"/>
            <a:ext cx="1951349" cy="216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46F1FF0-7918-4362-91BD-E0C74E742E12}"/>
              </a:ext>
            </a:extLst>
          </p:cNvPr>
          <p:cNvSpPr/>
          <p:nvPr/>
        </p:nvSpPr>
        <p:spPr>
          <a:xfrm>
            <a:off x="2479249" y="3429000"/>
            <a:ext cx="1696825" cy="37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46CA8E-68FE-49F5-B4D9-7B4F2F50916A}"/>
              </a:ext>
            </a:extLst>
          </p:cNvPr>
          <p:cNvSpPr/>
          <p:nvPr/>
        </p:nvSpPr>
        <p:spPr>
          <a:xfrm>
            <a:off x="2479249" y="3900341"/>
            <a:ext cx="1696825" cy="247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03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588FB2AB-2041-2440-A41D-D4CFD07B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73" y="810003"/>
            <a:ext cx="7563853" cy="5237993"/>
          </a:xfrm>
          <a:prstGeom prst="rect">
            <a:avLst/>
          </a:prstGeom>
        </p:spPr>
      </p:pic>
      <p:sp>
        <p:nvSpPr>
          <p:cNvPr id="3" name="Rettangolo 2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A4826BB-1FA4-6949-A5DA-A32256A95830}"/>
              </a:ext>
            </a:extLst>
          </p:cNvPr>
          <p:cNvSpPr/>
          <p:nvPr/>
        </p:nvSpPr>
        <p:spPr>
          <a:xfrm>
            <a:off x="2514600" y="3104146"/>
            <a:ext cx="1876926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889035B-8BC7-3A40-8047-949DBF98B98E}"/>
              </a:ext>
            </a:extLst>
          </p:cNvPr>
          <p:cNvSpPr/>
          <p:nvPr/>
        </p:nvSpPr>
        <p:spPr>
          <a:xfrm>
            <a:off x="2514600" y="3383903"/>
            <a:ext cx="1876926" cy="35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F7E0797-A7A1-6747-BFAC-8863188D17B2}"/>
              </a:ext>
            </a:extLst>
          </p:cNvPr>
          <p:cNvSpPr/>
          <p:nvPr/>
        </p:nvSpPr>
        <p:spPr>
          <a:xfrm>
            <a:off x="2514600" y="3801978"/>
            <a:ext cx="160020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11E0DC3-E026-B24A-BC4E-4F8FFD6DB481}"/>
              </a:ext>
            </a:extLst>
          </p:cNvPr>
          <p:cNvSpPr/>
          <p:nvPr/>
        </p:nvSpPr>
        <p:spPr>
          <a:xfrm>
            <a:off x="2514600" y="2755232"/>
            <a:ext cx="409074" cy="21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8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8D20769-71B8-4642-871A-3F55C242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74" y="804706"/>
            <a:ext cx="7563852" cy="5248588"/>
          </a:xfrm>
          <a:prstGeom prst="rect">
            <a:avLst/>
          </a:prstGeom>
        </p:spPr>
      </p:pic>
      <p:sp>
        <p:nvSpPr>
          <p:cNvPr id="11" name="Rettangolo 10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4E585D8-08FA-9E4A-B619-32045C3F23CD}"/>
              </a:ext>
            </a:extLst>
          </p:cNvPr>
          <p:cNvSpPr/>
          <p:nvPr/>
        </p:nvSpPr>
        <p:spPr>
          <a:xfrm>
            <a:off x="2490537" y="3149243"/>
            <a:ext cx="1876926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504C96-C007-8F4B-9945-E29D32E6D59C}"/>
              </a:ext>
            </a:extLst>
          </p:cNvPr>
          <p:cNvSpPr/>
          <p:nvPr/>
        </p:nvSpPr>
        <p:spPr>
          <a:xfrm>
            <a:off x="2490537" y="3429000"/>
            <a:ext cx="1876926" cy="35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6521A08-0E2C-C04B-BEB7-A6F74A717796}"/>
              </a:ext>
            </a:extLst>
          </p:cNvPr>
          <p:cNvSpPr/>
          <p:nvPr/>
        </p:nvSpPr>
        <p:spPr>
          <a:xfrm>
            <a:off x="2490537" y="3847075"/>
            <a:ext cx="160020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98E1ADC-CFF2-0C45-8F32-DABF248CED3D}"/>
              </a:ext>
            </a:extLst>
          </p:cNvPr>
          <p:cNvSpPr/>
          <p:nvPr/>
        </p:nvSpPr>
        <p:spPr>
          <a:xfrm>
            <a:off x="2490537" y="2800329"/>
            <a:ext cx="409074" cy="21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hlinkClick r:id="rId6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03EE508-20A0-374E-A17A-0A52052A13E3}"/>
              </a:ext>
            </a:extLst>
          </p:cNvPr>
          <p:cNvSpPr/>
          <p:nvPr/>
        </p:nvSpPr>
        <p:spPr>
          <a:xfrm>
            <a:off x="6713620" y="1709080"/>
            <a:ext cx="850231" cy="58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hlinkClick r:id="rId7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566DB6-94E0-7643-AB14-27609FF4DB3B}"/>
              </a:ext>
            </a:extLst>
          </p:cNvPr>
          <p:cNvSpPr/>
          <p:nvPr/>
        </p:nvSpPr>
        <p:spPr>
          <a:xfrm>
            <a:off x="5486399" y="2910129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hlinkClick r:id="rId7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ACC7F26-B347-7946-803D-9846C6BDF777}"/>
              </a:ext>
            </a:extLst>
          </p:cNvPr>
          <p:cNvSpPr/>
          <p:nvPr/>
        </p:nvSpPr>
        <p:spPr>
          <a:xfrm>
            <a:off x="7563851" y="2910130"/>
            <a:ext cx="1227221" cy="1528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3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68EF1D9-10DE-4644-9AEF-1C93B0C9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73" y="589023"/>
            <a:ext cx="7563854" cy="5679954"/>
          </a:xfrm>
          <a:prstGeom prst="rect">
            <a:avLst/>
          </a:prstGeom>
        </p:spPr>
      </p:pic>
      <p:sp>
        <p:nvSpPr>
          <p:cNvPr id="4" name="Rettangolo 3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E328F6E-5F98-C64B-B86A-4D525F1B979F}"/>
              </a:ext>
            </a:extLst>
          </p:cNvPr>
          <p:cNvSpPr/>
          <p:nvPr/>
        </p:nvSpPr>
        <p:spPr>
          <a:xfrm>
            <a:off x="2502569" y="2803356"/>
            <a:ext cx="1876926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6959D5C-F92A-9E4C-8EDD-2E8484657E57}"/>
              </a:ext>
            </a:extLst>
          </p:cNvPr>
          <p:cNvSpPr/>
          <p:nvPr/>
        </p:nvSpPr>
        <p:spPr>
          <a:xfrm>
            <a:off x="2502569" y="3083113"/>
            <a:ext cx="1876926" cy="35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223A40E-8076-F945-9A79-8D1BE8492B01}"/>
              </a:ext>
            </a:extLst>
          </p:cNvPr>
          <p:cNvSpPr/>
          <p:nvPr/>
        </p:nvSpPr>
        <p:spPr>
          <a:xfrm>
            <a:off x="2502569" y="3501188"/>
            <a:ext cx="160020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B3F82BF-7012-F547-BEA2-8623C8697DB7}"/>
              </a:ext>
            </a:extLst>
          </p:cNvPr>
          <p:cNvSpPr/>
          <p:nvPr/>
        </p:nvSpPr>
        <p:spPr>
          <a:xfrm>
            <a:off x="2502569" y="2454442"/>
            <a:ext cx="409074" cy="21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rId7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ADF95B4-35ED-3F43-814D-670D5472B7F5}"/>
              </a:ext>
            </a:extLst>
          </p:cNvPr>
          <p:cNvSpPr/>
          <p:nvPr/>
        </p:nvSpPr>
        <p:spPr>
          <a:xfrm>
            <a:off x="6448927" y="5366085"/>
            <a:ext cx="1058778" cy="25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98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395C10-6287-A448-9AF5-8EB454F6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59" y="560220"/>
            <a:ext cx="7697674" cy="5646239"/>
          </a:xfrm>
          <a:prstGeom prst="rect">
            <a:avLst/>
          </a:prstGeom>
        </p:spPr>
      </p:pic>
      <p:sp>
        <p:nvSpPr>
          <p:cNvPr id="4" name="Rettangolo 3">
            <a:hlinkClick r:id="rId3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7534EA0-C455-0247-8C29-A3A239156250}"/>
              </a:ext>
            </a:extLst>
          </p:cNvPr>
          <p:cNvSpPr/>
          <p:nvPr/>
        </p:nvSpPr>
        <p:spPr>
          <a:xfrm>
            <a:off x="2514600" y="2875546"/>
            <a:ext cx="1876926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hlinkClick r:id="rId4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AEF566D-E2FC-D140-BFC6-C377C88B92EA}"/>
              </a:ext>
            </a:extLst>
          </p:cNvPr>
          <p:cNvSpPr/>
          <p:nvPr/>
        </p:nvSpPr>
        <p:spPr>
          <a:xfrm>
            <a:off x="2514600" y="3155303"/>
            <a:ext cx="1876926" cy="35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hlinkClick r:id="rId5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FA9CDDF-9B74-854C-BD4B-22DC1D1E525F}"/>
              </a:ext>
            </a:extLst>
          </p:cNvPr>
          <p:cNvSpPr/>
          <p:nvPr/>
        </p:nvSpPr>
        <p:spPr>
          <a:xfrm>
            <a:off x="2514600" y="3573378"/>
            <a:ext cx="1600200" cy="228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EE4A87E-6F81-594C-BF14-15831CF6469E}"/>
              </a:ext>
            </a:extLst>
          </p:cNvPr>
          <p:cNvSpPr/>
          <p:nvPr/>
        </p:nvSpPr>
        <p:spPr>
          <a:xfrm>
            <a:off x="2514600" y="2526632"/>
            <a:ext cx="409074" cy="21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rId6" action="ppaction://hlinksldjump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6A9D057-E1FF-6640-ABC5-34372E9D8408}"/>
              </a:ext>
            </a:extLst>
          </p:cNvPr>
          <p:cNvSpPr/>
          <p:nvPr/>
        </p:nvSpPr>
        <p:spPr>
          <a:xfrm>
            <a:off x="6456946" y="5446295"/>
            <a:ext cx="1026695" cy="208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33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85_TF22898775_Win32" id="{4DFB07A7-819D-45A4-B744-BDC7367FA643}" vid="{EE897D4B-3BF6-4AA5-97D1-2C8D5B865C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5E53002CF114584786A9F4F5BFE32" ma:contentTypeVersion="7" ma:contentTypeDescription="Creare un nuovo documento." ma:contentTypeScope="" ma:versionID="5b18b1a78f37ff49f9cc5f6241a81d15">
  <xsd:schema xmlns:xsd="http://www.w3.org/2001/XMLSchema" xmlns:xs="http://www.w3.org/2001/XMLSchema" xmlns:p="http://schemas.microsoft.com/office/2006/metadata/properties" xmlns:ns2="a8326296-03fc-45dc-9d18-eca94a725608" targetNamespace="http://schemas.microsoft.com/office/2006/metadata/properties" ma:root="true" ma:fieldsID="10e1da0002cac76bba15589aa4daf0e8" ns2:_="">
    <xsd:import namespace="a8326296-03fc-45dc-9d18-eca94a725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26296-03fc-45dc-9d18-eca94a725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03B26F-8368-49D7-9E58-BCA09C15F4BE}">
  <ds:schemaRefs>
    <ds:schemaRef ds:uri="a8326296-03fc-45dc-9d18-eca94a7256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8326296-03fc-45dc-9d18-eca94a7256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moderno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Sica</dc:creator>
  <cp:lastModifiedBy>Marco Sica</cp:lastModifiedBy>
  <cp:revision>1</cp:revision>
  <dcterms:created xsi:type="dcterms:W3CDTF">2021-05-17T16:31:09Z</dcterms:created>
  <dcterms:modified xsi:type="dcterms:W3CDTF">2021-06-19T13:46:02Z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0x010100A515E53002CF114584786A9F4F5BFE32</vt:lpwstr>
  </property>
</Properties>
</file>