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0" r:id="rId1"/>
  </p:sldMasterIdLst>
  <p:sldIdLst>
    <p:sldId id="256" r:id="rId2"/>
    <p:sldId id="257" r:id="rId3"/>
    <p:sldId id="260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3E41-E2DE-48B7-AD25-2C05D8372D60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CA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D2BAF3C-40CE-AB4A-8D1C-521CD1C326CE}" type="datetimeFigureOut">
              <a:rPr lang="en-US" smtClean="0"/>
              <a:t>2014-04-17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5ECBC268-6493-644C-9849-C94F311B9A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Graduate Writing Forums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2438400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</a:t>
            </a:r>
          </a:p>
          <a:p>
            <a:endParaRPr lang="en-US" b="1" dirty="0" smtClean="0"/>
          </a:p>
          <a:p>
            <a:r>
              <a:rPr lang="en-US" dirty="0" smtClean="0"/>
              <a:t>April 17, </a:t>
            </a:r>
            <a:r>
              <a:rPr lang="en-US" dirty="0" smtClean="0"/>
              <a:t>2014</a:t>
            </a:r>
          </a:p>
          <a:p>
            <a:endParaRPr lang="en-US" dirty="0"/>
          </a:p>
          <a:p>
            <a:r>
              <a:rPr lang="en-US" dirty="0" smtClean="0"/>
              <a:t>Vincenzo Coia</a:t>
            </a:r>
          </a:p>
          <a:p>
            <a:r>
              <a:rPr lang="en-US" dirty="0"/>
              <a:t>w</a:t>
            </a:r>
            <a:r>
              <a:rPr lang="en-US" dirty="0" smtClean="0"/>
              <a:t>ith Andy Leung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Rep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4999"/>
            <a:ext cx="8001000" cy="441093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Contact Professor:</a:t>
            </a:r>
          </a:p>
          <a:p>
            <a:pPr lvl="2">
              <a:lnSpc>
                <a:spcPct val="130000"/>
              </a:lnSpc>
              <a:buFont typeface="+mj-lt"/>
              <a:buAutoNum type="alphaUcPeriod"/>
            </a:pPr>
            <a:r>
              <a:rPr lang="en-US" dirty="0" smtClean="0"/>
              <a:t>Ask to lead workshop</a:t>
            </a:r>
          </a:p>
          <a:p>
            <a:pPr lvl="2">
              <a:lnSpc>
                <a:spcPct val="130000"/>
              </a:lnSpc>
              <a:buFont typeface="+mj-lt"/>
              <a:buAutoNum type="alphaUcPeriod"/>
            </a:pPr>
            <a:r>
              <a:rPr lang="en-US" dirty="0" smtClean="0"/>
              <a:t>Give outline of difficulties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They’re already willing to help!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Schedule/</a:t>
            </a:r>
            <a:r>
              <a:rPr lang="en-US" dirty="0"/>
              <a:t>o</a:t>
            </a:r>
            <a:r>
              <a:rPr lang="en-US" dirty="0" smtClean="0"/>
              <a:t>rganize </a:t>
            </a:r>
            <a:r>
              <a:rPr lang="en-US" b="1" dirty="0" smtClean="0"/>
              <a:t>workshop</a:t>
            </a:r>
            <a:r>
              <a:rPr lang="en-US" dirty="0" smtClean="0"/>
              <a:t> and </a:t>
            </a:r>
            <a:r>
              <a:rPr lang="en-US" b="1" dirty="0" smtClean="0"/>
              <a:t>feedback session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Write brief “minutes” of feedback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7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908" y="1796381"/>
            <a:ext cx="8001000" cy="812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Any thoughts? Suggestions? Concerns?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74577" y="2952463"/>
            <a:ext cx="1956365" cy="915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Brainstorming Session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8174" y="2952463"/>
            <a:ext cx="1956365" cy="915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Online Sign-up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6093" y="2509883"/>
            <a:ext cx="3241825" cy="442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Forum Branch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093" y="3867817"/>
            <a:ext cx="3241825" cy="442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Forum Branch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230942" y="3410140"/>
            <a:ext cx="667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4854539" y="2731173"/>
            <a:ext cx="701554" cy="678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>
            <a:off x="4854539" y="3410140"/>
            <a:ext cx="701554" cy="678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6819941" y="3111294"/>
            <a:ext cx="1109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/>
              <a:t>...</a:t>
            </a:r>
            <a:endParaRPr lang="en-US" sz="4400" b="1" spc="600" dirty="0"/>
          </a:p>
        </p:txBody>
      </p:sp>
      <p:sp>
        <p:nvSpPr>
          <p:cNvPr id="13" name="Rectangle 12"/>
          <p:cNvSpPr/>
          <p:nvPr/>
        </p:nvSpPr>
        <p:spPr>
          <a:xfrm>
            <a:off x="0" y="5260832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Small Group Meeting</a:t>
            </a:r>
          </a:p>
        </p:txBody>
      </p:sp>
      <p:cxnSp>
        <p:nvCxnSpPr>
          <p:cNvPr id="14" name="Straight Connector 13"/>
          <p:cNvCxnSpPr>
            <a:stCxn id="13" idx="3"/>
            <a:endCxn id="15" idx="1"/>
          </p:cNvCxnSpPr>
          <p:nvPr/>
        </p:nvCxnSpPr>
        <p:spPr>
          <a:xfrm>
            <a:off x="1647464" y="5735672"/>
            <a:ext cx="1300101" cy="1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47565" y="527546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Workshop lead by Faculty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5126" y="5116285"/>
            <a:ext cx="14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contacts professor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3"/>
          </p:cNvCxnSpPr>
          <p:nvPr/>
        </p:nvCxnSpPr>
        <p:spPr>
          <a:xfrm>
            <a:off x="4595029" y="5750300"/>
            <a:ext cx="961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1043" y="5133726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19" name="Straight Connector 18"/>
          <p:cNvCxnSpPr>
            <a:endCxn id="22" idx="1"/>
          </p:cNvCxnSpPr>
          <p:nvPr/>
        </p:nvCxnSpPr>
        <p:spPr>
          <a:xfrm>
            <a:off x="5556093" y="5746467"/>
            <a:ext cx="872947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58654" y="5748200"/>
            <a:ext cx="136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to group for feedback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29040" y="5271627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Feedback Session</a:t>
            </a:r>
          </a:p>
        </p:txBody>
      </p:sp>
      <p:cxnSp>
        <p:nvCxnSpPr>
          <p:cNvPr id="23" name="Straight Connector 22"/>
          <p:cNvCxnSpPr>
            <a:stCxn id="22" idx="3"/>
          </p:cNvCxnSpPr>
          <p:nvPr/>
        </p:nvCxnSpPr>
        <p:spPr>
          <a:xfrm>
            <a:off x="8076504" y="5746467"/>
            <a:ext cx="106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0350" y="5127726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142214" y="5595132"/>
            <a:ext cx="0" cy="281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5400000">
            <a:off x="4280446" y="252732"/>
            <a:ext cx="584893" cy="9142214"/>
          </a:xfrm>
          <a:prstGeom prst="leftBrace">
            <a:avLst>
              <a:gd name="adj1" fmla="val 54573"/>
              <a:gd name="adj2" fmla="val 21446"/>
            </a:avLst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ket 51"/>
          <p:cNvSpPr/>
          <p:nvPr/>
        </p:nvSpPr>
        <p:spPr>
          <a:xfrm rot="5400000">
            <a:off x="4295665" y="1931259"/>
            <a:ext cx="552669" cy="9140431"/>
          </a:xfrm>
          <a:prstGeom prst="rightBracket">
            <a:avLst>
              <a:gd name="adj" fmla="val 41312"/>
            </a:avLst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All! Summary: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577" y="4096207"/>
            <a:ext cx="1956365" cy="915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Brainstorming Session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884" y="2261512"/>
            <a:ext cx="107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Step 1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5055" y="2261512"/>
            <a:ext cx="107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Step 3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0830" y="2261512"/>
            <a:ext cx="107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Step 2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8174" y="4096207"/>
            <a:ext cx="1956365" cy="915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Online Sign-up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56093" y="3333253"/>
            <a:ext cx="3241825" cy="442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Forum Branch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56093" y="4096207"/>
            <a:ext cx="3241825" cy="4425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Forum Branch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>
            <a:stCxn id="4" idx="3"/>
            <a:endCxn id="11" idx="1"/>
          </p:cNvCxnSpPr>
          <p:nvPr/>
        </p:nvCxnSpPr>
        <p:spPr>
          <a:xfrm>
            <a:off x="2230942" y="4553884"/>
            <a:ext cx="667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12" idx="1"/>
          </p:cNvCxnSpPr>
          <p:nvPr/>
        </p:nvCxnSpPr>
        <p:spPr>
          <a:xfrm flipV="1">
            <a:off x="4854539" y="3554543"/>
            <a:ext cx="701554" cy="99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1"/>
          </p:cNvCxnSpPr>
          <p:nvPr/>
        </p:nvCxnSpPr>
        <p:spPr>
          <a:xfrm flipV="1">
            <a:off x="4854539" y="4317497"/>
            <a:ext cx="701554" cy="236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6819941" y="4937247"/>
            <a:ext cx="1109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600" dirty="0" smtClean="0"/>
              <a:t>...</a:t>
            </a:r>
            <a:endParaRPr lang="en-US" sz="4400" b="1" spc="600" dirty="0"/>
          </a:p>
        </p:txBody>
      </p:sp>
    </p:spTree>
    <p:extLst>
      <p:ext uri="{BB962C8B-B14F-4D97-AF65-F5344CB8AC3E}">
        <p14:creationId xmlns:p14="http://schemas.microsoft.com/office/powerpoint/2010/main" val="40815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977" y="264539"/>
            <a:ext cx="3355926" cy="1216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Brainstorming Session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6972" y="635164"/>
            <a:ext cx="1015378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6757" y="37349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757" y="655420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6279903" y="872704"/>
            <a:ext cx="147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7442350" y="485639"/>
            <a:ext cx="114407" cy="38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7442350" y="767561"/>
            <a:ext cx="114407" cy="10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8116577" y="1008201"/>
            <a:ext cx="7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/>
              <a:t>...</a:t>
            </a:r>
            <a:endParaRPr lang="en-US" b="1" spc="600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71500" y="1904999"/>
            <a:ext cx="8001000" cy="4696987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You give answers to this question: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 smtClean="0">
                <a:latin typeface="Arial"/>
                <a:cs typeface="Arial"/>
              </a:rPr>
              <a:t>ALL</a:t>
            </a:r>
            <a:r>
              <a:rPr lang="en-US" dirty="0" smtClean="0">
                <a:latin typeface="Arial"/>
                <a:cs typeface="Arial"/>
              </a:rPr>
              <a:t> struggles are accepted!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311026" y="3089319"/>
            <a:ext cx="4782223" cy="1854940"/>
          </a:xfrm>
          <a:prstGeom prst="cloud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What are your struggles with technical writing?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41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977" y="264539"/>
            <a:ext cx="3355926" cy="1216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Brainstorming Session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6972" y="635164"/>
            <a:ext cx="1015378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6757" y="37349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757" y="655420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6279903" y="872704"/>
            <a:ext cx="147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7442350" y="485639"/>
            <a:ext cx="114407" cy="38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7442350" y="767561"/>
            <a:ext cx="114407" cy="10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8116577" y="1008201"/>
            <a:ext cx="7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/>
              <a:t>...</a:t>
            </a:r>
            <a:endParaRPr lang="en-US" b="1" spc="600" dirty="0"/>
          </a:p>
        </p:txBody>
      </p:sp>
      <p:sp>
        <p:nvSpPr>
          <p:cNvPr id="24" name="Cloud 23"/>
          <p:cNvSpPr/>
          <p:nvPr/>
        </p:nvSpPr>
        <p:spPr>
          <a:xfrm>
            <a:off x="2311026" y="3089319"/>
            <a:ext cx="4782223" cy="1854940"/>
          </a:xfrm>
          <a:prstGeom prst="cloud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What are your struggles with technical writing?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047890" y="2986341"/>
            <a:ext cx="766529" cy="40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326720" y="4626190"/>
            <a:ext cx="766529" cy="400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47477" y="4944260"/>
            <a:ext cx="152400" cy="914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79904" y="2620199"/>
            <a:ext cx="710379" cy="51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9877" y="2469389"/>
            <a:ext cx="331780" cy="692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74163" y="4707554"/>
            <a:ext cx="476838" cy="63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128853" y="3386808"/>
            <a:ext cx="1182175" cy="50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61446" y="4396876"/>
            <a:ext cx="991245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580947" y="2620199"/>
            <a:ext cx="152402" cy="638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80947" y="4859954"/>
            <a:ext cx="152402" cy="815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548749" y="4707554"/>
            <a:ext cx="308904" cy="104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629212">
            <a:off x="1917430" y="5153002"/>
            <a:ext cx="3035463" cy="1290065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20800580">
            <a:off x="200054" y="2049545"/>
            <a:ext cx="5447845" cy="1273844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19994069">
            <a:off x="4959526" y="4895189"/>
            <a:ext cx="3035463" cy="1290065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8300" y="1813215"/>
            <a:ext cx="194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Category 1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8843" y="6055112"/>
            <a:ext cx="194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Category 2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54795" y="5675192"/>
            <a:ext cx="194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Category 3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786" y="2986341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62412" y="2620199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55016" y="2044047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81979" y="1884613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54795" y="2177001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38825" y="4782406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65887" y="4396876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248232" y="5273486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92198" y="5680117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78749" y="5755286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857653" y="5675192"/>
            <a:ext cx="325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72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977" y="264539"/>
            <a:ext cx="3355926" cy="1216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Brainstorming Session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6972" y="635164"/>
            <a:ext cx="1015378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6757" y="37349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757" y="655420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6279903" y="872704"/>
            <a:ext cx="147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7442350" y="485639"/>
            <a:ext cx="114407" cy="38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7442350" y="767561"/>
            <a:ext cx="114407" cy="10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8116577" y="1008201"/>
            <a:ext cx="7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/>
              <a:t>...</a:t>
            </a:r>
            <a:endParaRPr lang="en-US" b="1" spc="600" dirty="0"/>
          </a:p>
        </p:txBody>
      </p:sp>
      <p:pic>
        <p:nvPicPr>
          <p:cNvPr id="23" name="Picture 22" descr="Vo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0" y="2508865"/>
            <a:ext cx="5744569" cy="3590355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637249" y="5537940"/>
            <a:ext cx="1360573" cy="345946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5695" y="5537940"/>
            <a:ext cx="1360573" cy="345946"/>
          </a:xfrm>
          <a:prstGeom prst="ellipse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571500" y="1904999"/>
            <a:ext cx="8001000" cy="49530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Gage interest (</a:t>
            </a:r>
            <a:r>
              <a:rPr lang="en-US" b="1" dirty="0" smtClean="0">
                <a:latin typeface="Arial"/>
                <a:cs typeface="Arial"/>
              </a:rPr>
              <a:t>not </a:t>
            </a:r>
            <a:r>
              <a:rPr lang="en-US" dirty="0" smtClean="0">
                <a:latin typeface="Arial"/>
                <a:cs typeface="Arial"/>
              </a:rPr>
              <a:t>the same as signing up!)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Select final categories (≥1, but not many)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9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3977" y="264539"/>
            <a:ext cx="3355926" cy="1216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3600" dirty="0" smtClean="0">
                <a:latin typeface="Arial"/>
                <a:cs typeface="Arial"/>
              </a:rPr>
              <a:t>Sign-up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852" y="635164"/>
            <a:ext cx="1310774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Brainstorming Session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33450" y="338699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3450" y="617439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111626" y="872704"/>
            <a:ext cx="812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6279903" y="450840"/>
            <a:ext cx="853547" cy="42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 flipV="1">
            <a:off x="6279903" y="729580"/>
            <a:ext cx="853547" cy="143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7693270" y="1013709"/>
            <a:ext cx="71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/>
              <a:t>...</a:t>
            </a:r>
            <a:endParaRPr lang="en-US" b="1" spc="600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1148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Survey circulated to determine groups: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6" name="Vertical Scroll 45"/>
          <p:cNvSpPr/>
          <p:nvPr/>
        </p:nvSpPr>
        <p:spPr>
          <a:xfrm>
            <a:off x="2501011" y="2678760"/>
            <a:ext cx="4632439" cy="3341040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forum(s) will you commit to?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Category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Category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1217" y="3905347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61217" y="4887075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19307" y="4008325"/>
            <a:ext cx="1414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19307" y="4999216"/>
            <a:ext cx="1414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176" y="682755"/>
            <a:ext cx="796341" cy="4652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63" y="672895"/>
            <a:ext cx="1292803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Brainstorming Session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011" y="52642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1011" y="906273"/>
            <a:ext cx="4173213" cy="5697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Forum Branch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1338566" y="910435"/>
            <a:ext cx="171610" cy="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2306517" y="638569"/>
            <a:ext cx="194494" cy="2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>
            <a:off x="2306517" y="915365"/>
            <a:ext cx="194494" cy="275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19" y="2140988"/>
            <a:ext cx="7658355" cy="33868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/>
                <a:cs typeface="Arial"/>
              </a:rPr>
              <a:t>Small Group Meeting</a:t>
            </a:r>
          </a:p>
          <a:p>
            <a:pPr algn="ctr"/>
            <a:endParaRPr lang="en-US" sz="3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Choose a group representative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Choose potential professors to lead workshop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Specify difficulties to present to instructor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176" y="682755"/>
            <a:ext cx="796341" cy="4652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63" y="672895"/>
            <a:ext cx="1292803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Brainstorming Session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011" y="52642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1011" y="906273"/>
            <a:ext cx="4173213" cy="5697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Forum Branch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1338566" y="910435"/>
            <a:ext cx="171610" cy="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2306517" y="638569"/>
            <a:ext cx="194494" cy="2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>
            <a:off x="2306517" y="915365"/>
            <a:ext cx="194494" cy="275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28815" y="191080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Small Group Meeting</a:t>
            </a:r>
          </a:p>
        </p:txBody>
      </p:sp>
      <p:cxnSp>
        <p:nvCxnSpPr>
          <p:cNvPr id="13" name="Straight Connector 12"/>
          <p:cNvCxnSpPr>
            <a:stCxn id="87" idx="3"/>
            <a:endCxn id="16" idx="1"/>
          </p:cNvCxnSpPr>
          <p:nvPr/>
        </p:nvCxnSpPr>
        <p:spPr>
          <a:xfrm>
            <a:off x="1876279" y="2385640"/>
            <a:ext cx="1631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7793" y="191080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Workshop lead by Faculty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1846" y="1750750"/>
            <a:ext cx="14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contacts professor</a:t>
            </a:r>
            <a:endParaRPr lang="en-US" dirty="0"/>
          </a:p>
        </p:txBody>
      </p:sp>
      <p:cxnSp>
        <p:nvCxnSpPr>
          <p:cNvPr id="20" name="Straight Connector 19"/>
          <p:cNvCxnSpPr>
            <a:stCxn id="16" idx="3"/>
          </p:cNvCxnSpPr>
          <p:nvPr/>
        </p:nvCxnSpPr>
        <p:spPr>
          <a:xfrm>
            <a:off x="5155257" y="2385640"/>
            <a:ext cx="1518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5300" y="1780217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74224" y="2385641"/>
            <a:ext cx="1299962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454" y="1753680"/>
            <a:ext cx="176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to group for feedback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974186" y="2385640"/>
            <a:ext cx="0" cy="73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4917" y="3123644"/>
            <a:ext cx="8008508" cy="3352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/>
                <a:cs typeface="Arial"/>
              </a:rPr>
              <a:t>Feedback Session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Everyone </a:t>
            </a:r>
            <a:r>
              <a:rPr lang="en-US" sz="2800" b="1" dirty="0" smtClean="0">
                <a:solidFill>
                  <a:schemeClr val="tx1"/>
                </a:solidFill>
                <a:latin typeface="Arial"/>
                <a:cs typeface="Arial"/>
              </a:rPr>
              <a:t>gives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 and </a:t>
            </a:r>
            <a:r>
              <a:rPr lang="en-US" sz="2800" b="1" dirty="0" smtClean="0">
                <a:solidFill>
                  <a:schemeClr val="tx1"/>
                </a:solidFill>
                <a:latin typeface="Arial"/>
                <a:cs typeface="Arial"/>
              </a:rPr>
              <a:t>receives</a:t>
            </a: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 feedback once.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Group rep records things learned/“minutes”.</a:t>
            </a:r>
          </a:p>
        </p:txBody>
      </p:sp>
    </p:spTree>
    <p:extLst>
      <p:ext uri="{BB962C8B-B14F-4D97-AF65-F5344CB8AC3E}">
        <p14:creationId xmlns:p14="http://schemas.microsoft.com/office/powerpoint/2010/main" val="341058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  <p:bldP spid="26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176" y="682755"/>
            <a:ext cx="796341" cy="46522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Online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Sign-up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63" y="672895"/>
            <a:ext cx="1292803" cy="47508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Brainstorming Session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011" y="526428"/>
            <a:ext cx="1642828" cy="22428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Forum Branch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1011" y="906273"/>
            <a:ext cx="4173213" cy="5697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Forum Branch</a:t>
            </a:r>
            <a:endParaRPr lang="en-US" sz="36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1338566" y="910435"/>
            <a:ext cx="171610" cy="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 flipV="1">
            <a:off x="2306517" y="638569"/>
            <a:ext cx="194494" cy="27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>
          <a:xfrm>
            <a:off x="2306517" y="915365"/>
            <a:ext cx="194494" cy="275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28815" y="191080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Small Group Meeting</a:t>
            </a:r>
          </a:p>
        </p:txBody>
      </p:sp>
      <p:cxnSp>
        <p:nvCxnSpPr>
          <p:cNvPr id="13" name="Straight Connector 12"/>
          <p:cNvCxnSpPr>
            <a:stCxn id="87" idx="3"/>
            <a:endCxn id="16" idx="1"/>
          </p:cNvCxnSpPr>
          <p:nvPr/>
        </p:nvCxnSpPr>
        <p:spPr>
          <a:xfrm>
            <a:off x="1876279" y="2385640"/>
            <a:ext cx="1631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7793" y="1910800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Workshop lead by Faculty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1846" y="1750750"/>
            <a:ext cx="14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 contacts professor</a:t>
            </a:r>
            <a:endParaRPr lang="en-US" dirty="0"/>
          </a:p>
        </p:txBody>
      </p:sp>
      <p:cxnSp>
        <p:nvCxnSpPr>
          <p:cNvPr id="20" name="Straight Connector 19"/>
          <p:cNvCxnSpPr>
            <a:stCxn id="16" idx="3"/>
          </p:cNvCxnSpPr>
          <p:nvPr/>
        </p:nvCxnSpPr>
        <p:spPr>
          <a:xfrm>
            <a:off x="5155257" y="2385640"/>
            <a:ext cx="1518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5300" y="1780217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74224" y="2385641"/>
            <a:ext cx="1299962" cy="0"/>
          </a:xfrm>
          <a:prstGeom prst="line">
            <a:avLst/>
          </a:prstGeom>
          <a:ln>
            <a:solidFill>
              <a:schemeClr val="tx1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454" y="1753680"/>
            <a:ext cx="176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to group for feedback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974186" y="2385640"/>
            <a:ext cx="0" cy="73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50454" y="3123644"/>
            <a:ext cx="1647464" cy="949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Feedback Session</a:t>
            </a:r>
          </a:p>
        </p:txBody>
      </p:sp>
      <p:cxnSp>
        <p:nvCxnSpPr>
          <p:cNvPr id="42" name="Straight Connector 41"/>
          <p:cNvCxnSpPr>
            <a:stCxn id="39" idx="2"/>
          </p:cNvCxnSpPr>
          <p:nvPr/>
        </p:nvCxnSpPr>
        <p:spPr>
          <a:xfrm>
            <a:off x="7974186" y="4073324"/>
            <a:ext cx="4396" cy="890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56271" y="4953736"/>
            <a:ext cx="12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 advice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969790" y="5600067"/>
            <a:ext cx="0" cy="281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43627" y="5884801"/>
            <a:ext cx="469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4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164</TotalTime>
  <Words>369</Words>
  <Application>Microsoft Macintosh PowerPoint</Application>
  <PresentationFormat>On-screen Show (4:3)</PresentationFormat>
  <Paragraphs>140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Travelogue</vt:lpstr>
      <vt:lpstr>Graduate Writing Forums</vt:lpstr>
      <vt:lpstr>The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Rep Duties</vt:lpstr>
      <vt:lpstr>That’s All! Summary: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Writing Forums</dc:title>
  <dc:creator>Vincenzo Coia</dc:creator>
  <cp:lastModifiedBy>Vincenzo Coia</cp:lastModifiedBy>
  <cp:revision>43</cp:revision>
  <dcterms:created xsi:type="dcterms:W3CDTF">2014-04-05T05:07:36Z</dcterms:created>
  <dcterms:modified xsi:type="dcterms:W3CDTF">2014-04-17T20:16:44Z</dcterms:modified>
</cp:coreProperties>
</file>