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52eb2eaa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b52eb2eaa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b52eb2eaa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b52eb2eaa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b52eb2eaa2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b52eb2eaa2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b52eb2eaa2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b52eb2eaa2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vincenzocoia.com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Relationship Id="rId4" Type="http://schemas.openxmlformats.org/officeDocument/2006/relationships/image" Target="../media/image2.jpg"/><Relationship Id="rId5" Type="http://schemas.openxmlformats.org/officeDocument/2006/relationships/image" Target="../media/image1.jpg"/><Relationship Id="rId6" Type="http://schemas.openxmlformats.org/officeDocument/2006/relationships/image" Target="../media/image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distplyr.netlify.app/" TargetMode="External"/><Relationship Id="rId4" Type="http://schemas.openxmlformats.org/officeDocument/2006/relationships/hyperlink" Target="https://www.youtube.com/channel/UCrB-uourf2vxGeBnGjQrA0w" TargetMode="External"/><Relationship Id="rId5" Type="http://schemas.openxmlformats.org/officeDocument/2006/relationships/hyperlink" Target="https://ubc-mds.github.io/DSCI_551_stat-prob-dsci/lectures/" TargetMode="External"/><Relationship Id="rId6" Type="http://schemas.openxmlformats.org/officeDocument/2006/relationships/hyperlink" Target="https://stat545.stat.ubc.ca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Me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Vincenzo Coia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January 2021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49050" y="2332400"/>
            <a:ext cx="3378700" cy="2533675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66500" y="3617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- PhD in Statistics from UBC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- I'm into biology and earth science, too: BSc from Brock.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- Assistant Professor of Teaching at UBC, dept of Statistics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- I love the outdoors!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96295" y="2332401"/>
            <a:ext cx="2139075" cy="2852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3794" y="2332401"/>
            <a:ext cx="1900256" cy="2533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27002" y="2787401"/>
            <a:ext cx="2416998" cy="18124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Career “Mission”</a:t>
            </a:r>
            <a:endParaRPr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I'm currently seeking to build frameworks and help others use probabilistic thinking when solving problems with data, allowing for a more complete picture of the world so that we can make more informed decisions.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And, do so in a "clean and modern" way!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333333"/>
              </a:buClr>
              <a:buSzPts val="1800"/>
              <a:buChar char="●"/>
            </a:pPr>
            <a:r>
              <a:rPr lang="en">
                <a:solidFill>
                  <a:srgbClr val="337AB7"/>
                </a:solidFill>
                <a:highlight>
                  <a:srgbClr val="FFFFFF"/>
                </a:highlight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distplyr R package</a:t>
            </a:r>
            <a:endParaRPr>
              <a:solidFill>
                <a:srgbClr val="337AB7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Char char="●"/>
            </a:pPr>
            <a:r>
              <a:rPr lang="en">
                <a:solidFill>
                  <a:srgbClr val="337AB7"/>
                </a:solidFill>
                <a:highlight>
                  <a:srgbClr val="FFFFFF"/>
                </a:highlight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YouTube channel</a:t>
            </a:r>
            <a:endParaRPr>
              <a:solidFill>
                <a:srgbClr val="337AB7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Char char="●"/>
            </a:pPr>
            <a:r>
              <a:rPr lang="en">
                <a:solidFill>
                  <a:srgbClr val="337AB7"/>
                </a:solidFill>
                <a:highlight>
                  <a:srgbClr val="FFFFFF"/>
                </a:highlight>
                <a:uFill>
                  <a:noFill/>
                </a:u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Probability for Data Science “book”</a:t>
            </a:r>
            <a:endParaRPr>
              <a:solidFill>
                <a:srgbClr val="337AB7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Char char="●"/>
            </a:pPr>
            <a:r>
              <a:rPr lang="en">
                <a:solidFill>
                  <a:srgbClr val="337AB7"/>
                </a:solidFill>
                <a:highlight>
                  <a:srgbClr val="FFFFFF"/>
                </a:highlight>
                <a:uFill>
                  <a:noFill/>
                </a:u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STAT 545 resource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Inclusivity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You belong here.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Inclusivity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It's important to me that I promote an inclusive environment both in and outside of the classroom, both in person and online. To promote this, I like to challenge myself by asking myself, "would I respond differently if this person was a different gender? race? looked a different way?" -- this helps me avoid unconscious preferential treatment of some people over others. Despite my efforts, if I ever do discriminate against someone, or make an uncalled for assumption, I welcome being called out on it, and I sincerely apologize and would like to right the mistake.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 hope you feel that I can provide a safe space for you to open up about any difficulties that you may be experiencing, or any concerns. I like to make time for my students, so please do reach out.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