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00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2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C8584-9049-44D0-8EEC-F9644E97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1838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accent1"/>
                </a:solidFill>
              </a:rPr>
              <a:t>Casa Domotica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A79530-830C-468C-8F29-247589631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it-IT" sz="2200" dirty="0">
                <a:solidFill>
                  <a:schemeClr val="tx1">
                    <a:alpha val="60000"/>
                  </a:schemeClr>
                </a:solidFill>
              </a:rPr>
              <a:t>Progetto per: Programmazione 3 e lab.</a:t>
            </a:r>
          </a:p>
          <a:p>
            <a:pPr algn="l"/>
            <a:r>
              <a:rPr lang="it-IT" sz="2200" dirty="0">
                <a:solidFill>
                  <a:schemeClr val="tx1">
                    <a:alpha val="60000"/>
                  </a:schemeClr>
                </a:solidFill>
              </a:rPr>
              <a:t>Studente: Vincenzo D'Alò</a:t>
            </a:r>
          </a:p>
          <a:p>
            <a:pPr algn="l"/>
            <a:r>
              <a:rPr lang="it-IT" sz="2200" dirty="0">
                <a:solidFill>
                  <a:schemeClr val="tx1">
                    <a:alpha val="60000"/>
                  </a:schemeClr>
                </a:solidFill>
              </a:rPr>
              <a:t>Matricola: 0124/1726</a:t>
            </a:r>
          </a:p>
        </p:txBody>
      </p:sp>
    </p:spTree>
    <p:extLst>
      <p:ext uri="{BB962C8B-B14F-4D97-AF65-F5344CB8AC3E}">
        <p14:creationId xmlns:p14="http://schemas.microsoft.com/office/powerpoint/2010/main" val="187623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D9E63A-2890-4712-97A9-D12DF6A2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UML – Class Diagram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C3BFA8C-F702-4D7D-A9CE-B51DC2DA8A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87" y="159134"/>
            <a:ext cx="3662249" cy="65397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2181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DA3BB-7349-48F4-AD02-64AF7CF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Cos’è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C24F8-733A-464E-99DC-A2CF60D9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5653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Casa Domotica è un’implementazione semplificata per la simulazione di una casa dove sono presenti sensori per il monitoraggio e per l’intervento, essa offre la possibilità di :</a:t>
            </a:r>
          </a:p>
          <a:p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Aggiungere un nuovo sensore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Aggiungere un componente ad un sensore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Resettare i sensori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Mostrare le statistiche dei sensori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Monitorare i sensori </a:t>
            </a:r>
          </a:p>
        </p:txBody>
      </p:sp>
    </p:spTree>
    <p:extLst>
      <p:ext uri="{BB962C8B-B14F-4D97-AF65-F5344CB8AC3E}">
        <p14:creationId xmlns:p14="http://schemas.microsoft.com/office/powerpoint/2010/main" val="41528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C5644-164A-4AA4-9147-CD5A250C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Gui (1): Monitoraggio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D229B8C-1EE5-4172-80CE-3FACFC332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541" y="2297551"/>
            <a:ext cx="10372917" cy="3709354"/>
          </a:xfrm>
        </p:spPr>
      </p:pic>
    </p:spTree>
    <p:extLst>
      <p:ext uri="{BB962C8B-B14F-4D97-AF65-F5344CB8AC3E}">
        <p14:creationId xmlns:p14="http://schemas.microsoft.com/office/powerpoint/2010/main" val="48737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0D582-A1E7-4F1B-B350-A664EA68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Gui (2): Visualizzazione componenti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1AFE21A-ACC4-49C6-B1AC-A573F01A8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03" y="2065570"/>
            <a:ext cx="7169393" cy="3519304"/>
          </a:xfrm>
        </p:spPr>
      </p:pic>
    </p:spTree>
    <p:extLst>
      <p:ext uri="{BB962C8B-B14F-4D97-AF65-F5344CB8AC3E}">
        <p14:creationId xmlns:p14="http://schemas.microsoft.com/office/powerpoint/2010/main" val="125498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46FA8-5BB6-4E60-8C60-10596EF0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Gui (3): visualizzazione allarmi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E39877C-F1F2-4F34-91E1-55B5154C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702" y="2224711"/>
            <a:ext cx="7554596" cy="3720733"/>
          </a:xfrm>
        </p:spPr>
      </p:pic>
    </p:spTree>
    <p:extLst>
      <p:ext uri="{BB962C8B-B14F-4D97-AF65-F5344CB8AC3E}">
        <p14:creationId xmlns:p14="http://schemas.microsoft.com/office/powerpoint/2010/main" val="22371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38363-0C47-441C-82E6-5FF25203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Design 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507AB-E45D-44B4-9313-CCC6D5E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seguenti pattern sono stati utilizzati per realizzare il progetto:</a:t>
            </a:r>
          </a:p>
          <a:p>
            <a:endParaRPr lang="it-IT" dirty="0"/>
          </a:p>
          <a:p>
            <a:r>
              <a:rPr lang="it-IT" b="1" dirty="0"/>
              <a:t>Observer</a:t>
            </a:r>
            <a:r>
              <a:rPr lang="it-IT" dirty="0"/>
              <a:t>: Lo stato dei sensori dipende dallo stato del sistema</a:t>
            </a:r>
          </a:p>
          <a:p>
            <a:r>
              <a:rPr lang="it-IT" b="1" dirty="0"/>
              <a:t>Memento</a:t>
            </a:r>
            <a:r>
              <a:rPr lang="it-IT" dirty="0"/>
              <a:t>: Ripristina i sensori dal sistema </a:t>
            </a:r>
          </a:p>
          <a:p>
            <a:r>
              <a:rPr lang="it-IT" b="1" dirty="0"/>
              <a:t>MVC</a:t>
            </a:r>
            <a:r>
              <a:rPr lang="it-IT" dirty="0"/>
              <a:t>: Una gestione modulare per l’interfaccia grafica</a:t>
            </a:r>
          </a:p>
        </p:txBody>
      </p:sp>
    </p:spTree>
    <p:extLst>
      <p:ext uri="{BB962C8B-B14F-4D97-AF65-F5344CB8AC3E}">
        <p14:creationId xmlns:p14="http://schemas.microsoft.com/office/powerpoint/2010/main" val="340450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ED468-58E6-4C59-8E80-029B066C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Observer – Cambiamento stato sensori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FC193CB-E7DD-4820-BA14-F40971494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258300" cy="4816078"/>
          </a:xfr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9EAFF929-3736-48BD-A933-31EAFF861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6644" y="2390418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Applicando il pattern, al cambiamento di stato da parte del sistema, corrisponderà un cambio di stato ai sensori, in modo completamente automatico.</a:t>
            </a:r>
          </a:p>
        </p:txBody>
      </p:sp>
    </p:spTree>
    <p:extLst>
      <p:ext uri="{BB962C8B-B14F-4D97-AF65-F5344CB8AC3E}">
        <p14:creationId xmlns:p14="http://schemas.microsoft.com/office/powerpoint/2010/main" val="1601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4A237-1B91-4A34-8FED-A7EBFC66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Memento – Ripristino sensori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0A5367D-AF9D-450C-98DE-5C5FBEB42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8" y="1440565"/>
            <a:ext cx="2567352" cy="5125570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7D8B0A-E028-43DE-8AE5-EB30C0D15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3523" y="2132481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Applicando questo pattern, riportiamo la lista di sensori ad uno stato precedente, in questo caso a quella vuota</a:t>
            </a:r>
          </a:p>
        </p:txBody>
      </p:sp>
    </p:spTree>
    <p:extLst>
      <p:ext uri="{BB962C8B-B14F-4D97-AF65-F5344CB8AC3E}">
        <p14:creationId xmlns:p14="http://schemas.microsoft.com/office/powerpoint/2010/main" val="198572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C5BAB-26F4-48BF-AFA6-91CBBE01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MVC – Interfaccia modulare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667B4E7-8EF1-4DA8-8D7B-AA8AC88BDB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96589"/>
            <a:ext cx="5153798" cy="4587630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E2A6F7-FDF7-4BCE-9FB5-C8A890B86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2093" y="2566928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Applicando questo pattern, abbiamo un’interfaccia fatta in moduli, che oltre ad essere più leggibile, ha una </a:t>
            </a:r>
            <a:r>
              <a:rPr lang="it-IT" dirty="0" err="1"/>
              <a:t>view</a:t>
            </a:r>
            <a:r>
              <a:rPr lang="it-IT" dirty="0"/>
              <a:t> completamente indipendente </a:t>
            </a:r>
          </a:p>
        </p:txBody>
      </p:sp>
    </p:spTree>
    <p:extLst>
      <p:ext uri="{BB962C8B-B14F-4D97-AF65-F5344CB8AC3E}">
        <p14:creationId xmlns:p14="http://schemas.microsoft.com/office/powerpoint/2010/main" val="392515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54</TotalTime>
  <Words>210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Ione</vt:lpstr>
      <vt:lpstr>Casa Domotica</vt:lpstr>
      <vt:lpstr>Cos’è ?</vt:lpstr>
      <vt:lpstr>Gui (1): Monitoraggio</vt:lpstr>
      <vt:lpstr>Gui (2): Visualizzazione componenti</vt:lpstr>
      <vt:lpstr>Gui (3): visualizzazione allarmi</vt:lpstr>
      <vt:lpstr>Design pattern utilizzati</vt:lpstr>
      <vt:lpstr>Observer – Cambiamento stato sensori</vt:lpstr>
      <vt:lpstr>Memento – Ripristino sensori</vt:lpstr>
      <vt:lpstr>MVC – Interfaccia modulare</vt:lpstr>
      <vt:lpstr>UML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Domotica</dc:title>
  <dc:creator>Vincenzo D'Alò</dc:creator>
  <cp:lastModifiedBy>Vincenzo D'Alò</cp:lastModifiedBy>
  <cp:revision>7</cp:revision>
  <dcterms:created xsi:type="dcterms:W3CDTF">2021-02-14T09:47:30Z</dcterms:created>
  <dcterms:modified xsi:type="dcterms:W3CDTF">2021-02-14T10:41:40Z</dcterms:modified>
</cp:coreProperties>
</file>