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7" r:id="rId2"/>
    <p:sldId id="258" r:id="rId3"/>
    <p:sldId id="305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306" r:id="rId12"/>
    <p:sldId id="298" r:id="rId13"/>
    <p:sldId id="299" r:id="rId14"/>
    <p:sldId id="300" r:id="rId15"/>
    <p:sldId id="301" r:id="rId16"/>
    <p:sldId id="302" r:id="rId17"/>
    <p:sldId id="303" r:id="rId18"/>
    <p:sldId id="30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72" y="5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C8A2D-1DFC-4E58-9A35-880473283D28}" type="datetimeFigureOut">
              <a:rPr lang="en-US" smtClean="0"/>
              <a:t>8/30/2013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E3EBF-20CB-48D6-A752-DA0E14C935B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DE3EBF-20CB-48D6-A752-DA0E14C935B9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AC5E77D-838E-4653-AF09-8DCAEA54CA19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2E91DD3-B5F7-4A01-9BE4-525453456C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C5E77D-838E-4653-AF09-8DCAEA54CA19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91DD3-B5F7-4A01-9BE4-525453456C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C5E77D-838E-4653-AF09-8DCAEA54CA19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91DD3-B5F7-4A01-9BE4-525453456C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C5E77D-838E-4653-AF09-8DCAEA54CA19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91DD3-B5F7-4A01-9BE4-525453456C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C5E77D-838E-4653-AF09-8DCAEA54CA19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91DD3-B5F7-4A01-9BE4-525453456C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C5E77D-838E-4653-AF09-8DCAEA54CA19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91DD3-B5F7-4A01-9BE4-525453456C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C5E77D-838E-4653-AF09-8DCAEA54CA19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91DD3-B5F7-4A01-9BE4-525453456C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C5E77D-838E-4653-AF09-8DCAEA54CA19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91DD3-B5F7-4A01-9BE4-525453456C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AC5E77D-838E-4653-AF09-8DCAEA54CA19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91DD3-B5F7-4A01-9BE4-525453456C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7AC5E77D-838E-4653-AF09-8DCAEA54CA19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2E91DD3-B5F7-4A01-9BE4-525453456C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AC5E77D-838E-4653-AF09-8DCAEA54CA19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2E91DD3-B5F7-4A01-9BE4-525453456C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AC5E77D-838E-4653-AF09-8DCAEA54CA19}" type="datetimeFigureOut">
              <a:rPr lang="en-US" smtClean="0"/>
              <a:pPr/>
              <a:t>8/30/2013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2E91DD3-B5F7-4A01-9BE4-525453456C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kiam@knights.ucf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 4331 Recitation #2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95672"/>
          </a:xfrm>
        </p:spPr>
        <p:txBody>
          <a:bodyPr>
            <a:normAutofit/>
          </a:bodyPr>
          <a:lstStyle/>
          <a:p>
            <a:r>
              <a:rPr lang="en-US" b="1" dirty="0" smtClean="0"/>
              <a:t>Proposed system &lt;Analysis&gt;: </a:t>
            </a:r>
          </a:p>
          <a:p>
            <a:pPr lvl="1"/>
            <a:r>
              <a:rPr lang="en-US" dirty="0" smtClean="0"/>
              <a:t>Expected Improvements:</a:t>
            </a:r>
          </a:p>
          <a:p>
            <a:pPr lvl="2"/>
            <a:r>
              <a:rPr lang="en-US" sz="1600" dirty="0" smtClean="0"/>
              <a:t>If there exists something similar to your project, how is your project better?</a:t>
            </a:r>
          </a:p>
          <a:p>
            <a:pPr lvl="1"/>
            <a:r>
              <a:rPr lang="en-US" dirty="0" smtClean="0"/>
              <a:t>Disadvantages:</a:t>
            </a:r>
          </a:p>
          <a:p>
            <a:pPr lvl="2"/>
            <a:r>
              <a:rPr lang="en-US" sz="1600" dirty="0" smtClean="0"/>
              <a:t>Maybe someone will copy your project and take credit for it and make money off if it?</a:t>
            </a:r>
          </a:p>
          <a:p>
            <a:pPr lvl="1"/>
            <a:r>
              <a:rPr lang="en-US" dirty="0" smtClean="0"/>
              <a:t>Limitations:</a:t>
            </a:r>
          </a:p>
          <a:p>
            <a:pPr lvl="2"/>
            <a:r>
              <a:rPr lang="en-US" sz="1600" dirty="0" smtClean="0"/>
              <a:t>Time. Effort. Burnout. Skills. How can these factors play a role in your project?</a:t>
            </a:r>
          </a:p>
          <a:p>
            <a:pPr lvl="1"/>
            <a:r>
              <a:rPr lang="en-US" dirty="0" smtClean="0"/>
              <a:t>Risks:</a:t>
            </a:r>
          </a:p>
          <a:p>
            <a:pPr lvl="2"/>
            <a:r>
              <a:rPr lang="en-US" sz="1600" dirty="0" smtClean="0"/>
              <a:t>Security? You can attempt to draw on the disadvantages section as well.</a:t>
            </a:r>
          </a:p>
          <a:p>
            <a:pPr lvl="1"/>
            <a:r>
              <a:rPr lang="en-US" dirty="0" smtClean="0"/>
              <a:t>Alternatives &amp; Trade offs:</a:t>
            </a:r>
          </a:p>
          <a:p>
            <a:pPr lvl="2"/>
            <a:r>
              <a:rPr lang="en-US" sz="1600" dirty="0" smtClean="0"/>
              <a:t>What is the benefit of doing X over Y?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Operations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Deliverables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Concept of Operations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note about groups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should I do if a group member (or two) isn’t pulling their weight?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note about groups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should I do if a group member (or two) isn’t pulling their weight?</a:t>
            </a:r>
          </a:p>
          <a:p>
            <a:pPr lvl="1"/>
            <a:r>
              <a:rPr lang="en-US" dirty="0" smtClean="0"/>
              <a:t>Group meeting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note about groups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should I do if a group member (or two) isn’t pulling their weight?</a:t>
            </a:r>
          </a:p>
          <a:p>
            <a:pPr lvl="1"/>
            <a:r>
              <a:rPr lang="en-US" dirty="0" smtClean="0"/>
              <a:t>Group meeting</a:t>
            </a:r>
          </a:p>
          <a:p>
            <a:r>
              <a:rPr lang="en-US" dirty="0" smtClean="0"/>
              <a:t>What if they STILL won’t pull their weight?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note about groups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should I do if a group member (or two) isn’t pulling their weight?</a:t>
            </a:r>
          </a:p>
          <a:p>
            <a:pPr lvl="1"/>
            <a:r>
              <a:rPr lang="en-US" dirty="0" smtClean="0"/>
              <a:t>Group meeting</a:t>
            </a:r>
          </a:p>
          <a:p>
            <a:r>
              <a:rPr lang="en-US" dirty="0" smtClean="0"/>
              <a:t>What if they STILL won’t pull their weight?</a:t>
            </a:r>
          </a:p>
          <a:p>
            <a:pPr lvl="1"/>
            <a:r>
              <a:rPr lang="en-US" dirty="0" smtClean="0"/>
              <a:t>Email them, include the entire </a:t>
            </a:r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Continue emailing and calling if no response for certain duration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note about groups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should I do if a group member (or two) isn’t pulling their weight?</a:t>
            </a:r>
          </a:p>
          <a:p>
            <a:pPr lvl="1"/>
            <a:r>
              <a:rPr lang="en-US" dirty="0" smtClean="0"/>
              <a:t>Group meeting</a:t>
            </a:r>
          </a:p>
          <a:p>
            <a:r>
              <a:rPr lang="en-US" dirty="0" smtClean="0"/>
              <a:t>What if they STILL won’t pull their weight?</a:t>
            </a:r>
          </a:p>
          <a:p>
            <a:pPr lvl="1"/>
            <a:r>
              <a:rPr lang="en-US" dirty="0" smtClean="0"/>
              <a:t>Email them, include the entire </a:t>
            </a:r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Continue emailing and calling if no response for certain </a:t>
            </a:r>
            <a:r>
              <a:rPr lang="en-US" dirty="0" smtClean="0"/>
              <a:t>duration</a:t>
            </a:r>
            <a:endParaRPr lang="en-US" dirty="0" smtClean="0"/>
          </a:p>
          <a:p>
            <a:r>
              <a:rPr lang="en-US" dirty="0" smtClean="0"/>
              <a:t>What if they… </a:t>
            </a:r>
            <a:r>
              <a:rPr lang="en-US" b="1" u="sng" dirty="0" smtClean="0"/>
              <a:t>STILL</a:t>
            </a:r>
            <a:r>
              <a:rPr lang="en-US" dirty="0" smtClean="0"/>
              <a:t> won’t pull their weight?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note about groups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should I do if a group member (or two) isn’t pulling their weight?</a:t>
            </a:r>
          </a:p>
          <a:p>
            <a:pPr lvl="1"/>
            <a:r>
              <a:rPr lang="en-US" dirty="0" smtClean="0"/>
              <a:t>Group meeting</a:t>
            </a:r>
          </a:p>
          <a:p>
            <a:r>
              <a:rPr lang="en-US" dirty="0" smtClean="0"/>
              <a:t>What if they STILL won’t pull their weight?</a:t>
            </a:r>
          </a:p>
          <a:p>
            <a:pPr lvl="1"/>
            <a:r>
              <a:rPr lang="en-US" dirty="0" smtClean="0"/>
              <a:t>Email them, include the entire </a:t>
            </a:r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Continue emailing and calling if no response for certain </a:t>
            </a:r>
            <a:r>
              <a:rPr lang="en-US" dirty="0" smtClean="0"/>
              <a:t>duration</a:t>
            </a:r>
            <a:endParaRPr lang="en-US" dirty="0" smtClean="0"/>
          </a:p>
          <a:p>
            <a:r>
              <a:rPr lang="en-US" dirty="0" smtClean="0"/>
              <a:t>What if they… </a:t>
            </a:r>
            <a:r>
              <a:rPr lang="en-US" b="1" u="sng" dirty="0" smtClean="0"/>
              <a:t>STILL</a:t>
            </a:r>
            <a:r>
              <a:rPr lang="en-US" dirty="0" smtClean="0"/>
              <a:t> won’t pull their weight?</a:t>
            </a:r>
          </a:p>
          <a:p>
            <a:pPr lvl="1"/>
            <a:r>
              <a:rPr lang="en-US" dirty="0" smtClean="0"/>
              <a:t>Contact the </a:t>
            </a:r>
            <a:r>
              <a:rPr lang="en-US" dirty="0" smtClean="0"/>
              <a:t>professor + TA </a:t>
            </a:r>
            <a:r>
              <a:rPr lang="en-US" dirty="0" smtClean="0"/>
              <a:t>directly in order to arrange a meeting to discuss the situation.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note about groups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Kia Manoochehri</a:t>
            </a:r>
          </a:p>
          <a:p>
            <a:pPr lvl="1"/>
            <a:r>
              <a:rPr lang="en-US" dirty="0" smtClean="0">
                <a:hlinkClick r:id="rId2"/>
              </a:rPr>
              <a:t>kiam@knights.ucf.edu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Office Hours: 1:30-3:30 Tuesday / Thursday</a:t>
            </a:r>
          </a:p>
          <a:p>
            <a:pPr lvl="1"/>
            <a:r>
              <a:rPr lang="en-US" dirty="0" smtClean="0"/>
              <a:t>HEC 308 (The Cave)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 4331 Recitation #2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Deliverables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Concept of Operations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The Current System:</a:t>
            </a:r>
          </a:p>
          <a:p>
            <a:pPr lvl="1"/>
            <a:r>
              <a:rPr lang="en-US" dirty="0" smtClean="0"/>
              <a:t>What is your project based on?</a:t>
            </a:r>
          </a:p>
          <a:p>
            <a:pPr lvl="2"/>
            <a:r>
              <a:rPr lang="en-US" dirty="0" smtClean="0"/>
              <a:t>Similar products, games, websites, etc.</a:t>
            </a:r>
          </a:p>
          <a:p>
            <a:pPr lvl="1"/>
            <a:r>
              <a:rPr lang="en-US" dirty="0" smtClean="0"/>
              <a:t>How will your project change the existing system?</a:t>
            </a:r>
          </a:p>
          <a:p>
            <a:pPr lvl="2"/>
            <a:r>
              <a:rPr lang="en-US" dirty="0" smtClean="0"/>
              <a:t>Why is your project awesome?</a:t>
            </a:r>
          </a:p>
          <a:p>
            <a:pPr lvl="1"/>
            <a:r>
              <a:rPr lang="en-US" dirty="0" smtClean="0"/>
              <a:t>What are you hoping to accomplish with this project?</a:t>
            </a:r>
          </a:p>
          <a:p>
            <a:pPr lvl="2"/>
            <a:r>
              <a:rPr lang="en-US" dirty="0" smtClean="0"/>
              <a:t>Getting an A in this class.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Length: &lt;1 or 2 paragraphs&gt;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Operations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Proposed system &lt;Needs&gt;:</a:t>
            </a:r>
          </a:p>
          <a:p>
            <a:pPr lvl="1"/>
            <a:r>
              <a:rPr lang="en-US" dirty="0" smtClean="0"/>
              <a:t>List / Narrative of what your system needs:</a:t>
            </a:r>
          </a:p>
          <a:p>
            <a:pPr lvl="2"/>
            <a:r>
              <a:rPr lang="en-US" dirty="0" smtClean="0"/>
              <a:t>A mix of the two is ideal</a:t>
            </a:r>
          </a:p>
          <a:p>
            <a:pPr lvl="2"/>
            <a:r>
              <a:rPr lang="en-US" dirty="0" smtClean="0"/>
              <a:t>Not super technical</a:t>
            </a:r>
          </a:p>
          <a:p>
            <a:pPr lvl="1"/>
            <a:r>
              <a:rPr lang="en-US" dirty="0" smtClean="0"/>
              <a:t>Some “functions” of your project</a:t>
            </a:r>
          </a:p>
          <a:p>
            <a:pPr lvl="2"/>
            <a:r>
              <a:rPr lang="en-US" dirty="0" err="1" smtClean="0"/>
              <a:t>Ie</a:t>
            </a:r>
            <a:r>
              <a:rPr lang="en-US" dirty="0" smtClean="0"/>
              <a:t> if making a calendar, “Create event”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Length: &lt;1 paragraph to 1 page&gt;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Operations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Proposed system &lt;Users / Modes&gt;:</a:t>
            </a:r>
          </a:p>
          <a:p>
            <a:pPr lvl="1"/>
            <a:r>
              <a:rPr lang="en-US" dirty="0" smtClean="0"/>
              <a:t>What are the classes of users?</a:t>
            </a:r>
          </a:p>
          <a:p>
            <a:pPr lvl="2"/>
            <a:r>
              <a:rPr lang="en-US" dirty="0" smtClean="0"/>
              <a:t>Trial user, user, admin, etc.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What can each class of user do?</a:t>
            </a:r>
          </a:p>
          <a:p>
            <a:pPr lvl="2"/>
            <a:r>
              <a:rPr lang="en-US" dirty="0" smtClean="0"/>
              <a:t>Play game, open options, etc.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Length: &lt;1 ~ 3 sentences for each&gt;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Operations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Proposed system &lt;Operational Scenarios&gt;:</a:t>
            </a:r>
          </a:p>
          <a:p>
            <a:pPr lvl="1"/>
            <a:r>
              <a:rPr lang="en-US" dirty="0" smtClean="0"/>
              <a:t>Explain some typical scenarios:</a:t>
            </a:r>
          </a:p>
          <a:p>
            <a:pPr lvl="2"/>
            <a:r>
              <a:rPr lang="en-US" sz="1800" dirty="0" smtClean="0"/>
              <a:t>“</a:t>
            </a:r>
            <a:r>
              <a:rPr lang="en-US" sz="1800" b="1" dirty="0" smtClean="0"/>
              <a:t>User starts the program</a:t>
            </a:r>
            <a:r>
              <a:rPr lang="en-US" sz="1800" dirty="0" smtClean="0"/>
              <a:t>: The program should start normally showing the start screen which consists of a title, and three buttons: Start, Options, and Exit. If the program is not able to initialize OpenGL or any other issue, it should fail gracefully, alerting the user through a dialog box.”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Length: &lt;1 paragraph each&gt;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Operations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Proposed system &lt;Operational Features&gt;:</a:t>
            </a:r>
          </a:p>
          <a:p>
            <a:pPr lvl="1"/>
            <a:r>
              <a:rPr lang="en-US" dirty="0" smtClean="0"/>
              <a:t>Two lists: </a:t>
            </a:r>
          </a:p>
          <a:p>
            <a:pPr lvl="2"/>
            <a:r>
              <a:rPr lang="en-US" sz="1600" dirty="0" smtClean="0"/>
              <a:t>&lt;Must Have&gt;: A list of </a:t>
            </a:r>
            <a:r>
              <a:rPr lang="en-US" sz="1600" b="1" u="sng" dirty="0" smtClean="0"/>
              <a:t>MANDATORY</a:t>
            </a:r>
            <a:r>
              <a:rPr lang="en-US" sz="1600" dirty="0" smtClean="0"/>
              <a:t> features in priority order</a:t>
            </a:r>
          </a:p>
          <a:p>
            <a:pPr lvl="3"/>
            <a:r>
              <a:rPr lang="en-US" sz="1400" dirty="0" smtClean="0"/>
              <a:t>***If you do not meet these, it reflects very poorly on your group***</a:t>
            </a:r>
          </a:p>
          <a:p>
            <a:pPr lvl="2"/>
            <a:r>
              <a:rPr lang="en-US" sz="1600" dirty="0" smtClean="0"/>
              <a:t>&lt;Would Like to Have&gt;: A list of non-mandatory features in priority order</a:t>
            </a:r>
          </a:p>
          <a:p>
            <a:pPr lvl="3"/>
            <a:r>
              <a:rPr lang="en-US" sz="1400" dirty="0" smtClean="0"/>
              <a:t>***Don’t make a small list of must haves and a large list of would like to haves in the hopes it makes you look better***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Length: &lt;As long as it takes.&gt;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Operations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Proposed system &lt;Expected Impacts&gt;:</a:t>
            </a:r>
          </a:p>
          <a:p>
            <a:pPr lvl="1"/>
            <a:r>
              <a:rPr lang="en-US" dirty="0" smtClean="0"/>
              <a:t>What good will your project bring on the human race?</a:t>
            </a:r>
          </a:p>
          <a:p>
            <a:pPr lvl="2"/>
            <a:r>
              <a:rPr lang="en-US" sz="1200" dirty="0" smtClean="0"/>
              <a:t>If making a game you will help people procrastinate and enjoy life more.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Length: &lt;1 to 2 paragraphs&gt;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Operations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183</TotalTime>
  <Words>779</Words>
  <Application>Microsoft Office PowerPoint</Application>
  <PresentationFormat>On-screen Show (4:3)</PresentationFormat>
  <Paragraphs>107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COP 4331 Recitation #2</vt:lpstr>
      <vt:lpstr>COP 4331 Recitation #2</vt:lpstr>
      <vt:lpstr>Deliverables 1</vt:lpstr>
      <vt:lpstr>Concept of Operations</vt:lpstr>
      <vt:lpstr>Concept of Operations</vt:lpstr>
      <vt:lpstr>Concept of Operations</vt:lpstr>
      <vt:lpstr>Concept of Operations</vt:lpstr>
      <vt:lpstr>Concept of Operations</vt:lpstr>
      <vt:lpstr>Concept of Operations</vt:lpstr>
      <vt:lpstr>Concept of Operations</vt:lpstr>
      <vt:lpstr>Deliverables 1</vt:lpstr>
      <vt:lpstr>Side note about groups</vt:lpstr>
      <vt:lpstr>Side note about groups</vt:lpstr>
      <vt:lpstr>Side note about groups</vt:lpstr>
      <vt:lpstr>Side note about groups</vt:lpstr>
      <vt:lpstr>Side note about groups</vt:lpstr>
      <vt:lpstr>Side note about groups</vt:lpstr>
      <vt:lpstr>Side note about groups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 4331 Recitation #1</dc:title>
  <dc:creator>Kia</dc:creator>
  <cp:lastModifiedBy>Damla Turgut</cp:lastModifiedBy>
  <cp:revision>36</cp:revision>
  <dcterms:created xsi:type="dcterms:W3CDTF">2013-01-11T16:08:08Z</dcterms:created>
  <dcterms:modified xsi:type="dcterms:W3CDTF">2013-08-30T16:03:25Z</dcterms:modified>
</cp:coreProperties>
</file>