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  <p:sldId id="258" r:id="rId18"/>
    <p:sldId id="25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0CE29-6D09-47CC-BF03-9A4331471C8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96285-A3BA-4545-BC2B-DB2F7BB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you would say Mem[PC&gt;&gt;2] to get the word pointed to by the PC.</a:t>
            </a:r>
          </a:p>
          <a:p>
            <a:endParaRPr lang="en-US" smtClean="0"/>
          </a:p>
          <a:p>
            <a:r>
              <a:rPr lang="en-US" smtClean="0"/>
              <a:t>Use the macro!</a:t>
            </a:r>
          </a:p>
          <a:p>
            <a:endParaRPr lang="en-US" smtClean="0"/>
          </a:p>
          <a:p>
            <a:pPr marL="0" lvl="2"/>
            <a:r>
              <a:rPr lang="en-US" smtClean="0"/>
              <a:t>This gets annoying which is why there is already a macro provided called MEM.  So you can say things like unsigned int instruction = MEM(PC);  and the MEM macro takes the arg (PC) and shifts it right by 2 for you.  It’ll save your sanity later.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FDD4AF-72D2-46D5-9F6A-1A7851A26B18}" type="slidenum">
              <a:rPr 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6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you would say Mem[PC&gt;&gt;2] to get the word pointed to by the PC.</a:t>
            </a:r>
          </a:p>
          <a:p>
            <a:endParaRPr lang="en-US" smtClean="0"/>
          </a:p>
          <a:p>
            <a:r>
              <a:rPr lang="en-US" smtClean="0"/>
              <a:t>Make a macro!</a:t>
            </a:r>
          </a:p>
          <a:p>
            <a:endParaRPr lang="en-US" smtClean="0"/>
          </a:p>
          <a:p>
            <a:pPr marL="0" lvl="2"/>
            <a:r>
              <a:rPr lang="en-US" smtClean="0"/>
              <a:t>This gets annoying which is why there is already a macro provided called MEM.  So you can say things like unsigned int instruction = MEM(PC);  and the MEM macro takes the arg (PC) and shifts it right by 2 for you.  I typically encourage everyone to use the macro after explaining this.  This will save them later.</a:t>
            </a:r>
          </a:p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3E693C-6009-4A88-9489-CF7602A864B4}" type="slidenum">
              <a:rPr 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5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you would say Mem[PC&gt;&gt;2] to get the word pointed to by the PC.</a:t>
            </a:r>
          </a:p>
          <a:p>
            <a:endParaRPr lang="en-US" smtClean="0"/>
          </a:p>
          <a:p>
            <a:r>
              <a:rPr lang="en-US" smtClean="0"/>
              <a:t>Make a macro!</a:t>
            </a:r>
          </a:p>
          <a:p>
            <a:endParaRPr lang="en-US" smtClean="0"/>
          </a:p>
          <a:p>
            <a:pPr marL="0" lvl="2"/>
            <a:r>
              <a:rPr lang="en-US" smtClean="0"/>
              <a:t>This gets annoying which is why there is already a macro provided called MEM.  So you can say things like unsigned int instruction = MEM(PC);  and the MEM macro takes the arg (PC) and shifts it right by 2 for you.  I typically encourage everyone to use the macro after explaining this.  This will save them later.</a:t>
            </a:r>
          </a:p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1281EA-EA21-45E8-9090-04AD0CB6C680}" type="slidenum">
              <a:rPr 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7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866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86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gwi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read_register</a:t>
            </a:r>
            <a:r>
              <a:rPr lang="en-US" dirty="0" smtClean="0"/>
              <a:t>(unsigned r1,unsigned r2,unsigned *</a:t>
            </a:r>
            <a:r>
              <a:rPr lang="en-US" dirty="0" err="1" smtClean="0"/>
              <a:t>Reg,unsigned</a:t>
            </a:r>
            <a:r>
              <a:rPr lang="en-US" dirty="0"/>
              <a:t> </a:t>
            </a:r>
            <a:r>
              <a:rPr lang="en-US" dirty="0" smtClean="0"/>
              <a:t>*data1,unsigned *data2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the register array </a:t>
            </a:r>
            <a:r>
              <a:rPr lang="en-US" dirty="0" err="1" smtClean="0"/>
              <a:t>Reg</a:t>
            </a:r>
            <a:r>
              <a:rPr lang="en-US" dirty="0"/>
              <a:t> </a:t>
            </a:r>
            <a:r>
              <a:rPr lang="en-US" dirty="0" smtClean="0"/>
              <a:t>to get the values of registers r1 and r2</a:t>
            </a:r>
          </a:p>
          <a:p>
            <a:r>
              <a:rPr lang="en-US" dirty="0" smtClean="0"/>
              <a:t>Fill in data1 and data2 with the values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sign_extend</a:t>
            </a:r>
            <a:r>
              <a:rPr lang="en-US" dirty="0" smtClean="0"/>
              <a:t>(unsigned </a:t>
            </a:r>
            <a:r>
              <a:rPr lang="en-US" dirty="0" err="1" smtClean="0"/>
              <a:t>offset,unsigned</a:t>
            </a:r>
            <a:r>
              <a:rPr lang="en-US" dirty="0" smtClean="0"/>
              <a:t> *</a:t>
            </a:r>
            <a:r>
              <a:rPr lang="en-US" dirty="0" err="1" smtClean="0"/>
              <a:t>extended_value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bit is the sign bit</a:t>
            </a:r>
          </a:p>
          <a:p>
            <a:r>
              <a:rPr lang="en-US" dirty="0" smtClean="0"/>
              <a:t>When we partitioned we put all zeros in the first 16 bits…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ALU_operations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ALU_operations</a:t>
            </a:r>
            <a:r>
              <a:rPr lang="en-US" dirty="0" smtClean="0"/>
              <a:t>(unsigned data1,unsigned data2,unsigned </a:t>
            </a:r>
            <a:r>
              <a:rPr lang="en-US" dirty="0" err="1" smtClean="0"/>
              <a:t>extended_value,unsigned</a:t>
            </a:r>
            <a:r>
              <a:rPr lang="en-US" dirty="0" smtClean="0"/>
              <a:t> </a:t>
            </a:r>
            <a:r>
              <a:rPr lang="en-US" dirty="0" err="1" smtClean="0"/>
              <a:t>funct,char</a:t>
            </a:r>
            <a:r>
              <a:rPr lang="en-US" dirty="0" smtClean="0"/>
              <a:t> </a:t>
            </a:r>
            <a:r>
              <a:rPr lang="en-US" dirty="0" err="1" smtClean="0"/>
              <a:t>ALUOp,char</a:t>
            </a:r>
            <a:r>
              <a:rPr lang="en-US" dirty="0" smtClean="0"/>
              <a:t> </a:t>
            </a:r>
            <a:r>
              <a:rPr lang="en-US" dirty="0" err="1" smtClean="0"/>
              <a:t>ALUSrc,unsigned</a:t>
            </a:r>
            <a:r>
              <a:rPr lang="en-US" dirty="0" smtClean="0"/>
              <a:t> *</a:t>
            </a:r>
            <a:r>
              <a:rPr lang="en-US" dirty="0" err="1" smtClean="0"/>
              <a:t>ALUresult,char</a:t>
            </a:r>
            <a:r>
              <a:rPr lang="en-US" dirty="0"/>
              <a:t> </a:t>
            </a:r>
            <a:r>
              <a:rPr lang="en-US" dirty="0" smtClean="0"/>
              <a:t>*Zero)</a:t>
            </a:r>
          </a:p>
          <a:p>
            <a:endParaRPr lang="en-US" dirty="0" smtClean="0"/>
          </a:p>
          <a:p>
            <a:r>
              <a:rPr lang="en-US" dirty="0" smtClean="0"/>
              <a:t>This function sets </a:t>
            </a:r>
            <a:r>
              <a:rPr lang="en-US" dirty="0" smtClean="0"/>
              <a:t>parameters for A, B, and </a:t>
            </a:r>
            <a:r>
              <a:rPr lang="en-US" dirty="0" err="1" smtClean="0"/>
              <a:t>ALUControl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Based on value of </a:t>
            </a:r>
            <a:r>
              <a:rPr lang="en-US" dirty="0" err="1" smtClean="0"/>
              <a:t>ALUOp</a:t>
            </a:r>
            <a:endParaRPr lang="en-US" dirty="0" smtClean="0"/>
          </a:p>
          <a:p>
            <a:pPr lvl="1"/>
            <a:r>
              <a:rPr lang="en-US" dirty="0" smtClean="0"/>
              <a:t>Test for halt condition</a:t>
            </a:r>
          </a:p>
          <a:p>
            <a:pPr lvl="1"/>
            <a:r>
              <a:rPr lang="en-US" dirty="0" smtClean="0"/>
              <a:t>Test for don’t care condition</a:t>
            </a:r>
            <a:endParaRPr lang="en-US" dirty="0" smtClean="0"/>
          </a:p>
          <a:p>
            <a:r>
              <a:rPr lang="en-US" dirty="0" smtClean="0"/>
              <a:t>If R-type instruction, look at </a:t>
            </a:r>
            <a:r>
              <a:rPr lang="en-US" dirty="0" err="1" smtClean="0"/>
              <a:t>funct</a:t>
            </a:r>
            <a:endParaRPr lang="en-US" dirty="0" smtClean="0"/>
          </a:p>
          <a:p>
            <a:r>
              <a:rPr lang="en-US" dirty="0" smtClean="0"/>
              <a:t>In the end, call ALU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rw_memory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48727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rw_memory</a:t>
            </a:r>
            <a:r>
              <a:rPr lang="en-US" dirty="0" smtClean="0"/>
              <a:t>(unsigned </a:t>
            </a:r>
            <a:r>
              <a:rPr lang="en-US" dirty="0" err="1" smtClean="0"/>
              <a:t>ALUresult,unsigned</a:t>
            </a:r>
            <a:r>
              <a:rPr lang="en-US" dirty="0" smtClean="0"/>
              <a:t> data2,char </a:t>
            </a:r>
            <a:r>
              <a:rPr lang="en-US" dirty="0" err="1" smtClean="0"/>
              <a:t>MemWrite,char</a:t>
            </a:r>
            <a:r>
              <a:rPr lang="en-US" dirty="0"/>
              <a:t> </a:t>
            </a:r>
            <a:r>
              <a:rPr lang="en-US" dirty="0" err="1" smtClean="0"/>
              <a:t>MemRead,unsigned</a:t>
            </a:r>
            <a:r>
              <a:rPr lang="en-US" dirty="0" smtClean="0"/>
              <a:t> *</a:t>
            </a:r>
            <a:r>
              <a:rPr lang="en-US" dirty="0" err="1" smtClean="0"/>
              <a:t>memdata,unsigned</a:t>
            </a:r>
            <a:r>
              <a:rPr lang="en-US" dirty="0" smtClean="0"/>
              <a:t> *</a:t>
            </a:r>
            <a:r>
              <a:rPr lang="en-US" dirty="0" err="1" smtClean="0"/>
              <a:t>Mem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MemWrite</a:t>
            </a:r>
            <a:r>
              <a:rPr lang="en-US" dirty="0" smtClean="0"/>
              <a:t> = 1, write into memory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Write data2 to memory based on index calculated from </a:t>
            </a:r>
            <a:r>
              <a:rPr lang="en-US" dirty="0" err="1" smtClean="0"/>
              <a:t>ALUresult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MemRead</a:t>
            </a:r>
            <a:r>
              <a:rPr lang="en-US" dirty="0" smtClean="0"/>
              <a:t> = 1, read from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Read memory </a:t>
            </a:r>
            <a:r>
              <a:rPr lang="en-US" dirty="0"/>
              <a:t>based on index </a:t>
            </a:r>
            <a:r>
              <a:rPr lang="en-US" dirty="0" smtClean="0"/>
              <a:t>calculated </a:t>
            </a:r>
            <a:r>
              <a:rPr lang="en-US" dirty="0"/>
              <a:t>from </a:t>
            </a:r>
            <a:r>
              <a:rPr lang="en-US" dirty="0" err="1" smtClean="0"/>
              <a:t>ALUresult</a:t>
            </a:r>
            <a:endParaRPr lang="en-US" dirty="0" smtClean="0"/>
          </a:p>
          <a:p>
            <a:r>
              <a:rPr lang="en-US" dirty="0" smtClean="0"/>
              <a:t>Don’t forget to test for bad addresses</a:t>
            </a:r>
          </a:p>
          <a:p>
            <a:pPr lvl="1"/>
            <a:r>
              <a:rPr lang="en-US" dirty="0" smtClean="0"/>
              <a:t>Bad address = Address which is not word aligned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write_register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write_register</a:t>
            </a:r>
            <a:r>
              <a:rPr lang="en-US" dirty="0" smtClean="0"/>
              <a:t>(unsigned r2,unsigned r3,unsigned </a:t>
            </a:r>
            <a:r>
              <a:rPr lang="en-US" dirty="0" err="1" smtClean="0"/>
              <a:t>memdata,unsigned</a:t>
            </a:r>
            <a:r>
              <a:rPr lang="en-US" dirty="0"/>
              <a:t> </a:t>
            </a:r>
            <a:r>
              <a:rPr lang="en-US" dirty="0" err="1" smtClean="0"/>
              <a:t>ALUresult,char</a:t>
            </a:r>
            <a:r>
              <a:rPr lang="en-US" dirty="0" smtClean="0"/>
              <a:t> </a:t>
            </a:r>
            <a:r>
              <a:rPr lang="en-US" dirty="0" err="1" smtClean="0"/>
              <a:t>RegWrite,char</a:t>
            </a:r>
            <a:r>
              <a:rPr lang="en-US" dirty="0" smtClean="0"/>
              <a:t> </a:t>
            </a:r>
            <a:r>
              <a:rPr lang="en-US" dirty="0" err="1" smtClean="0"/>
              <a:t>RegDst,char</a:t>
            </a:r>
            <a:r>
              <a:rPr lang="en-US" dirty="0" smtClean="0"/>
              <a:t> </a:t>
            </a:r>
            <a:r>
              <a:rPr lang="en-US" dirty="0" err="1" smtClean="0"/>
              <a:t>MemtoReg,unsigned</a:t>
            </a:r>
            <a:r>
              <a:rPr lang="en-US" dirty="0" smtClean="0"/>
              <a:t> *</a:t>
            </a:r>
            <a:r>
              <a:rPr lang="en-US" dirty="0" err="1" smtClean="0"/>
              <a:t>Reg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RegWrite</a:t>
            </a:r>
            <a:r>
              <a:rPr lang="en-US" dirty="0" smtClean="0"/>
              <a:t> == 1, and </a:t>
            </a:r>
            <a:r>
              <a:rPr lang="en-US" dirty="0" err="1" smtClean="0"/>
              <a:t>MemtoReg</a:t>
            </a:r>
            <a:r>
              <a:rPr lang="en-US" dirty="0" smtClean="0"/>
              <a:t> ==1, then data coming from memory…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RegWrite</a:t>
            </a:r>
            <a:r>
              <a:rPr lang="en-US" dirty="0" smtClean="0"/>
              <a:t> == 1, and </a:t>
            </a:r>
            <a:r>
              <a:rPr lang="en-US" dirty="0" err="1" smtClean="0"/>
              <a:t>MemtoReg</a:t>
            </a:r>
            <a:r>
              <a:rPr lang="en-US" dirty="0" smtClean="0"/>
              <a:t> ==0, then data coming from </a:t>
            </a:r>
            <a:r>
              <a:rPr lang="en-US" dirty="0" err="1" smtClean="0"/>
              <a:t>ALU_result</a:t>
            </a:r>
            <a:endParaRPr lang="en-US" dirty="0" smtClean="0"/>
          </a:p>
          <a:p>
            <a:r>
              <a:rPr lang="en-US" dirty="0" smtClean="0"/>
              <a:t>In both cases </a:t>
            </a:r>
            <a:r>
              <a:rPr lang="en-US" dirty="0" err="1" smtClean="0"/>
              <a:t>RegDst</a:t>
            </a:r>
            <a:r>
              <a:rPr lang="en-US" dirty="0" smtClean="0"/>
              <a:t> value decides the destination register (r2 or r3)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PC_update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PC_update</a:t>
            </a:r>
            <a:r>
              <a:rPr lang="en-US" dirty="0" smtClean="0"/>
              <a:t>(unsigned </a:t>
            </a:r>
            <a:r>
              <a:rPr lang="en-US" dirty="0" err="1" smtClean="0"/>
              <a:t>jsec,unsigned</a:t>
            </a:r>
            <a:r>
              <a:rPr lang="en-US" dirty="0" smtClean="0"/>
              <a:t> </a:t>
            </a:r>
            <a:r>
              <a:rPr lang="en-US" dirty="0" err="1" smtClean="0"/>
              <a:t>extended_value,char</a:t>
            </a:r>
            <a:r>
              <a:rPr lang="en-US" dirty="0" smtClean="0"/>
              <a:t> </a:t>
            </a:r>
            <a:r>
              <a:rPr lang="en-US" dirty="0" err="1" smtClean="0"/>
              <a:t>Branch,char</a:t>
            </a:r>
            <a:r>
              <a:rPr lang="en-US" dirty="0" smtClean="0"/>
              <a:t> </a:t>
            </a:r>
            <a:r>
              <a:rPr lang="en-US" dirty="0" err="1" smtClean="0"/>
              <a:t>Jump,char</a:t>
            </a:r>
            <a:r>
              <a:rPr lang="en-US" dirty="0"/>
              <a:t> </a:t>
            </a:r>
            <a:r>
              <a:rPr lang="en-US" dirty="0" err="1" smtClean="0"/>
              <a:t>Zero,unsigned</a:t>
            </a:r>
            <a:r>
              <a:rPr lang="en-US" dirty="0" smtClean="0"/>
              <a:t> *PC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PC = PC + 4;</a:t>
            </a:r>
          </a:p>
          <a:p>
            <a:r>
              <a:rPr lang="en-US" dirty="0" smtClean="0"/>
              <a:t>Take care of Branch and Jump</a:t>
            </a:r>
          </a:p>
          <a:p>
            <a:r>
              <a:rPr lang="en-US" dirty="0" smtClean="0"/>
              <a:t>Zero – Branch taken or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If branch taken : PC + offset.  Figure out the correct offset value.</a:t>
            </a:r>
            <a:endParaRPr lang="en-US" dirty="0" smtClean="0"/>
          </a:p>
          <a:p>
            <a:r>
              <a:rPr lang="en-US" dirty="0" smtClean="0"/>
              <a:t>Jump: Left shift bits of </a:t>
            </a:r>
            <a:r>
              <a:rPr lang="en-US" dirty="0" err="1" smtClean="0"/>
              <a:t>jsec</a:t>
            </a:r>
            <a:r>
              <a:rPr lang="en-US" dirty="0" smtClean="0"/>
              <a:t> by 2 and use upper 4 bits of 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49864" y="4031909"/>
            <a:ext cx="12858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memory</a:t>
            </a:r>
          </a:p>
          <a:p>
            <a:pPr lvl="1"/>
            <a:r>
              <a:rPr lang="en-US" dirty="0" err="1" smtClean="0"/>
              <a:t>Mem</a:t>
            </a:r>
            <a:r>
              <a:rPr lang="en-US" dirty="0" smtClean="0"/>
              <a:t>[0] is an unsigned </a:t>
            </a:r>
            <a:r>
              <a:rPr lang="en-US" dirty="0" err="1" smtClean="0"/>
              <a:t>int</a:t>
            </a:r>
            <a:r>
              <a:rPr lang="en-US" dirty="0" smtClean="0"/>
              <a:t>, aka the whole WORD.  </a:t>
            </a:r>
          </a:p>
          <a:p>
            <a:pPr lvl="1"/>
            <a:r>
              <a:rPr lang="en-US" dirty="0" smtClean="0"/>
              <a:t>This means that given an address, like the PC, you need to shift the address to the RIGHT by 2 to form the index for the </a:t>
            </a:r>
            <a:r>
              <a:rPr lang="en-US" dirty="0" err="1" smtClean="0"/>
              <a:t>Mem</a:t>
            </a:r>
            <a:r>
              <a:rPr lang="en-US" dirty="0" smtClean="0"/>
              <a:t> structure. </a:t>
            </a:r>
            <a:endParaRPr lang="en-US" dirty="0" smtClean="0"/>
          </a:p>
          <a:p>
            <a:pPr lvl="2"/>
            <a:r>
              <a:rPr lang="en-US" dirty="0" smtClean="0"/>
              <a:t>Addresses are byte addresses and each word is 4 bytes.</a:t>
            </a:r>
          </a:p>
          <a:p>
            <a:pPr lvl="2"/>
            <a:r>
              <a:rPr lang="en-US" dirty="0" smtClean="0"/>
              <a:t>So divide by 4 (or </a:t>
            </a:r>
            <a:r>
              <a:rPr lang="en-US" dirty="0" smtClean="0"/>
              <a:t>right shift by 2) </a:t>
            </a:r>
            <a:r>
              <a:rPr lang="en-US" dirty="0" smtClean="0"/>
              <a:t>to get the correct word index in memory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7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Isolating bits in an unsigned </a:t>
            </a:r>
            <a:r>
              <a:rPr lang="en-US" dirty="0" err="1" smtClean="0"/>
              <a:t>int</a:t>
            </a:r>
            <a:r>
              <a:rPr lang="en-US" dirty="0" smtClean="0"/>
              <a:t> via bitwise AND </a:t>
            </a:r>
            <a:r>
              <a:rPr lang="en-US" dirty="0" err="1" smtClean="0"/>
              <a:t>and</a:t>
            </a:r>
            <a:r>
              <a:rPr lang="en-US" dirty="0" smtClean="0"/>
              <a:t> shift in C.  For example: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op = (</a:t>
            </a:r>
            <a:r>
              <a:rPr lang="en-US" dirty="0" err="1" smtClean="0"/>
              <a:t>inst</a:t>
            </a:r>
            <a:r>
              <a:rPr lang="en-US" dirty="0" smtClean="0"/>
              <a:t> &amp; 0xFC000000) &gt;&gt; 26; 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input is a series of HEX numbers.  </a:t>
            </a:r>
          </a:p>
          <a:p>
            <a:pPr lvl="1"/>
            <a:r>
              <a:rPr lang="en-US" dirty="0" smtClean="0"/>
              <a:t>Don’t write anything to parse this file...it is already done for you.  </a:t>
            </a:r>
          </a:p>
          <a:p>
            <a:pPr lvl="1"/>
            <a:r>
              <a:rPr lang="en-US" dirty="0" smtClean="0"/>
              <a:t>Those numbers are already sitting in the </a:t>
            </a:r>
            <a:r>
              <a:rPr lang="en-US" dirty="0" err="1" smtClean="0"/>
              <a:t>Mem</a:t>
            </a:r>
            <a:r>
              <a:rPr lang="en-US" dirty="0" smtClean="0"/>
              <a:t> structure at the proper address.  </a:t>
            </a:r>
          </a:p>
        </p:txBody>
      </p:sp>
    </p:spTree>
    <p:extLst>
      <p:ext uri="{BB962C8B-B14F-4D97-AF65-F5344CB8AC3E}">
        <p14:creationId xmlns:p14="http://schemas.microsoft.com/office/powerpoint/2010/main" val="15584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a series of HEX numbers.  </a:t>
            </a:r>
          </a:p>
          <a:p>
            <a:pPr lvl="1"/>
            <a:r>
              <a:rPr lang="en-US" dirty="0" smtClean="0"/>
              <a:t>Know what unsigned </a:t>
            </a:r>
            <a:r>
              <a:rPr lang="en-US" dirty="0" err="1" smtClean="0"/>
              <a:t>int</a:t>
            </a:r>
            <a:r>
              <a:rPr lang="en-US" dirty="0" smtClean="0"/>
              <a:t> instruction = MEM(PC) gives you.  </a:t>
            </a:r>
          </a:p>
          <a:p>
            <a:pPr lvl="1"/>
            <a:r>
              <a:rPr lang="en-US" dirty="0" smtClean="0"/>
              <a:t>It </a:t>
            </a:r>
            <a:r>
              <a:rPr lang="en-US" i="1" dirty="0" smtClean="0"/>
              <a:t>IS</a:t>
            </a:r>
            <a:r>
              <a:rPr lang="en-US" dirty="0" smtClean="0"/>
              <a:t> the 32 bit instruction.  You don’t need to convert it into hex or binary to do things like </a:t>
            </a:r>
            <a:r>
              <a:rPr lang="en-US" dirty="0" err="1" smtClean="0"/>
              <a:t>int</a:t>
            </a:r>
            <a:r>
              <a:rPr lang="en-US" dirty="0" smtClean="0"/>
              <a:t> op = (</a:t>
            </a:r>
            <a:r>
              <a:rPr lang="en-US" dirty="0" err="1" smtClean="0"/>
              <a:t>inst</a:t>
            </a:r>
            <a:r>
              <a:rPr lang="en-US" dirty="0" smtClean="0"/>
              <a:t> &amp; 0xFC000000) &gt;&gt; 26. </a:t>
            </a:r>
          </a:p>
        </p:txBody>
      </p:sp>
    </p:spTree>
    <p:extLst>
      <p:ext uri="{BB962C8B-B14F-4D97-AF65-F5344CB8AC3E}">
        <p14:creationId xmlns:p14="http://schemas.microsoft.com/office/powerpoint/2010/main" val="33149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6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overview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a MIPS processor in C</a:t>
            </a:r>
          </a:p>
          <a:p>
            <a:pPr lvl="1"/>
            <a:r>
              <a:rPr lang="en-US" dirty="0" smtClean="0"/>
              <a:t>You have a skeleton of how the simulator should function</a:t>
            </a:r>
          </a:p>
          <a:p>
            <a:pPr lvl="1"/>
            <a:r>
              <a:rPr lang="en-US" dirty="0" smtClean="0"/>
              <a:t>Just fill in the functions. </a:t>
            </a:r>
          </a:p>
        </p:txBody>
      </p:sp>
    </p:spTree>
    <p:extLst>
      <p:ext uri="{BB962C8B-B14F-4D97-AF65-F5344CB8AC3E}">
        <p14:creationId xmlns:p14="http://schemas.microsoft.com/office/powerpoint/2010/main" val="14846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have to make any changes to </a:t>
            </a:r>
            <a:r>
              <a:rPr lang="en-US" dirty="0" err="1" smtClean="0"/>
              <a:t>spimcore.c</a:t>
            </a:r>
            <a:r>
              <a:rPr lang="en-US" dirty="0" smtClean="0"/>
              <a:t> or </a:t>
            </a:r>
            <a:r>
              <a:rPr lang="en-US" dirty="0" err="1" smtClean="0"/>
              <a:t>spimcore.h</a:t>
            </a:r>
            <a:endParaRPr lang="en-US" dirty="0" smtClean="0"/>
          </a:p>
          <a:p>
            <a:r>
              <a:rPr lang="en-US" dirty="0" smtClean="0"/>
              <a:t>Do not have to worry about input/output</a:t>
            </a:r>
          </a:p>
          <a:p>
            <a:r>
              <a:rPr lang="en-US" dirty="0" smtClean="0"/>
              <a:t>Do not have to convert between HEX and/or 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9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Environment Options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2027238"/>
            <a:ext cx="8229600" cy="4373562"/>
          </a:xfrm>
        </p:spPr>
        <p:txBody>
          <a:bodyPr/>
          <a:lstStyle/>
          <a:p>
            <a:r>
              <a:rPr lang="en-US" dirty="0" smtClean="0"/>
              <a:t>MUST compile with </a:t>
            </a:r>
            <a:r>
              <a:rPr lang="en-US" dirty="0" err="1" smtClean="0"/>
              <a:t>gcc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compile as a </a:t>
            </a:r>
            <a:r>
              <a:rPr lang="en-US" dirty="0" err="1" smtClean="0"/>
              <a:t>commandline</a:t>
            </a:r>
            <a:r>
              <a:rPr lang="en-US" dirty="0" smtClean="0"/>
              <a:t> executed program</a:t>
            </a:r>
          </a:p>
          <a:p>
            <a:r>
              <a:rPr lang="en-US" dirty="0" smtClean="0"/>
              <a:t>Cygwin</a:t>
            </a:r>
          </a:p>
          <a:p>
            <a:pPr lvl="1"/>
            <a:r>
              <a:rPr lang="en-US" dirty="0" smtClean="0">
                <a:hlinkClick r:id="rId2"/>
              </a:rPr>
              <a:t>www.cygwin.com</a:t>
            </a:r>
            <a:endParaRPr lang="en-US" dirty="0" smtClean="0"/>
          </a:p>
          <a:p>
            <a:pPr lvl="1"/>
            <a:r>
              <a:rPr lang="en-US" dirty="0" smtClean="0"/>
              <a:t>emulates </a:t>
            </a:r>
            <a:r>
              <a:rPr lang="en-US" dirty="0" err="1" smtClean="0"/>
              <a:t>linux</a:t>
            </a:r>
            <a:r>
              <a:rPr lang="en-US" dirty="0" smtClean="0"/>
              <a:t> in windows</a:t>
            </a:r>
          </a:p>
          <a:p>
            <a:r>
              <a:rPr lang="en-US" dirty="0" smtClean="0"/>
              <a:t>Linux (Virtual Machine or otherwise)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spimcore</a:t>
            </a:r>
            <a:r>
              <a:rPr lang="en-US" dirty="0"/>
              <a:t> </a:t>
            </a:r>
            <a:r>
              <a:rPr lang="en-US" dirty="0" err="1"/>
              <a:t>spimcore.c</a:t>
            </a:r>
            <a:r>
              <a:rPr lang="en-US" dirty="0"/>
              <a:t> </a:t>
            </a:r>
            <a:r>
              <a:rPr lang="en-US" dirty="0" err="1"/>
              <a:t>project.c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spimcore</a:t>
            </a:r>
            <a:r>
              <a:rPr lang="en-US" dirty="0"/>
              <a:t> &lt;filename&gt;.</a:t>
            </a:r>
            <a:r>
              <a:rPr lang="en-US" dirty="0" err="1"/>
              <a:t>asc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1690688"/>
            <a:ext cx="10393771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54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functions in order so that you can check each functions output…</a:t>
            </a:r>
          </a:p>
          <a:p>
            <a:pPr lvl="1"/>
            <a:r>
              <a:rPr lang="en-US" dirty="0" smtClean="0"/>
              <a:t>IF – Instruction Fetch</a:t>
            </a:r>
            <a:endParaRPr lang="en-US" dirty="0" smtClean="0"/>
          </a:p>
          <a:p>
            <a:pPr lvl="1"/>
            <a:r>
              <a:rPr lang="en-US" dirty="0" smtClean="0"/>
              <a:t>IP – Instruction Partition</a:t>
            </a:r>
            <a:endParaRPr lang="en-US" dirty="0" smtClean="0"/>
          </a:p>
          <a:p>
            <a:pPr lvl="1"/>
            <a:r>
              <a:rPr lang="en-US" dirty="0" smtClean="0"/>
              <a:t>ID – Instruction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instruction_fetch</a:t>
            </a:r>
            <a:r>
              <a:rPr lang="en-US" dirty="0" smtClean="0"/>
              <a:t>(unsigned PC, unsigned *</a:t>
            </a:r>
            <a:r>
              <a:rPr lang="en-US" dirty="0" err="1" smtClean="0"/>
              <a:t>Mem</a:t>
            </a:r>
            <a:r>
              <a:rPr lang="en-US" dirty="0" smtClean="0"/>
              <a:t>, unsigned *instruction)</a:t>
            </a:r>
          </a:p>
          <a:p>
            <a:endParaRPr lang="en-US" dirty="0"/>
          </a:p>
          <a:p>
            <a:r>
              <a:rPr lang="en-US" dirty="0" smtClean="0"/>
              <a:t>As mentioned before, </a:t>
            </a:r>
            <a:r>
              <a:rPr lang="en-US" dirty="0" err="1" smtClean="0"/>
              <a:t>Mem</a:t>
            </a:r>
            <a:r>
              <a:rPr lang="en-US" dirty="0" smtClean="0"/>
              <a:t> has already been populated, and PC should be the starting address</a:t>
            </a:r>
          </a:p>
          <a:p>
            <a:r>
              <a:rPr lang="en-US" dirty="0" smtClean="0"/>
              <a:t>Check for word alignment</a:t>
            </a:r>
          </a:p>
          <a:p>
            <a:r>
              <a:rPr lang="en-US" dirty="0" smtClean="0"/>
              <a:t>Use PC &gt;&gt; 2 to get the actual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9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9344"/>
            <a:ext cx="8915400" cy="5098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instruction_partition</a:t>
            </a:r>
            <a:r>
              <a:rPr lang="en-US" dirty="0" smtClean="0"/>
              <a:t>(unsigned instruction, unsigned *op, unsigned *r1,unsigned *r2, unsigned *r3, unsigned *</a:t>
            </a:r>
            <a:r>
              <a:rPr lang="en-US" dirty="0" err="1" smtClean="0"/>
              <a:t>funct</a:t>
            </a:r>
            <a:r>
              <a:rPr lang="en-US" dirty="0" smtClean="0"/>
              <a:t>, unsigned *offset, unsigned *</a:t>
            </a:r>
            <a:r>
              <a:rPr lang="en-US" dirty="0" err="1" smtClean="0"/>
              <a:t>jsec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unsigned op,	// instruction [31-26]</a:t>
            </a:r>
          </a:p>
          <a:p>
            <a:r>
              <a:rPr lang="en-US" dirty="0" smtClean="0"/>
              <a:t>	r1,	// instruction [25-21]</a:t>
            </a:r>
          </a:p>
          <a:p>
            <a:r>
              <a:rPr lang="en-US" dirty="0" smtClean="0"/>
              <a:t>	r2,	// instruction [20-16]</a:t>
            </a:r>
          </a:p>
          <a:p>
            <a:r>
              <a:rPr lang="en-US" dirty="0" smtClean="0"/>
              <a:t>	r3,	// instruction [15-11]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funct</a:t>
            </a:r>
            <a:r>
              <a:rPr lang="en-US" dirty="0" smtClean="0"/>
              <a:t>,	// instruction [5-0]</a:t>
            </a:r>
          </a:p>
          <a:p>
            <a:r>
              <a:rPr lang="en-US" dirty="0" smtClean="0"/>
              <a:t>	offset,	// instruction [15-0]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jsec</a:t>
            </a:r>
            <a:r>
              <a:rPr lang="en-US" dirty="0" smtClean="0"/>
              <a:t>;	// instruction [25-0</a:t>
            </a:r>
            <a:r>
              <a:rPr lang="en-US" dirty="0" smtClean="0"/>
              <a:t>]</a:t>
            </a:r>
          </a:p>
          <a:p>
            <a:r>
              <a:rPr lang="en-US" dirty="0"/>
              <a:t>Remember the bit ordering for a binary number</a:t>
            </a:r>
          </a:p>
          <a:p>
            <a:pPr lvl="1"/>
            <a:r>
              <a:rPr lang="en-US" dirty="0"/>
              <a:t>31,30, 29,….,2,1,0</a:t>
            </a:r>
          </a:p>
          <a:p>
            <a:r>
              <a:rPr lang="en-US" dirty="0"/>
              <a:t>Make sure to implement it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83968" cy="108065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instruction_decode</a:t>
            </a:r>
            <a:r>
              <a:rPr lang="en-US" dirty="0" smtClean="0"/>
              <a:t>(unsigned op</a:t>
            </a:r>
            <a:r>
              <a:rPr lang="en-US" dirty="0" smtClean="0"/>
              <a:t>, </a:t>
            </a:r>
            <a:r>
              <a:rPr lang="en-US" dirty="0" err="1" smtClean="0"/>
              <a:t>struct_controls</a:t>
            </a:r>
            <a:r>
              <a:rPr lang="en-US" dirty="0" smtClean="0"/>
              <a:t> </a:t>
            </a:r>
            <a:r>
              <a:rPr lang="en-US" dirty="0" smtClean="0"/>
              <a:t>*controls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Fill in the following structure based on the value of op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11055" y="30641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typedef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struct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{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RegDst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Jump;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Branch;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MemRead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MemtoReg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ALUOp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MemWrite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ALUSrc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char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RegWrite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}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struct_controls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  <a:endParaRPr lang="en-US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31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680</Words>
  <Application>Microsoft Office PowerPoint</Application>
  <PresentationFormat>Widescreen</PresentationFormat>
  <Paragraphs>136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Miriam Fixed</vt:lpstr>
      <vt:lpstr>Wingdings 3</vt:lpstr>
      <vt:lpstr>Wisp</vt:lpstr>
      <vt:lpstr>CDA 3103</vt:lpstr>
      <vt:lpstr>Project overview</vt:lpstr>
      <vt:lpstr>Misconceptions</vt:lpstr>
      <vt:lpstr>Development Environment Options</vt:lpstr>
      <vt:lpstr>Controls</vt:lpstr>
      <vt:lpstr>How to start</vt:lpstr>
      <vt:lpstr>IF</vt:lpstr>
      <vt:lpstr>IP</vt:lpstr>
      <vt:lpstr>ID</vt:lpstr>
      <vt:lpstr>Read register</vt:lpstr>
      <vt:lpstr>Sign Extend</vt:lpstr>
      <vt:lpstr>ALU_operations</vt:lpstr>
      <vt:lpstr>rw_memory</vt:lpstr>
      <vt:lpstr>write_register</vt:lpstr>
      <vt:lpstr>PC_update</vt:lpstr>
      <vt:lpstr>Hints</vt:lpstr>
      <vt:lpstr>Hints</vt:lpstr>
      <vt:lpstr>Hints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Angell</dc:creator>
  <cp:lastModifiedBy>Arun Kulshreshth</cp:lastModifiedBy>
  <cp:revision>20</cp:revision>
  <dcterms:created xsi:type="dcterms:W3CDTF">2013-11-13T22:25:22Z</dcterms:created>
  <dcterms:modified xsi:type="dcterms:W3CDTF">2013-11-14T08:32:59Z</dcterms:modified>
</cp:coreProperties>
</file>