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7" r:id="rId3"/>
    <p:sldId id="258" r:id="rId4"/>
    <p:sldId id="264" r:id="rId5"/>
    <p:sldId id="263" r:id="rId6"/>
    <p:sldId id="271" r:id="rId7"/>
    <p:sldId id="265" r:id="rId8"/>
    <p:sldId id="270" r:id="rId9"/>
    <p:sldId id="262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38C7F7-9290-48DE-976C-4F28BDEA6B0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B4867B1-9EA9-46AD-810C-D114C854D21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dirty="0"/>
            <a:t>Asteroids</a:t>
          </a:r>
          <a:endParaRPr lang="en-US" dirty="0"/>
        </a:p>
      </dgm:t>
    </dgm:pt>
    <dgm:pt modelId="{729D3A37-3DF0-4683-BFB5-1B7FF2DB6878}" type="parTrans" cxnId="{97ACD0F3-2847-418B-AFFD-49D3C0A56026}">
      <dgm:prSet/>
      <dgm:spPr/>
      <dgm:t>
        <a:bodyPr/>
        <a:lstStyle/>
        <a:p>
          <a:endParaRPr lang="en-US"/>
        </a:p>
      </dgm:t>
    </dgm:pt>
    <dgm:pt modelId="{9FC3EB1A-7C53-40E9-8311-57F9052A94DC}" type="sibTrans" cxnId="{97ACD0F3-2847-418B-AFFD-49D3C0A56026}">
      <dgm:prSet/>
      <dgm:spPr/>
      <dgm:t>
        <a:bodyPr/>
        <a:lstStyle/>
        <a:p>
          <a:endParaRPr lang="en-US"/>
        </a:p>
      </dgm:t>
    </dgm:pt>
    <dgm:pt modelId="{51619ECB-DD98-4293-8BE3-F090F9BA891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dirty="0"/>
            <a:t>Ricompense</a:t>
          </a:r>
          <a:endParaRPr lang="en-US" dirty="0"/>
        </a:p>
      </dgm:t>
    </dgm:pt>
    <dgm:pt modelId="{C26C0EA4-91B9-45B5-80F4-0709BFA6873B}" type="parTrans" cxnId="{3860772D-58B1-40E5-9294-15C05CCFB06F}">
      <dgm:prSet/>
      <dgm:spPr/>
      <dgm:t>
        <a:bodyPr/>
        <a:lstStyle/>
        <a:p>
          <a:endParaRPr lang="en-US"/>
        </a:p>
      </dgm:t>
    </dgm:pt>
    <dgm:pt modelId="{DD46C9E8-729C-48FA-9304-775C2440A43D}" type="sibTrans" cxnId="{3860772D-58B1-40E5-9294-15C05CCFB06F}">
      <dgm:prSet/>
      <dgm:spPr/>
      <dgm:t>
        <a:bodyPr/>
        <a:lstStyle/>
        <a:p>
          <a:endParaRPr lang="en-US"/>
        </a:p>
      </dgm:t>
    </dgm:pt>
    <dgm:pt modelId="{285045CF-5AB8-4096-96A0-081E5B6DE3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dirty="0"/>
            <a:t>Configurazione </a:t>
          </a:r>
          <a:endParaRPr lang="en-US" dirty="0"/>
        </a:p>
      </dgm:t>
    </dgm:pt>
    <dgm:pt modelId="{1DF0B584-99D8-428B-8333-02386CC6BC4D}" type="parTrans" cxnId="{E48D706F-2A5A-4781-BB4C-0F6FDECBADFE}">
      <dgm:prSet/>
      <dgm:spPr/>
      <dgm:t>
        <a:bodyPr/>
        <a:lstStyle/>
        <a:p>
          <a:endParaRPr lang="en-US"/>
        </a:p>
      </dgm:t>
    </dgm:pt>
    <dgm:pt modelId="{97249F9D-5C34-4934-B882-5B93203BE25D}" type="sibTrans" cxnId="{E48D706F-2A5A-4781-BB4C-0F6FDECBADFE}">
      <dgm:prSet/>
      <dgm:spPr/>
      <dgm:t>
        <a:bodyPr/>
        <a:lstStyle/>
        <a:p>
          <a:endParaRPr lang="en-US"/>
        </a:p>
      </dgm:t>
    </dgm:pt>
    <dgm:pt modelId="{5E7AFA41-AE5C-45C8-8E65-04562600007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dirty="0"/>
            <a:t>Rete Neurale</a:t>
          </a:r>
          <a:endParaRPr lang="en-US" dirty="0"/>
        </a:p>
      </dgm:t>
    </dgm:pt>
    <dgm:pt modelId="{1D171A56-1FA3-46EE-BCC7-E7FA21141291}" type="parTrans" cxnId="{20531A75-A65B-4FD0-B0D7-F902B2119504}">
      <dgm:prSet/>
      <dgm:spPr/>
      <dgm:t>
        <a:bodyPr/>
        <a:lstStyle/>
        <a:p>
          <a:endParaRPr lang="en-US"/>
        </a:p>
      </dgm:t>
    </dgm:pt>
    <dgm:pt modelId="{5F522471-EF43-4609-9EE7-30CE5D254CA9}" type="sibTrans" cxnId="{20531A75-A65B-4FD0-B0D7-F902B2119504}">
      <dgm:prSet/>
      <dgm:spPr/>
      <dgm:t>
        <a:bodyPr/>
        <a:lstStyle/>
        <a:p>
          <a:endParaRPr lang="en-US"/>
        </a:p>
      </dgm:t>
    </dgm:pt>
    <dgm:pt modelId="{187F1795-8F4A-485B-99CA-CD8E003E92F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dirty="0"/>
            <a:t>Demo</a:t>
          </a:r>
          <a:endParaRPr lang="en-US" dirty="0"/>
        </a:p>
      </dgm:t>
    </dgm:pt>
    <dgm:pt modelId="{F06C3BD0-9E5A-4680-A166-EB33A2CE3D82}" type="parTrans" cxnId="{690F6EE2-6A78-4FAF-87FF-C65D58A5CDB6}">
      <dgm:prSet/>
      <dgm:spPr/>
      <dgm:t>
        <a:bodyPr/>
        <a:lstStyle/>
        <a:p>
          <a:endParaRPr lang="en-US"/>
        </a:p>
      </dgm:t>
    </dgm:pt>
    <dgm:pt modelId="{F744D402-A419-452C-994F-609ECF765FC9}" type="sibTrans" cxnId="{690F6EE2-6A78-4FAF-87FF-C65D58A5CDB6}">
      <dgm:prSet/>
      <dgm:spPr/>
      <dgm:t>
        <a:bodyPr/>
        <a:lstStyle/>
        <a:p>
          <a:endParaRPr lang="en-US"/>
        </a:p>
      </dgm:t>
    </dgm:pt>
    <dgm:pt modelId="{A4FF67E6-4E4A-433D-A729-187FA3277544}" type="pres">
      <dgm:prSet presAssocID="{6938C7F7-9290-48DE-976C-4F28BDEA6B0F}" presName="root" presStyleCnt="0">
        <dgm:presLayoutVars>
          <dgm:dir/>
          <dgm:resizeHandles val="exact"/>
        </dgm:presLayoutVars>
      </dgm:prSet>
      <dgm:spPr/>
    </dgm:pt>
    <dgm:pt modelId="{74212039-6BCB-4A18-AF0E-57F05C2B82D9}" type="pres">
      <dgm:prSet presAssocID="{9B4867B1-9EA9-46AD-810C-D114C854D21D}" presName="compNode" presStyleCnt="0"/>
      <dgm:spPr/>
    </dgm:pt>
    <dgm:pt modelId="{8F7B4EE7-E8A3-488B-B970-98BCEB004076}" type="pres">
      <dgm:prSet presAssocID="{9B4867B1-9EA9-46AD-810C-D114C854D21D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A3BDD2C-BBC4-45DC-8641-43EFF3FE1A99}" type="pres">
      <dgm:prSet presAssocID="{9B4867B1-9EA9-46AD-810C-D114C854D21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eta"/>
        </a:ext>
      </dgm:extLst>
    </dgm:pt>
    <dgm:pt modelId="{FDE2A673-A6B3-43C3-ABF7-77658D4E5229}" type="pres">
      <dgm:prSet presAssocID="{9B4867B1-9EA9-46AD-810C-D114C854D21D}" presName="spaceRect" presStyleCnt="0"/>
      <dgm:spPr/>
    </dgm:pt>
    <dgm:pt modelId="{CC5CB9AF-2B38-44F7-BEE8-4AA1CB37E253}" type="pres">
      <dgm:prSet presAssocID="{9B4867B1-9EA9-46AD-810C-D114C854D21D}" presName="textRect" presStyleLbl="revTx" presStyleIdx="0" presStyleCnt="5">
        <dgm:presLayoutVars>
          <dgm:chMax val="1"/>
          <dgm:chPref val="1"/>
        </dgm:presLayoutVars>
      </dgm:prSet>
      <dgm:spPr/>
    </dgm:pt>
    <dgm:pt modelId="{077E3E14-A5F9-4976-8510-D08DF1CB288E}" type="pres">
      <dgm:prSet presAssocID="{9FC3EB1A-7C53-40E9-8311-57F9052A94DC}" presName="sibTrans" presStyleCnt="0"/>
      <dgm:spPr/>
    </dgm:pt>
    <dgm:pt modelId="{669AFBFB-26A1-469D-BFB9-1AB5F15006EA}" type="pres">
      <dgm:prSet presAssocID="{51619ECB-DD98-4293-8BE3-F090F9BA8913}" presName="compNode" presStyleCnt="0"/>
      <dgm:spPr/>
    </dgm:pt>
    <dgm:pt modelId="{247CFA04-3444-405D-A5E2-CD46E618EB21}" type="pres">
      <dgm:prSet presAssocID="{51619ECB-DD98-4293-8BE3-F090F9BA8913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9E2F1F4-A081-4462-8BF8-7D3902E27CE1}" type="pres">
      <dgm:prSet presAssocID="{51619ECB-DD98-4293-8BE3-F090F9BA891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ra multifunzione"/>
        </a:ext>
      </dgm:extLst>
    </dgm:pt>
    <dgm:pt modelId="{6BD3BAC4-E5BD-48C6-A40C-D5246D235ABC}" type="pres">
      <dgm:prSet presAssocID="{51619ECB-DD98-4293-8BE3-F090F9BA8913}" presName="spaceRect" presStyleCnt="0"/>
      <dgm:spPr/>
    </dgm:pt>
    <dgm:pt modelId="{E3EBD57A-04C9-4032-B445-C63C7E1AFF06}" type="pres">
      <dgm:prSet presAssocID="{51619ECB-DD98-4293-8BE3-F090F9BA8913}" presName="textRect" presStyleLbl="revTx" presStyleIdx="1" presStyleCnt="5">
        <dgm:presLayoutVars>
          <dgm:chMax val="1"/>
          <dgm:chPref val="1"/>
        </dgm:presLayoutVars>
      </dgm:prSet>
      <dgm:spPr/>
    </dgm:pt>
    <dgm:pt modelId="{4AF19026-00E9-496D-B51E-8ED267A5254B}" type="pres">
      <dgm:prSet presAssocID="{DD46C9E8-729C-48FA-9304-775C2440A43D}" presName="sibTrans" presStyleCnt="0"/>
      <dgm:spPr/>
    </dgm:pt>
    <dgm:pt modelId="{F57FBC32-464E-4615-92A8-BD71B153F8A4}" type="pres">
      <dgm:prSet presAssocID="{285045CF-5AB8-4096-96A0-081E5B6DE390}" presName="compNode" presStyleCnt="0"/>
      <dgm:spPr/>
    </dgm:pt>
    <dgm:pt modelId="{FC330D78-F8FF-43EB-BC8D-2F7218826FEF}" type="pres">
      <dgm:prSet presAssocID="{285045CF-5AB8-4096-96A0-081E5B6DE390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D4F6F340-534A-42AD-A925-7B39BF309EF5}" type="pres">
      <dgm:prSet presAssocID="{285045CF-5AB8-4096-96A0-081E5B6DE39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granaggi"/>
        </a:ext>
      </dgm:extLst>
    </dgm:pt>
    <dgm:pt modelId="{F9A8E533-C1FB-4FB0-A6E1-7421E6FE352A}" type="pres">
      <dgm:prSet presAssocID="{285045CF-5AB8-4096-96A0-081E5B6DE390}" presName="spaceRect" presStyleCnt="0"/>
      <dgm:spPr/>
    </dgm:pt>
    <dgm:pt modelId="{B088B829-8284-4D16-8F77-22F7A1A4621A}" type="pres">
      <dgm:prSet presAssocID="{285045CF-5AB8-4096-96A0-081E5B6DE390}" presName="textRect" presStyleLbl="revTx" presStyleIdx="2" presStyleCnt="5">
        <dgm:presLayoutVars>
          <dgm:chMax val="1"/>
          <dgm:chPref val="1"/>
        </dgm:presLayoutVars>
      </dgm:prSet>
      <dgm:spPr/>
    </dgm:pt>
    <dgm:pt modelId="{CE44B3F4-EF9B-45BF-B820-6525968F8D3B}" type="pres">
      <dgm:prSet presAssocID="{97249F9D-5C34-4934-B882-5B93203BE25D}" presName="sibTrans" presStyleCnt="0"/>
      <dgm:spPr/>
    </dgm:pt>
    <dgm:pt modelId="{FA58B9D1-B439-42A2-B713-3D6257219394}" type="pres">
      <dgm:prSet presAssocID="{5E7AFA41-AE5C-45C8-8E65-04562600007B}" presName="compNode" presStyleCnt="0"/>
      <dgm:spPr/>
    </dgm:pt>
    <dgm:pt modelId="{E236D2F1-2BB5-42BD-AAEE-04A4871692F8}" type="pres">
      <dgm:prSet presAssocID="{5E7AFA41-AE5C-45C8-8E65-04562600007B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3CE1D02-9168-47F4-A4B5-D569424EA040}" type="pres">
      <dgm:prSet presAssocID="{5E7AFA41-AE5C-45C8-8E65-04562600007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ervello"/>
        </a:ext>
      </dgm:extLst>
    </dgm:pt>
    <dgm:pt modelId="{43C2F838-C5A6-4879-B106-CB41656BBD96}" type="pres">
      <dgm:prSet presAssocID="{5E7AFA41-AE5C-45C8-8E65-04562600007B}" presName="spaceRect" presStyleCnt="0"/>
      <dgm:spPr/>
    </dgm:pt>
    <dgm:pt modelId="{6E70AFC1-916B-4C7D-9CC1-2C1256D4E072}" type="pres">
      <dgm:prSet presAssocID="{5E7AFA41-AE5C-45C8-8E65-04562600007B}" presName="textRect" presStyleLbl="revTx" presStyleIdx="3" presStyleCnt="5">
        <dgm:presLayoutVars>
          <dgm:chMax val="1"/>
          <dgm:chPref val="1"/>
        </dgm:presLayoutVars>
      </dgm:prSet>
      <dgm:spPr/>
    </dgm:pt>
    <dgm:pt modelId="{BA48E16A-3E96-487C-9742-36E8EEDED2B1}" type="pres">
      <dgm:prSet presAssocID="{5F522471-EF43-4609-9EE7-30CE5D254CA9}" presName="sibTrans" presStyleCnt="0"/>
      <dgm:spPr/>
    </dgm:pt>
    <dgm:pt modelId="{B468E932-AF9B-4E9D-8D62-97FFD6C8B775}" type="pres">
      <dgm:prSet presAssocID="{187F1795-8F4A-485B-99CA-CD8E003E92F3}" presName="compNode" presStyleCnt="0"/>
      <dgm:spPr/>
    </dgm:pt>
    <dgm:pt modelId="{FC9600F5-08AE-4A71-99B4-EF10C7692EFF}" type="pres">
      <dgm:prSet presAssocID="{187F1795-8F4A-485B-99CA-CD8E003E92F3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3D4778D-D66A-40F5-ABBC-9CD8CEAAE2BE}" type="pres">
      <dgm:prSet presAssocID="{187F1795-8F4A-485B-99CA-CD8E003E92F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ente"/>
        </a:ext>
      </dgm:extLst>
    </dgm:pt>
    <dgm:pt modelId="{E83DD826-55E6-4ABF-940F-65EAF9B0E8D3}" type="pres">
      <dgm:prSet presAssocID="{187F1795-8F4A-485B-99CA-CD8E003E92F3}" presName="spaceRect" presStyleCnt="0"/>
      <dgm:spPr/>
    </dgm:pt>
    <dgm:pt modelId="{CC904110-73A3-4C04-8A7D-7B921366CB5A}" type="pres">
      <dgm:prSet presAssocID="{187F1795-8F4A-485B-99CA-CD8E003E92F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860772D-58B1-40E5-9294-15C05CCFB06F}" srcId="{6938C7F7-9290-48DE-976C-4F28BDEA6B0F}" destId="{51619ECB-DD98-4293-8BE3-F090F9BA8913}" srcOrd="1" destOrd="0" parTransId="{C26C0EA4-91B9-45B5-80F4-0709BFA6873B}" sibTransId="{DD46C9E8-729C-48FA-9304-775C2440A43D}"/>
    <dgm:cxn modelId="{E0A4AF68-CC69-4DC3-8979-12F32C161A3F}" type="presOf" srcId="{6938C7F7-9290-48DE-976C-4F28BDEA6B0F}" destId="{A4FF67E6-4E4A-433D-A729-187FA3277544}" srcOrd="0" destOrd="0" presId="urn:microsoft.com/office/officeart/2018/5/layout/IconLeafLabelList"/>
    <dgm:cxn modelId="{E57AE56D-EF62-42AA-AF61-880BC2340BC3}" type="presOf" srcId="{51619ECB-DD98-4293-8BE3-F090F9BA8913}" destId="{E3EBD57A-04C9-4032-B445-C63C7E1AFF06}" srcOrd="0" destOrd="0" presId="urn:microsoft.com/office/officeart/2018/5/layout/IconLeafLabelList"/>
    <dgm:cxn modelId="{E48D706F-2A5A-4781-BB4C-0F6FDECBADFE}" srcId="{6938C7F7-9290-48DE-976C-4F28BDEA6B0F}" destId="{285045CF-5AB8-4096-96A0-081E5B6DE390}" srcOrd="2" destOrd="0" parTransId="{1DF0B584-99D8-428B-8333-02386CC6BC4D}" sibTransId="{97249F9D-5C34-4934-B882-5B93203BE25D}"/>
    <dgm:cxn modelId="{5B7D0A53-846B-4BA9-97C6-8E0DD5DB05B9}" type="presOf" srcId="{187F1795-8F4A-485B-99CA-CD8E003E92F3}" destId="{CC904110-73A3-4C04-8A7D-7B921366CB5A}" srcOrd="0" destOrd="0" presId="urn:microsoft.com/office/officeart/2018/5/layout/IconLeafLabelList"/>
    <dgm:cxn modelId="{20531A75-A65B-4FD0-B0D7-F902B2119504}" srcId="{6938C7F7-9290-48DE-976C-4F28BDEA6B0F}" destId="{5E7AFA41-AE5C-45C8-8E65-04562600007B}" srcOrd="3" destOrd="0" parTransId="{1D171A56-1FA3-46EE-BCC7-E7FA21141291}" sibTransId="{5F522471-EF43-4609-9EE7-30CE5D254CA9}"/>
    <dgm:cxn modelId="{E62DACCB-1A31-4276-B670-4BB945AF974B}" type="presOf" srcId="{5E7AFA41-AE5C-45C8-8E65-04562600007B}" destId="{6E70AFC1-916B-4C7D-9CC1-2C1256D4E072}" srcOrd="0" destOrd="0" presId="urn:microsoft.com/office/officeart/2018/5/layout/IconLeafLabelList"/>
    <dgm:cxn modelId="{30FCAACE-2A3B-4F0F-ACF9-287FFC4570EA}" type="presOf" srcId="{9B4867B1-9EA9-46AD-810C-D114C854D21D}" destId="{CC5CB9AF-2B38-44F7-BEE8-4AA1CB37E253}" srcOrd="0" destOrd="0" presId="urn:microsoft.com/office/officeart/2018/5/layout/IconLeafLabelList"/>
    <dgm:cxn modelId="{A6C4E0CF-580F-4E4F-BF35-131982719176}" type="presOf" srcId="{285045CF-5AB8-4096-96A0-081E5B6DE390}" destId="{B088B829-8284-4D16-8F77-22F7A1A4621A}" srcOrd="0" destOrd="0" presId="urn:microsoft.com/office/officeart/2018/5/layout/IconLeafLabelList"/>
    <dgm:cxn modelId="{690F6EE2-6A78-4FAF-87FF-C65D58A5CDB6}" srcId="{6938C7F7-9290-48DE-976C-4F28BDEA6B0F}" destId="{187F1795-8F4A-485B-99CA-CD8E003E92F3}" srcOrd="4" destOrd="0" parTransId="{F06C3BD0-9E5A-4680-A166-EB33A2CE3D82}" sibTransId="{F744D402-A419-452C-994F-609ECF765FC9}"/>
    <dgm:cxn modelId="{97ACD0F3-2847-418B-AFFD-49D3C0A56026}" srcId="{6938C7F7-9290-48DE-976C-4F28BDEA6B0F}" destId="{9B4867B1-9EA9-46AD-810C-D114C854D21D}" srcOrd="0" destOrd="0" parTransId="{729D3A37-3DF0-4683-BFB5-1B7FF2DB6878}" sibTransId="{9FC3EB1A-7C53-40E9-8311-57F9052A94DC}"/>
    <dgm:cxn modelId="{1A9A879C-A25F-4351-B7F1-DE9E0E030954}" type="presParOf" srcId="{A4FF67E6-4E4A-433D-A729-187FA3277544}" destId="{74212039-6BCB-4A18-AF0E-57F05C2B82D9}" srcOrd="0" destOrd="0" presId="urn:microsoft.com/office/officeart/2018/5/layout/IconLeafLabelList"/>
    <dgm:cxn modelId="{B8C55270-B4B5-4472-8472-85AD7A0F6E81}" type="presParOf" srcId="{74212039-6BCB-4A18-AF0E-57F05C2B82D9}" destId="{8F7B4EE7-E8A3-488B-B970-98BCEB004076}" srcOrd="0" destOrd="0" presId="urn:microsoft.com/office/officeart/2018/5/layout/IconLeafLabelList"/>
    <dgm:cxn modelId="{E024A855-028C-4215-98EE-1E2C2F0A196A}" type="presParOf" srcId="{74212039-6BCB-4A18-AF0E-57F05C2B82D9}" destId="{3A3BDD2C-BBC4-45DC-8641-43EFF3FE1A99}" srcOrd="1" destOrd="0" presId="urn:microsoft.com/office/officeart/2018/5/layout/IconLeafLabelList"/>
    <dgm:cxn modelId="{797EAE91-51D6-47F5-81A5-59F14FEA2C8B}" type="presParOf" srcId="{74212039-6BCB-4A18-AF0E-57F05C2B82D9}" destId="{FDE2A673-A6B3-43C3-ABF7-77658D4E5229}" srcOrd="2" destOrd="0" presId="urn:microsoft.com/office/officeart/2018/5/layout/IconLeafLabelList"/>
    <dgm:cxn modelId="{C7E02733-445F-46CD-B1E0-07EC395309F3}" type="presParOf" srcId="{74212039-6BCB-4A18-AF0E-57F05C2B82D9}" destId="{CC5CB9AF-2B38-44F7-BEE8-4AA1CB37E253}" srcOrd="3" destOrd="0" presId="urn:microsoft.com/office/officeart/2018/5/layout/IconLeafLabelList"/>
    <dgm:cxn modelId="{AC090188-B295-4F43-8019-06796519E892}" type="presParOf" srcId="{A4FF67E6-4E4A-433D-A729-187FA3277544}" destId="{077E3E14-A5F9-4976-8510-D08DF1CB288E}" srcOrd="1" destOrd="0" presId="urn:microsoft.com/office/officeart/2018/5/layout/IconLeafLabelList"/>
    <dgm:cxn modelId="{78B43864-7354-448B-90B3-FDEA9978CBD8}" type="presParOf" srcId="{A4FF67E6-4E4A-433D-A729-187FA3277544}" destId="{669AFBFB-26A1-469D-BFB9-1AB5F15006EA}" srcOrd="2" destOrd="0" presId="urn:microsoft.com/office/officeart/2018/5/layout/IconLeafLabelList"/>
    <dgm:cxn modelId="{00F0D2A4-89E4-4993-B3EC-1B0906428877}" type="presParOf" srcId="{669AFBFB-26A1-469D-BFB9-1AB5F15006EA}" destId="{247CFA04-3444-405D-A5E2-CD46E618EB21}" srcOrd="0" destOrd="0" presId="urn:microsoft.com/office/officeart/2018/5/layout/IconLeafLabelList"/>
    <dgm:cxn modelId="{3CA1C287-148A-47CE-9BB1-F92CE48DD142}" type="presParOf" srcId="{669AFBFB-26A1-469D-BFB9-1AB5F15006EA}" destId="{49E2F1F4-A081-4462-8BF8-7D3902E27CE1}" srcOrd="1" destOrd="0" presId="urn:microsoft.com/office/officeart/2018/5/layout/IconLeafLabelList"/>
    <dgm:cxn modelId="{9B50D669-A5EE-4CC1-A1E1-B96EEA486CEC}" type="presParOf" srcId="{669AFBFB-26A1-469D-BFB9-1AB5F15006EA}" destId="{6BD3BAC4-E5BD-48C6-A40C-D5246D235ABC}" srcOrd="2" destOrd="0" presId="urn:microsoft.com/office/officeart/2018/5/layout/IconLeafLabelList"/>
    <dgm:cxn modelId="{45B279F1-B8CF-491C-8C30-FE675EED570B}" type="presParOf" srcId="{669AFBFB-26A1-469D-BFB9-1AB5F15006EA}" destId="{E3EBD57A-04C9-4032-B445-C63C7E1AFF06}" srcOrd="3" destOrd="0" presId="urn:microsoft.com/office/officeart/2018/5/layout/IconLeafLabelList"/>
    <dgm:cxn modelId="{BAD85DAA-BAB2-4F64-ACEA-5EA48A6D4E08}" type="presParOf" srcId="{A4FF67E6-4E4A-433D-A729-187FA3277544}" destId="{4AF19026-00E9-496D-B51E-8ED267A5254B}" srcOrd="3" destOrd="0" presId="urn:microsoft.com/office/officeart/2018/5/layout/IconLeafLabelList"/>
    <dgm:cxn modelId="{EB74D6AC-2E1A-4619-AA3A-3A9B53DFA59F}" type="presParOf" srcId="{A4FF67E6-4E4A-433D-A729-187FA3277544}" destId="{F57FBC32-464E-4615-92A8-BD71B153F8A4}" srcOrd="4" destOrd="0" presId="urn:microsoft.com/office/officeart/2018/5/layout/IconLeafLabelList"/>
    <dgm:cxn modelId="{3901A257-9F4D-473A-A186-10F4C4C072F4}" type="presParOf" srcId="{F57FBC32-464E-4615-92A8-BD71B153F8A4}" destId="{FC330D78-F8FF-43EB-BC8D-2F7218826FEF}" srcOrd="0" destOrd="0" presId="urn:microsoft.com/office/officeart/2018/5/layout/IconLeafLabelList"/>
    <dgm:cxn modelId="{80CECD87-1D41-4607-8F33-D981B9457396}" type="presParOf" srcId="{F57FBC32-464E-4615-92A8-BD71B153F8A4}" destId="{D4F6F340-534A-42AD-A925-7B39BF309EF5}" srcOrd="1" destOrd="0" presId="urn:microsoft.com/office/officeart/2018/5/layout/IconLeafLabelList"/>
    <dgm:cxn modelId="{AB485648-3FA9-41B6-B08D-1F97FE7B90A2}" type="presParOf" srcId="{F57FBC32-464E-4615-92A8-BD71B153F8A4}" destId="{F9A8E533-C1FB-4FB0-A6E1-7421E6FE352A}" srcOrd="2" destOrd="0" presId="urn:microsoft.com/office/officeart/2018/5/layout/IconLeafLabelList"/>
    <dgm:cxn modelId="{A75C1E82-4044-4026-99D8-0809FE3F413E}" type="presParOf" srcId="{F57FBC32-464E-4615-92A8-BD71B153F8A4}" destId="{B088B829-8284-4D16-8F77-22F7A1A4621A}" srcOrd="3" destOrd="0" presId="urn:microsoft.com/office/officeart/2018/5/layout/IconLeafLabelList"/>
    <dgm:cxn modelId="{9756FCA7-2125-45A7-803E-884E29C03C0C}" type="presParOf" srcId="{A4FF67E6-4E4A-433D-A729-187FA3277544}" destId="{CE44B3F4-EF9B-45BF-B820-6525968F8D3B}" srcOrd="5" destOrd="0" presId="urn:microsoft.com/office/officeart/2018/5/layout/IconLeafLabelList"/>
    <dgm:cxn modelId="{A5AF05AC-ADCA-4777-BD9D-EEC9ABC779D2}" type="presParOf" srcId="{A4FF67E6-4E4A-433D-A729-187FA3277544}" destId="{FA58B9D1-B439-42A2-B713-3D6257219394}" srcOrd="6" destOrd="0" presId="urn:microsoft.com/office/officeart/2018/5/layout/IconLeafLabelList"/>
    <dgm:cxn modelId="{68C786EE-CC8B-4780-8DAC-E7F00272B1CB}" type="presParOf" srcId="{FA58B9D1-B439-42A2-B713-3D6257219394}" destId="{E236D2F1-2BB5-42BD-AAEE-04A4871692F8}" srcOrd="0" destOrd="0" presId="urn:microsoft.com/office/officeart/2018/5/layout/IconLeafLabelList"/>
    <dgm:cxn modelId="{A09C429F-BA0F-4938-98E1-4DD407FE1668}" type="presParOf" srcId="{FA58B9D1-B439-42A2-B713-3D6257219394}" destId="{03CE1D02-9168-47F4-A4B5-D569424EA040}" srcOrd="1" destOrd="0" presId="urn:microsoft.com/office/officeart/2018/5/layout/IconLeafLabelList"/>
    <dgm:cxn modelId="{74E6C6B0-826B-413E-B2F6-E408B0236D06}" type="presParOf" srcId="{FA58B9D1-B439-42A2-B713-3D6257219394}" destId="{43C2F838-C5A6-4879-B106-CB41656BBD96}" srcOrd="2" destOrd="0" presId="urn:microsoft.com/office/officeart/2018/5/layout/IconLeafLabelList"/>
    <dgm:cxn modelId="{EE2A12FF-91DE-4A8A-A7EB-E8564DF76BF9}" type="presParOf" srcId="{FA58B9D1-B439-42A2-B713-3D6257219394}" destId="{6E70AFC1-916B-4C7D-9CC1-2C1256D4E072}" srcOrd="3" destOrd="0" presId="urn:microsoft.com/office/officeart/2018/5/layout/IconLeafLabelList"/>
    <dgm:cxn modelId="{567C204E-FEC6-4806-B4DB-0D0938E0E117}" type="presParOf" srcId="{A4FF67E6-4E4A-433D-A729-187FA3277544}" destId="{BA48E16A-3E96-487C-9742-36E8EEDED2B1}" srcOrd="7" destOrd="0" presId="urn:microsoft.com/office/officeart/2018/5/layout/IconLeafLabelList"/>
    <dgm:cxn modelId="{EBC06F45-4AC6-4D2B-BED7-22EBC6EE7632}" type="presParOf" srcId="{A4FF67E6-4E4A-433D-A729-187FA3277544}" destId="{B468E932-AF9B-4E9D-8D62-97FFD6C8B775}" srcOrd="8" destOrd="0" presId="urn:microsoft.com/office/officeart/2018/5/layout/IconLeafLabelList"/>
    <dgm:cxn modelId="{D73D1EE7-C0D2-499B-B690-1EB7FC40CA1D}" type="presParOf" srcId="{B468E932-AF9B-4E9D-8D62-97FFD6C8B775}" destId="{FC9600F5-08AE-4A71-99B4-EF10C7692EFF}" srcOrd="0" destOrd="0" presId="urn:microsoft.com/office/officeart/2018/5/layout/IconLeafLabelList"/>
    <dgm:cxn modelId="{01154B22-E6DE-4924-B6A3-6E7A68F6E077}" type="presParOf" srcId="{B468E932-AF9B-4E9D-8D62-97FFD6C8B775}" destId="{53D4778D-D66A-40F5-ABBC-9CD8CEAAE2BE}" srcOrd="1" destOrd="0" presId="urn:microsoft.com/office/officeart/2018/5/layout/IconLeafLabelList"/>
    <dgm:cxn modelId="{998A8706-513A-4FD8-8C1C-EF716C2DC4DF}" type="presParOf" srcId="{B468E932-AF9B-4E9D-8D62-97FFD6C8B775}" destId="{E83DD826-55E6-4ABF-940F-65EAF9B0E8D3}" srcOrd="2" destOrd="0" presId="urn:microsoft.com/office/officeart/2018/5/layout/IconLeafLabelList"/>
    <dgm:cxn modelId="{55DBC7FD-846A-46BA-B064-54D02618BD7E}" type="presParOf" srcId="{B468E932-AF9B-4E9D-8D62-97FFD6C8B775}" destId="{CC904110-73A3-4C04-8A7D-7B921366CB5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7B4EE7-E8A3-488B-B970-98BCEB004076}">
      <dsp:nvSpPr>
        <dsp:cNvPr id="0" name=""/>
        <dsp:cNvSpPr/>
      </dsp:nvSpPr>
      <dsp:spPr>
        <a:xfrm>
          <a:off x="674745" y="9674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3BDD2C-BBC4-45DC-8641-43EFF3FE1A99}">
      <dsp:nvSpPr>
        <dsp:cNvPr id="0" name=""/>
        <dsp:cNvSpPr/>
      </dsp:nvSpPr>
      <dsp:spPr>
        <a:xfrm>
          <a:off x="908745" y="120146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5CB9AF-2B38-44F7-BEE8-4AA1CB37E253}">
      <dsp:nvSpPr>
        <dsp:cNvPr id="0" name=""/>
        <dsp:cNvSpPr/>
      </dsp:nvSpPr>
      <dsp:spPr>
        <a:xfrm>
          <a:off x="323745" y="240746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900" kern="1200" dirty="0"/>
            <a:t>Asteroids</a:t>
          </a:r>
          <a:endParaRPr lang="en-US" sz="1900" kern="1200" dirty="0"/>
        </a:p>
      </dsp:txBody>
      <dsp:txXfrm>
        <a:off x="323745" y="2407461"/>
        <a:ext cx="1800000" cy="720000"/>
      </dsp:txXfrm>
    </dsp:sp>
    <dsp:sp modelId="{247CFA04-3444-405D-A5E2-CD46E618EB21}">
      <dsp:nvSpPr>
        <dsp:cNvPr id="0" name=""/>
        <dsp:cNvSpPr/>
      </dsp:nvSpPr>
      <dsp:spPr>
        <a:xfrm>
          <a:off x="2789745" y="9674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E2F1F4-A081-4462-8BF8-7D3902E27CE1}">
      <dsp:nvSpPr>
        <dsp:cNvPr id="0" name=""/>
        <dsp:cNvSpPr/>
      </dsp:nvSpPr>
      <dsp:spPr>
        <a:xfrm>
          <a:off x="3023745" y="120146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EBD57A-04C9-4032-B445-C63C7E1AFF06}">
      <dsp:nvSpPr>
        <dsp:cNvPr id="0" name=""/>
        <dsp:cNvSpPr/>
      </dsp:nvSpPr>
      <dsp:spPr>
        <a:xfrm>
          <a:off x="2438745" y="240746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900" kern="1200" dirty="0"/>
            <a:t>Ricompense</a:t>
          </a:r>
          <a:endParaRPr lang="en-US" sz="1900" kern="1200" dirty="0"/>
        </a:p>
      </dsp:txBody>
      <dsp:txXfrm>
        <a:off x="2438745" y="2407461"/>
        <a:ext cx="1800000" cy="720000"/>
      </dsp:txXfrm>
    </dsp:sp>
    <dsp:sp modelId="{FC330D78-F8FF-43EB-BC8D-2F7218826FEF}">
      <dsp:nvSpPr>
        <dsp:cNvPr id="0" name=""/>
        <dsp:cNvSpPr/>
      </dsp:nvSpPr>
      <dsp:spPr>
        <a:xfrm>
          <a:off x="4904745" y="9674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6F340-534A-42AD-A925-7B39BF309EF5}">
      <dsp:nvSpPr>
        <dsp:cNvPr id="0" name=""/>
        <dsp:cNvSpPr/>
      </dsp:nvSpPr>
      <dsp:spPr>
        <a:xfrm>
          <a:off x="5138745" y="120146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88B829-8284-4D16-8F77-22F7A1A4621A}">
      <dsp:nvSpPr>
        <dsp:cNvPr id="0" name=""/>
        <dsp:cNvSpPr/>
      </dsp:nvSpPr>
      <dsp:spPr>
        <a:xfrm>
          <a:off x="4553745" y="240746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900" kern="1200" dirty="0"/>
            <a:t>Configurazione </a:t>
          </a:r>
          <a:endParaRPr lang="en-US" sz="1900" kern="1200" dirty="0"/>
        </a:p>
      </dsp:txBody>
      <dsp:txXfrm>
        <a:off x="4553745" y="2407461"/>
        <a:ext cx="1800000" cy="720000"/>
      </dsp:txXfrm>
    </dsp:sp>
    <dsp:sp modelId="{E236D2F1-2BB5-42BD-AAEE-04A4871692F8}">
      <dsp:nvSpPr>
        <dsp:cNvPr id="0" name=""/>
        <dsp:cNvSpPr/>
      </dsp:nvSpPr>
      <dsp:spPr>
        <a:xfrm>
          <a:off x="7019745" y="9674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CE1D02-9168-47F4-A4B5-D569424EA040}">
      <dsp:nvSpPr>
        <dsp:cNvPr id="0" name=""/>
        <dsp:cNvSpPr/>
      </dsp:nvSpPr>
      <dsp:spPr>
        <a:xfrm>
          <a:off x="7253745" y="120146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70AFC1-916B-4C7D-9CC1-2C1256D4E072}">
      <dsp:nvSpPr>
        <dsp:cNvPr id="0" name=""/>
        <dsp:cNvSpPr/>
      </dsp:nvSpPr>
      <dsp:spPr>
        <a:xfrm>
          <a:off x="6668745" y="240746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900" kern="1200" dirty="0"/>
            <a:t>Rete Neurale</a:t>
          </a:r>
          <a:endParaRPr lang="en-US" sz="1900" kern="1200" dirty="0"/>
        </a:p>
      </dsp:txBody>
      <dsp:txXfrm>
        <a:off x="6668745" y="2407461"/>
        <a:ext cx="1800000" cy="720000"/>
      </dsp:txXfrm>
    </dsp:sp>
    <dsp:sp modelId="{FC9600F5-08AE-4A71-99B4-EF10C7692EFF}">
      <dsp:nvSpPr>
        <dsp:cNvPr id="0" name=""/>
        <dsp:cNvSpPr/>
      </dsp:nvSpPr>
      <dsp:spPr>
        <a:xfrm>
          <a:off x="9134745" y="96746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4778D-D66A-40F5-ABBC-9CD8CEAAE2BE}">
      <dsp:nvSpPr>
        <dsp:cNvPr id="0" name=""/>
        <dsp:cNvSpPr/>
      </dsp:nvSpPr>
      <dsp:spPr>
        <a:xfrm>
          <a:off x="9368745" y="120146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04110-73A3-4C04-8A7D-7B921366CB5A}">
      <dsp:nvSpPr>
        <dsp:cNvPr id="0" name=""/>
        <dsp:cNvSpPr/>
      </dsp:nvSpPr>
      <dsp:spPr>
        <a:xfrm>
          <a:off x="8783745" y="240746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900" kern="1200" dirty="0"/>
            <a:t>Demo</a:t>
          </a:r>
          <a:endParaRPr lang="en-US" sz="1900" kern="1200" dirty="0"/>
        </a:p>
      </dsp:txBody>
      <dsp:txXfrm>
        <a:off x="8783745" y="2407461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0B60A-243F-4566-A8B9-E50821159D33}" type="datetimeFigureOut">
              <a:rPr lang="it-IT" smtClean="0"/>
              <a:t>10/02/2021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A2478-916F-4170-B3C5-1925EAC9E6D5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2080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baafe93df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baafe93df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9baafe93df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9baafe93df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3714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A0CE8F-AE64-4F9A-B69C-1BF0C7F56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546C9EC-6D15-414B-A03D-10CDA6975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94D584-C184-4568-A2E8-F597B656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D3F3-250E-4F2B-921D-AE00C0BE98FE}" type="datetimeFigureOut">
              <a:rPr lang="it-IT" smtClean="0"/>
              <a:t>10/02/2021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58BFFD-C030-49E9-BB93-F7D320EC1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F3C01D-79B3-42C6-A521-0116F196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5123-C206-4E45-9935-3AC5A1FDDD2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382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BE9BA2-4F5D-4BC6-A397-75CC1EF2A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5F7C53F-AA20-40F7-BE38-CACE399CF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6D333B-B78D-42E0-B891-AE10FFC2D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D3F3-250E-4F2B-921D-AE00C0BE98FE}" type="datetimeFigureOut">
              <a:rPr lang="it-IT" smtClean="0"/>
              <a:t>10/02/2021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63DA97-034E-4CCE-82B6-5E4B003D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C5FE72-BAAA-4F5B-89E7-4738B525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5123-C206-4E45-9935-3AC5A1FDDD2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423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55606BA-01A3-4047-BFF7-0EB01DF0F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2BE9F26-D625-4AEB-8596-8EDB07778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B91B28-0EEA-4EAD-A023-C875BCCD8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D3F3-250E-4F2B-921D-AE00C0BE98FE}" type="datetimeFigureOut">
              <a:rPr lang="it-IT" smtClean="0"/>
              <a:t>10/02/2021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10FDAD-5C29-4094-9F0E-5087EACB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D95DB3-2A8D-482E-8C5F-BB3654EC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5123-C206-4E45-9935-3AC5A1FDDD2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65848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14641" y="1858265"/>
            <a:ext cx="9182400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94241" y="3911363"/>
            <a:ext cx="58028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867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4637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160867" y="1525600"/>
            <a:ext cx="9225600" cy="46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6410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ctrTitle" idx="2"/>
          </p:nvPr>
        </p:nvSpPr>
        <p:spPr>
          <a:xfrm>
            <a:off x="2322600" y="3795600"/>
            <a:ext cx="16772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2322600" y="2200033"/>
            <a:ext cx="28764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7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ctrTitle" idx="3"/>
          </p:nvPr>
        </p:nvSpPr>
        <p:spPr>
          <a:xfrm>
            <a:off x="7511668" y="48470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7009277" y="3253408"/>
            <a:ext cx="28764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7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6057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ctrTitle"/>
          </p:nvPr>
        </p:nvSpPr>
        <p:spPr>
          <a:xfrm flipH="1">
            <a:off x="1591372" y="2148200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181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ctrTitle"/>
          </p:nvPr>
        </p:nvSpPr>
        <p:spPr>
          <a:xfrm>
            <a:off x="2134311" y="1313637"/>
            <a:ext cx="35648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21100" y="4077900"/>
            <a:ext cx="34780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ctrTitle" idx="2"/>
          </p:nvPr>
        </p:nvSpPr>
        <p:spPr>
          <a:xfrm>
            <a:off x="2619800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3688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 flipH="1">
            <a:off x="927233" y="2019300"/>
            <a:ext cx="4746400" cy="10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None/>
              <a:defRPr sz="2400">
                <a:solidFill>
                  <a:schemeClr val="hlink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None/>
              <a:defRPr sz="2400">
                <a:solidFill>
                  <a:schemeClr val="hlink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None/>
              <a:defRPr sz="2400">
                <a:solidFill>
                  <a:schemeClr val="hlink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None/>
              <a:defRPr sz="2400">
                <a:solidFill>
                  <a:schemeClr val="hlink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None/>
              <a:defRPr sz="2400">
                <a:solidFill>
                  <a:schemeClr val="hlink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None/>
              <a:defRPr sz="2400">
                <a:solidFill>
                  <a:schemeClr val="hlink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None/>
              <a:defRPr sz="2400">
                <a:solidFill>
                  <a:schemeClr val="hlink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None/>
              <a:defRPr sz="2400">
                <a:solidFill>
                  <a:schemeClr val="hlink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 flipH="1">
            <a:off x="2108033" y="3412267"/>
            <a:ext cx="3565600" cy="11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1664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3000900" y="1335133"/>
            <a:ext cx="8254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3066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2810600" y="3860067"/>
            <a:ext cx="8254800" cy="9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33"/>
            </a:lvl1pPr>
            <a:lvl2pPr marL="1219170" lvl="1" indent="-40639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algn="ctr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algn="ctr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algn="ctr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algn="ctr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algn="ctr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algn="ctr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algn="ctr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14915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01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84590F-0FA1-47BA-8328-BFC52695C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137FA6-7482-4317-BE78-6FF7227A9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AF36E5-611B-4029-A6C7-42D3D2CA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D3F3-250E-4F2B-921D-AE00C0BE98FE}" type="datetimeFigureOut">
              <a:rPr lang="it-IT" smtClean="0"/>
              <a:t>10/02/2021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F7C8F0-DDB8-4CB4-8A69-07E24FE75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4762A8-2763-47B9-AEEB-8D9C4AD3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5123-C206-4E45-9935-3AC5A1FDDD2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66468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4514500" y="2798200"/>
            <a:ext cx="31632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ctrTitle" idx="2"/>
          </p:nvPr>
        </p:nvSpPr>
        <p:spPr>
          <a:xfrm>
            <a:off x="520395" y="268871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920595" y="773704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3" hasCustomPrompt="1"/>
          </p:nvPr>
        </p:nvSpPr>
        <p:spPr>
          <a:xfrm>
            <a:off x="2824597" y="725931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4" hasCustomPrompt="1"/>
          </p:nvPr>
        </p:nvSpPr>
        <p:spPr>
          <a:xfrm>
            <a:off x="2807208" y="2021077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5" hasCustomPrompt="1"/>
          </p:nvPr>
        </p:nvSpPr>
        <p:spPr>
          <a:xfrm>
            <a:off x="2807208" y="3316224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6" hasCustomPrompt="1"/>
          </p:nvPr>
        </p:nvSpPr>
        <p:spPr>
          <a:xfrm>
            <a:off x="7896011" y="2790184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7" hasCustomPrompt="1"/>
          </p:nvPr>
        </p:nvSpPr>
        <p:spPr>
          <a:xfrm>
            <a:off x="7896011" y="4149781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8" hasCustomPrompt="1"/>
          </p:nvPr>
        </p:nvSpPr>
        <p:spPr>
          <a:xfrm>
            <a:off x="7896011" y="5509377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ctrTitle" idx="9"/>
          </p:nvPr>
        </p:nvSpPr>
        <p:spPr>
          <a:xfrm>
            <a:off x="520395" y="1557139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3"/>
          </p:nvPr>
        </p:nvSpPr>
        <p:spPr>
          <a:xfrm>
            <a:off x="920595" y="2061969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 idx="14"/>
          </p:nvPr>
        </p:nvSpPr>
        <p:spPr>
          <a:xfrm>
            <a:off x="520395" y="2855115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5"/>
          </p:nvPr>
        </p:nvSpPr>
        <p:spPr>
          <a:xfrm>
            <a:off x="920595" y="3359941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 idx="16"/>
          </p:nvPr>
        </p:nvSpPr>
        <p:spPr>
          <a:xfrm>
            <a:off x="9082077" y="2366907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7"/>
          </p:nvPr>
        </p:nvSpPr>
        <p:spPr>
          <a:xfrm>
            <a:off x="9082077" y="2871740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8"/>
          </p:nvPr>
        </p:nvSpPr>
        <p:spPr>
          <a:xfrm>
            <a:off x="9082077" y="3732127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9"/>
          </p:nvPr>
        </p:nvSpPr>
        <p:spPr>
          <a:xfrm>
            <a:off x="9082077" y="4236956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20"/>
          </p:nvPr>
        </p:nvSpPr>
        <p:spPr>
          <a:xfrm>
            <a:off x="9082077" y="5081804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21"/>
          </p:nvPr>
        </p:nvSpPr>
        <p:spPr>
          <a:xfrm>
            <a:off x="9082077" y="5586631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85002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 flipH="1">
            <a:off x="3663705" y="3514233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8666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8666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8666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8666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8666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8666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8666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8666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618905" y="309846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4958105" y="5373975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57911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 flipH="1">
            <a:off x="3672724" y="1796051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8666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8666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8666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8666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8666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8666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8666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8666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627924" y="1380284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4967124" y="365731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2980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ctrTitle"/>
          </p:nvPr>
        </p:nvSpPr>
        <p:spPr>
          <a:xfrm flipH="1">
            <a:off x="1573337" y="1796051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8666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8666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8666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8666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8666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8666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8666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8666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573337" y="1380284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1573337" y="365731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18938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ctrTitle"/>
          </p:nvPr>
        </p:nvSpPr>
        <p:spPr>
          <a:xfrm flipH="1">
            <a:off x="3013772" y="2925073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8666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8666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8666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8666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8666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8666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8666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8666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013772" y="250930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3013772" y="463473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79986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 header 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ctrTitle"/>
          </p:nvPr>
        </p:nvSpPr>
        <p:spPr>
          <a:xfrm flipH="1">
            <a:off x="2264096" y="2904633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8666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8666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8666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8666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8666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8666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8666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8666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219296" y="248886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1"/>
          </p:nvPr>
        </p:nvSpPr>
        <p:spPr>
          <a:xfrm>
            <a:off x="3558496" y="463473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44560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>
            <a:off x="963167" y="1930400"/>
            <a:ext cx="4785600" cy="42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867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2"/>
          </p:nvPr>
        </p:nvSpPr>
        <p:spPr>
          <a:xfrm>
            <a:off x="6443200" y="1930400"/>
            <a:ext cx="4785600" cy="42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867"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ubTitle" idx="3"/>
          </p:nvPr>
        </p:nvSpPr>
        <p:spPr>
          <a:xfrm>
            <a:off x="965200" y="1270000"/>
            <a:ext cx="10265600" cy="5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>
                <a:solidFill>
                  <a:schemeClr val="hlink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30681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ctrTitle"/>
          </p:nvPr>
        </p:nvSpPr>
        <p:spPr>
          <a:xfrm>
            <a:off x="7488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ubTitle" idx="1"/>
          </p:nvPr>
        </p:nvSpPr>
        <p:spPr>
          <a:xfrm>
            <a:off x="1163267" y="4120633"/>
            <a:ext cx="27360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ctrTitle" idx="2"/>
          </p:nvPr>
        </p:nvSpPr>
        <p:spPr>
          <a:xfrm>
            <a:off x="43136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3"/>
          </p:nvPr>
        </p:nvSpPr>
        <p:spPr>
          <a:xfrm>
            <a:off x="4617200" y="2715667"/>
            <a:ext cx="295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ctrTitle" idx="4"/>
          </p:nvPr>
        </p:nvSpPr>
        <p:spPr>
          <a:xfrm>
            <a:off x="78784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5"/>
          </p:nvPr>
        </p:nvSpPr>
        <p:spPr>
          <a:xfrm>
            <a:off x="8182000" y="4120633"/>
            <a:ext cx="295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ctrTitle" idx="6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45745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ctrTitle" idx="2"/>
          </p:nvPr>
        </p:nvSpPr>
        <p:spPr>
          <a:xfrm>
            <a:off x="3047680" y="2202723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ubTitle" idx="1"/>
          </p:nvPr>
        </p:nvSpPr>
        <p:spPr>
          <a:xfrm>
            <a:off x="3047680" y="2595056"/>
            <a:ext cx="227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ctrTitle" idx="3"/>
          </p:nvPr>
        </p:nvSpPr>
        <p:spPr>
          <a:xfrm>
            <a:off x="3047680" y="4760764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subTitle" idx="4"/>
          </p:nvPr>
        </p:nvSpPr>
        <p:spPr>
          <a:xfrm>
            <a:off x="3047680" y="5153097"/>
            <a:ext cx="227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ctrTitle" idx="5"/>
          </p:nvPr>
        </p:nvSpPr>
        <p:spPr>
          <a:xfrm>
            <a:off x="6729729" y="2202723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ubTitle" idx="6"/>
          </p:nvPr>
        </p:nvSpPr>
        <p:spPr>
          <a:xfrm>
            <a:off x="6729732" y="2595056"/>
            <a:ext cx="23908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ctrTitle" idx="7"/>
          </p:nvPr>
        </p:nvSpPr>
        <p:spPr>
          <a:xfrm>
            <a:off x="6729729" y="4760764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ubTitle" idx="8"/>
          </p:nvPr>
        </p:nvSpPr>
        <p:spPr>
          <a:xfrm>
            <a:off x="6729732" y="5153097"/>
            <a:ext cx="23908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51515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ctrTitle" idx="2"/>
          </p:nvPr>
        </p:nvSpPr>
        <p:spPr>
          <a:xfrm>
            <a:off x="619304" y="24086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ubTitle" idx="1"/>
          </p:nvPr>
        </p:nvSpPr>
        <p:spPr>
          <a:xfrm>
            <a:off x="821504" y="2800999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ctrTitle" idx="3"/>
          </p:nvPr>
        </p:nvSpPr>
        <p:spPr>
          <a:xfrm>
            <a:off x="2769901" y="24086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4"/>
          </p:nvPr>
        </p:nvSpPr>
        <p:spPr>
          <a:xfrm>
            <a:off x="2972101" y="2800999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ctrTitle" idx="5"/>
          </p:nvPr>
        </p:nvSpPr>
        <p:spPr>
          <a:xfrm>
            <a:off x="4920500" y="24086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ubTitle" idx="6"/>
          </p:nvPr>
        </p:nvSpPr>
        <p:spPr>
          <a:xfrm>
            <a:off x="5122700" y="2800999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ctrTitle" idx="7"/>
          </p:nvPr>
        </p:nvSpPr>
        <p:spPr>
          <a:xfrm>
            <a:off x="4942823" y="4733149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8"/>
          </p:nvPr>
        </p:nvSpPr>
        <p:spPr>
          <a:xfrm>
            <a:off x="5145029" y="5186935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ctrTitle" idx="9"/>
          </p:nvPr>
        </p:nvSpPr>
        <p:spPr>
          <a:xfrm>
            <a:off x="7124692" y="4733149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13"/>
          </p:nvPr>
        </p:nvSpPr>
        <p:spPr>
          <a:xfrm>
            <a:off x="7333681" y="5186935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ctrTitle" idx="14"/>
          </p:nvPr>
        </p:nvSpPr>
        <p:spPr>
          <a:xfrm>
            <a:off x="9306561" y="4733149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ubTitle" idx="15"/>
          </p:nvPr>
        </p:nvSpPr>
        <p:spPr>
          <a:xfrm>
            <a:off x="9522333" y="5186935"/>
            <a:ext cx="19424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263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010E75-EAC5-42D6-8876-EB6FDAE44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CD738E0-AF8E-46AF-92F3-9AF7AEF12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103A8F-E48D-46E1-9048-EB1B9DEF4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D3F3-250E-4F2B-921D-AE00C0BE98FE}" type="datetimeFigureOut">
              <a:rPr lang="it-IT" smtClean="0"/>
              <a:t>10/02/2021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C1E62C-0914-4F8B-AC20-1B6CCDD4A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27F956-5B68-4D2E-B642-B228F95A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5123-C206-4E45-9935-3AC5A1FDDD2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87049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134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52078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93725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28019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Small number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29" name="Google Shape;129;p27"/>
          <p:cNvSpPr txBox="1">
            <a:spLocks noGrp="1"/>
          </p:cNvSpPr>
          <p:nvPr>
            <p:ph type="title" idx="2" hasCustomPrompt="1"/>
          </p:nvPr>
        </p:nvSpPr>
        <p:spPr>
          <a:xfrm>
            <a:off x="1448868" y="1966833"/>
            <a:ext cx="2393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27"/>
          <p:cNvSpPr txBox="1">
            <a:spLocks noGrp="1"/>
          </p:cNvSpPr>
          <p:nvPr>
            <p:ph type="subTitle" idx="1"/>
          </p:nvPr>
        </p:nvSpPr>
        <p:spPr>
          <a:xfrm flipH="1">
            <a:off x="4642236" y="2221939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title" idx="3" hasCustomPrompt="1"/>
          </p:nvPr>
        </p:nvSpPr>
        <p:spPr>
          <a:xfrm>
            <a:off x="3064601" y="3300467"/>
            <a:ext cx="2351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2" name="Google Shape;132;p27"/>
          <p:cNvSpPr txBox="1">
            <a:spLocks noGrp="1"/>
          </p:cNvSpPr>
          <p:nvPr>
            <p:ph type="subTitle" idx="4"/>
          </p:nvPr>
        </p:nvSpPr>
        <p:spPr>
          <a:xfrm flipH="1">
            <a:off x="6090735" y="3584567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title" idx="5" hasCustomPrompt="1"/>
          </p:nvPr>
        </p:nvSpPr>
        <p:spPr>
          <a:xfrm>
            <a:off x="4470901" y="4684833"/>
            <a:ext cx="2393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ira Sans Extra Condensed Medium"/>
              <a:buNone/>
              <a:defRPr sz="8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7"/>
          <p:cNvSpPr txBox="1">
            <a:spLocks noGrp="1"/>
          </p:cNvSpPr>
          <p:nvPr>
            <p:ph type="subTitle" idx="6"/>
          </p:nvPr>
        </p:nvSpPr>
        <p:spPr>
          <a:xfrm flipH="1">
            <a:off x="7561987" y="4946588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26781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ctrTitle"/>
          </p:nvPr>
        </p:nvSpPr>
        <p:spPr>
          <a:xfrm flipH="1">
            <a:off x="2632200" y="1548000"/>
            <a:ext cx="6927600" cy="18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subTitle" idx="1"/>
          </p:nvPr>
        </p:nvSpPr>
        <p:spPr>
          <a:xfrm>
            <a:off x="2870000" y="3326467"/>
            <a:ext cx="64520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8"/>
          <p:cNvSpPr txBox="1"/>
          <p:nvPr/>
        </p:nvSpPr>
        <p:spPr>
          <a:xfrm>
            <a:off x="834541" y="4963224"/>
            <a:ext cx="5106800" cy="2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hlink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lang="en" sz="1333" b="1">
                <a:solidFill>
                  <a:schemeClr val="hlink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Slidesgo</a:t>
            </a:r>
            <a:r>
              <a:rPr lang="en" sz="1333">
                <a:solidFill>
                  <a:schemeClr val="hlink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333" b="1">
                <a:solidFill>
                  <a:schemeClr val="hlink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/>
              </a:rPr>
              <a:t>Flaticon</a:t>
            </a:r>
            <a:r>
              <a:rPr lang="en" sz="1333">
                <a:solidFill>
                  <a:schemeClr val="hlink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lang="en" sz="1333" b="1">
                <a:solidFill>
                  <a:schemeClr val="hlink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/>
              </a:rPr>
              <a:t>Freepik</a:t>
            </a:r>
            <a:r>
              <a:rPr lang="en" sz="1333">
                <a:solidFill>
                  <a:schemeClr val="hlink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333" dirty="0">
              <a:solidFill>
                <a:schemeClr val="hlink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sz="1200" b="1" dirty="0">
              <a:solidFill>
                <a:schemeClr val="hlink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3488488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84590F-0FA1-47BA-8328-BFC52695C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137FA6-7482-4317-BE78-6FF7227A9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AF36E5-611B-4029-A6C7-42D3D2CA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D3F3-250E-4F2B-921D-AE00C0BE98FE}" type="datetimeFigureOut">
              <a:rPr lang="it-IT" smtClean="0"/>
              <a:t>10/02/2021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F7C8F0-DDB8-4CB4-8A69-07E24FE75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4762A8-2763-47B9-AEEB-8D9C4AD3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5123-C206-4E45-9935-3AC5A1FDDD2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654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6C42FB-64FB-4BED-BD6B-1DC2726B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767175-4BD1-4E94-ADB8-246320523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E808FF9-079A-4D84-84CC-98B69F9B1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8A1B65F-9164-436F-B4FA-361DECB8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D3F3-250E-4F2B-921D-AE00C0BE98FE}" type="datetimeFigureOut">
              <a:rPr lang="it-IT" smtClean="0"/>
              <a:t>10/02/2021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5B0245-D0A4-447F-838D-259CF19E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85082E-E4BF-409B-B527-3EBA164A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5123-C206-4E45-9935-3AC5A1FDDD2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7416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4720BE-17A7-4BDB-AFBB-F83E1C2B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9868D9A-A4D3-42DE-B2BE-5945C2CC9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CCD7D22-C063-402B-9038-99BDED0BF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B035BC0-22AF-4107-A607-08F89C929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8680320-679E-4C06-A699-3D858269B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82A5E64-2CFE-4E59-95B1-D82D77AEA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D3F3-250E-4F2B-921D-AE00C0BE98FE}" type="datetimeFigureOut">
              <a:rPr lang="it-IT" smtClean="0"/>
              <a:t>10/02/2021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84F09BC-1074-4C13-A3CB-227AF925E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3099EDB-867F-4035-96E6-C108E82B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5123-C206-4E45-9935-3AC5A1FDDD2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51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450C8-4590-447C-985F-274C081A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5458F5B-7A7F-45C7-9C52-3C535BFE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D3F3-250E-4F2B-921D-AE00C0BE98FE}" type="datetimeFigureOut">
              <a:rPr lang="it-IT" smtClean="0"/>
              <a:t>10/02/2021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D95F0D6-F2A6-468F-B61E-8F8BC3AD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3DE8AC1-EC71-4BEB-8FEB-4507E9F1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5123-C206-4E45-9935-3AC5A1FDDD2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981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ED5CAE3-079A-426D-9713-CF4F33A89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D3F3-250E-4F2B-921D-AE00C0BE98FE}" type="datetimeFigureOut">
              <a:rPr lang="it-IT" smtClean="0"/>
              <a:t>10/02/2021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14E6AE-7022-41E5-8C5E-32C8C9DCD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EEA6DCA-C0B8-44EB-8238-7D019E813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5123-C206-4E45-9935-3AC5A1FDDD2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441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1F09C0-01E8-4224-BDE5-D2F70CF28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98963E-AB9D-48C2-AD5B-9AC6696BE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D45ECD6-A3D5-46B6-A738-9279401D0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FA7F17E-8DB4-4FB3-A7B0-93A48715D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D3F3-250E-4F2B-921D-AE00C0BE98FE}" type="datetimeFigureOut">
              <a:rPr lang="it-IT" smtClean="0"/>
              <a:t>10/02/2021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974C38-A3EA-4A74-9A21-11E298BB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E6F0F46-2972-4553-9EC0-3CBF5E62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5123-C206-4E45-9935-3AC5A1FDDD2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297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01BEE3-D815-43FC-8CFD-59265D249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ABEF36F-C172-4DD2-A51F-D3D9EBFD9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549DA8-7392-45E7-8F83-8D6E4490B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0AE4975-587D-44B2-BD32-44913C1D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D3F3-250E-4F2B-921D-AE00C0BE98FE}" type="datetimeFigureOut">
              <a:rPr lang="it-IT" smtClean="0"/>
              <a:t>10/02/2021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DA39BF2-0AEB-4970-9512-C1622504E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FCF8579-8615-4936-A2D5-A9B7161F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35123-C206-4E45-9935-3AC5A1FDDD2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811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561B31C-8680-4619-8975-E82E1CA0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A50439-8634-46F4-85C2-DA08682FE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2FCCBD-7CD4-4ED5-B6CA-2594C3771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ED3F3-250E-4F2B-921D-AE00C0BE98FE}" type="datetimeFigureOut">
              <a:rPr lang="it-IT" smtClean="0"/>
              <a:t>10/02/2021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2C694A-D911-411F-8B0B-94B2B7267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F7055A-FD4B-4704-A43A-C5E1747A7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35123-C206-4E45-9935-3AC5A1FDDD2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1247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Exo 2"/>
              <a:buNone/>
              <a:defRPr sz="2800" b="1">
                <a:solidFill>
                  <a:schemeClr val="hlink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Roboto Condensed Light"/>
              <a:buChar char="●"/>
              <a:defRPr sz="1200">
                <a:solidFill>
                  <a:schemeClr val="hlink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Roboto Condensed Light"/>
              <a:buChar char="○"/>
              <a:defRPr sz="1200">
                <a:solidFill>
                  <a:schemeClr val="hlink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Roboto Condensed Light"/>
              <a:buChar char="■"/>
              <a:defRPr sz="1200">
                <a:solidFill>
                  <a:schemeClr val="hlink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Roboto Condensed Light"/>
              <a:buChar char="●"/>
              <a:defRPr sz="1200">
                <a:solidFill>
                  <a:schemeClr val="hlink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Roboto Condensed Light"/>
              <a:buChar char="○"/>
              <a:defRPr sz="1200">
                <a:solidFill>
                  <a:schemeClr val="hlink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Roboto Condensed Light"/>
              <a:buChar char="■"/>
              <a:defRPr sz="1200">
                <a:solidFill>
                  <a:schemeClr val="hlink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Roboto Condensed Light"/>
              <a:buChar char="●"/>
              <a:defRPr sz="1200">
                <a:solidFill>
                  <a:schemeClr val="hlink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Roboto Condensed Light"/>
              <a:buChar char="○"/>
              <a:defRPr sz="1200">
                <a:solidFill>
                  <a:schemeClr val="hlink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200"/>
              <a:buFont typeface="Roboto Condensed Light"/>
              <a:buChar char="■"/>
              <a:defRPr sz="1200">
                <a:solidFill>
                  <a:schemeClr val="hlink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79468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46DEFB-DA53-478F-ABF7-45CCC91907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Asteroids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B10F8A2-4555-4783-A4C8-39469584CE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sz="1400" dirty="0"/>
              <a:t>Information Visualization 2020/21</a:t>
            </a: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22A8145-0C64-489A-9915-CA78E8A57F43}"/>
              </a:ext>
            </a:extLst>
          </p:cNvPr>
          <p:cNvSpPr txBox="1"/>
          <p:nvPr/>
        </p:nvSpPr>
        <p:spPr>
          <a:xfrm>
            <a:off x="8741664" y="5880539"/>
            <a:ext cx="3157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Studente:</a:t>
            </a:r>
          </a:p>
          <a:p>
            <a:r>
              <a:rPr lang="it-IT" sz="1400" dirty="0"/>
              <a:t>Vincenzo Russo</a:t>
            </a:r>
          </a:p>
        </p:txBody>
      </p:sp>
      <p:pic>
        <p:nvPicPr>
          <p:cNvPr id="5" name="Google Shape;57;p13">
            <a:extLst>
              <a:ext uri="{FF2B5EF4-FFF2-40B4-BE49-F238E27FC236}">
                <a16:creationId xmlns:a16="http://schemas.microsoft.com/office/drawing/2014/main" id="{CFAF300F-D508-4F34-925B-4915A1F8D05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30655" r="30213"/>
          <a:stretch/>
        </p:blipFill>
        <p:spPr>
          <a:xfrm>
            <a:off x="5068735" y="5349875"/>
            <a:ext cx="2054537" cy="106132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E6784D1-B93C-4C77-9D54-E91EF9E5F81F}"/>
              </a:ext>
            </a:extLst>
          </p:cNvPr>
          <p:cNvSpPr txBox="1"/>
          <p:nvPr/>
        </p:nvSpPr>
        <p:spPr>
          <a:xfrm>
            <a:off x="640084" y="5841817"/>
            <a:ext cx="4428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Professori:</a:t>
            </a:r>
          </a:p>
          <a:p>
            <a:r>
              <a:rPr lang="it-IT" sz="1400" dirty="0"/>
              <a:t>A.F. Abate, I. Passero</a:t>
            </a:r>
          </a:p>
        </p:txBody>
      </p:sp>
    </p:spTree>
    <p:extLst>
      <p:ext uri="{BB962C8B-B14F-4D97-AF65-F5344CB8AC3E}">
        <p14:creationId xmlns:p14="http://schemas.microsoft.com/office/powerpoint/2010/main" val="142456570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31A01C-8F0E-4D2F-97D4-EBD2AD1FB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604E8F-8383-4413-B88C-22821FD81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0FF335A-AEE6-42BD-AC24-D1239120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976" y="0"/>
            <a:ext cx="59300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20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>
            <a:spLocks noGrp="1"/>
          </p:cNvSpPr>
          <p:nvPr>
            <p:ph type="ctrTitle"/>
          </p:nvPr>
        </p:nvSpPr>
        <p:spPr>
          <a:xfrm flipH="1">
            <a:off x="3663705" y="3514233"/>
            <a:ext cx="6927600" cy="256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Demo</a:t>
            </a:r>
            <a:endParaRPr dirty="0"/>
          </a:p>
        </p:txBody>
      </p:sp>
      <p:cxnSp>
        <p:nvCxnSpPr>
          <p:cNvPr id="236" name="Google Shape;236;p39"/>
          <p:cNvCxnSpPr/>
          <p:nvPr/>
        </p:nvCxnSpPr>
        <p:spPr>
          <a:xfrm>
            <a:off x="10104433" y="5371200"/>
            <a:ext cx="2087600" cy="0"/>
          </a:xfrm>
          <a:prstGeom prst="straightConnector1">
            <a:avLst/>
          </a:prstGeom>
          <a:noFill/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660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DDC4DAF-38C9-4563-960E-39210B0A4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it-IT" dirty="0"/>
              <a:t>Outline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aphicFrame>
        <p:nvGraphicFramePr>
          <p:cNvPr id="11" name="Segnaposto contenuto 2">
            <a:extLst>
              <a:ext uri="{FF2B5EF4-FFF2-40B4-BE49-F238E27FC236}">
                <a16:creationId xmlns:a16="http://schemas.microsoft.com/office/drawing/2014/main" id="{91ED3359-5FDC-4C5E-8648-0A5E284E9C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402005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020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43B5ED-AF7E-4534-A5E8-B90172B7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dirty="0"/>
              <a:t>Asteroids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A98FFF-E312-4D13-94F1-040D5ED5B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000" dirty="0"/>
              <a:t>La navetta è un agente</a:t>
            </a:r>
          </a:p>
          <a:p>
            <a:endParaRPr lang="it-IT" sz="2000" dirty="0"/>
          </a:p>
          <a:p>
            <a:r>
              <a:rPr lang="it-IT" sz="2000" dirty="0"/>
              <a:t>L’agente percepisce gli asteroidi con il </a:t>
            </a:r>
            <a:br>
              <a:rPr lang="it-IT" sz="2000" dirty="0"/>
            </a:br>
            <a:r>
              <a:rPr lang="it-IT" sz="2000" dirty="0"/>
              <a:t>RayPerceptionSensor3D</a:t>
            </a:r>
          </a:p>
          <a:p>
            <a:endParaRPr lang="it-IT" sz="2000" dirty="0"/>
          </a:p>
          <a:p>
            <a:r>
              <a:rPr lang="it-IT" sz="2000" dirty="0"/>
              <a:t>Osservazioni:</a:t>
            </a:r>
          </a:p>
          <a:p>
            <a:pPr marL="609600" indent="-457200">
              <a:buFont typeface="+mj-lt"/>
              <a:buAutoNum type="arabicPeriod"/>
            </a:pPr>
            <a:r>
              <a:rPr lang="it-IT" sz="2000" dirty="0"/>
              <a:t>Spara</a:t>
            </a:r>
          </a:p>
          <a:p>
            <a:pPr marL="609600" indent="-457200">
              <a:buFont typeface="+mj-lt"/>
              <a:buAutoNum type="arabicPeriod"/>
            </a:pPr>
            <a:r>
              <a:rPr lang="it-IT" sz="2000" dirty="0"/>
              <a:t>Aggancia il target</a:t>
            </a:r>
          </a:p>
          <a:p>
            <a:endParaRPr lang="it-IT" sz="2000" dirty="0"/>
          </a:p>
          <a:p>
            <a:r>
              <a:rPr lang="it-IT" sz="2000" dirty="0"/>
              <a:t>Azioni</a:t>
            </a:r>
          </a:p>
          <a:p>
            <a:pPr marL="609600" indent="-457200">
              <a:buFont typeface="+mj-lt"/>
              <a:buAutoNum type="arabicPeriod"/>
            </a:pPr>
            <a:r>
              <a:rPr lang="it-IT" sz="2000" dirty="0"/>
              <a:t>Ruota</a:t>
            </a:r>
          </a:p>
          <a:p>
            <a:pPr marL="609600" indent="-457200">
              <a:buFont typeface="+mj-lt"/>
              <a:buAutoNum type="arabicPeriod"/>
            </a:pPr>
            <a:r>
              <a:rPr lang="it-IT" sz="2000" dirty="0"/>
              <a:t>Spara</a:t>
            </a:r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80ADD51-CD9F-4DFB-92F6-2FBE292EE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200" y="975167"/>
            <a:ext cx="4559948" cy="273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5775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D67C88-3189-4321-965C-B5D061B60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dirty="0"/>
              <a:t>Ricompense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B67FF06D-2F20-4888-A05D-5BFA9980D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11948" y="1356967"/>
            <a:ext cx="3305175" cy="305752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E47C2A1-CB17-4388-8C63-0D1AEB033C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9639" y="2747962"/>
            <a:ext cx="3305175" cy="136207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EFEE70F-7BDA-4721-9B20-FE607BB21F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9639" y="1356967"/>
            <a:ext cx="25431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1594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F06E0FC7-2791-4592-B2B0-BF36E19AA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844" y="611532"/>
            <a:ext cx="5353050" cy="128587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93902AB-EE42-4DAB-A568-46D6853B9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844" y="2157412"/>
            <a:ext cx="5553075" cy="254317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1F07795-8E06-405A-879E-9997D6A74C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844" y="4960592"/>
            <a:ext cx="7858125" cy="178117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9F14D16-3005-4546-9ECE-0CEAB1340C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2898" y="611532"/>
            <a:ext cx="33909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4014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43B5ED-AF7E-4534-A5E8-B90172B7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dirty="0"/>
              <a:t>Configurazione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A98FFF-E312-4D13-94F1-040D5ED5B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sz="2000" dirty="0"/>
          </a:p>
          <a:p>
            <a:endParaRPr lang="it-IT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FAC8EFD-1963-4400-B126-4F56C8E88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749" y="0"/>
            <a:ext cx="4003729" cy="6874640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6CA4FEDA-22F5-4335-B4AA-BA3CFDCAD081}"/>
              </a:ext>
            </a:extLst>
          </p:cNvPr>
          <p:cNvSpPr/>
          <p:nvPr/>
        </p:nvSpPr>
        <p:spPr>
          <a:xfrm>
            <a:off x="8249478" y="0"/>
            <a:ext cx="4114800" cy="6874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864750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A98FFF-E312-4D13-94F1-040D5ED5B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sz="2000" dirty="0"/>
          </a:p>
          <a:p>
            <a:endParaRPr lang="it-IT" sz="20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722F0B9-0C42-447F-A57A-94BF30351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738" y="690563"/>
            <a:ext cx="1029652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3990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>
            <a:spLocks noGrp="1"/>
          </p:cNvSpPr>
          <p:nvPr>
            <p:ph type="ctrTitle"/>
          </p:nvPr>
        </p:nvSpPr>
        <p:spPr>
          <a:xfrm flipH="1">
            <a:off x="3663705" y="3514233"/>
            <a:ext cx="6927600" cy="256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Rete Neurale</a:t>
            </a:r>
            <a:endParaRPr dirty="0"/>
          </a:p>
        </p:txBody>
      </p:sp>
      <p:cxnSp>
        <p:nvCxnSpPr>
          <p:cNvPr id="236" name="Google Shape;236;p39"/>
          <p:cNvCxnSpPr/>
          <p:nvPr/>
        </p:nvCxnSpPr>
        <p:spPr>
          <a:xfrm>
            <a:off x="10104433" y="5371200"/>
            <a:ext cx="2087600" cy="0"/>
          </a:xfrm>
          <a:prstGeom prst="straightConnector1">
            <a:avLst/>
          </a:prstGeom>
          <a:noFill/>
          <a:ln w="9525" cap="flat" cmpd="sng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D859C3-1A90-4CF9-8DAC-92763277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8092D7-8272-4242-954E-CDB33C80C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B67803D-3709-479F-9C70-17099E91F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146" y="0"/>
            <a:ext cx="35997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89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3F3F3"/>
    </a:accent1>
    <a:accent2>
      <a:srgbClr val="D9D9D9"/>
    </a:accent2>
    <a:accent3>
      <a:srgbClr val="B7B7B7"/>
    </a:accent3>
    <a:accent4>
      <a:srgbClr val="999999"/>
    </a:accent4>
    <a:accent5>
      <a:srgbClr val="666666"/>
    </a:accent5>
    <a:accent6>
      <a:srgbClr val="000000"/>
    </a:accent6>
    <a:hlink>
      <a:srgbClr val="434343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3F3F3"/>
    </a:accent1>
    <a:accent2>
      <a:srgbClr val="D9D9D9"/>
    </a:accent2>
    <a:accent3>
      <a:srgbClr val="B7B7B7"/>
    </a:accent3>
    <a:accent4>
      <a:srgbClr val="999999"/>
    </a:accent4>
    <a:accent5>
      <a:srgbClr val="666666"/>
    </a:accent5>
    <a:accent6>
      <a:srgbClr val="000000"/>
    </a:accent6>
    <a:hlink>
      <a:srgbClr val="434343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3F3F3"/>
    </a:accent1>
    <a:accent2>
      <a:srgbClr val="D9D9D9"/>
    </a:accent2>
    <a:accent3>
      <a:srgbClr val="B7B7B7"/>
    </a:accent3>
    <a:accent4>
      <a:srgbClr val="999999"/>
    </a:accent4>
    <a:accent5>
      <a:srgbClr val="666666"/>
    </a:accent5>
    <a:accent6>
      <a:srgbClr val="000000"/>
    </a:accent6>
    <a:hlink>
      <a:srgbClr val="434343"/>
    </a:hlink>
    <a:folHlink>
      <a:srgbClr val="0097A7"/>
    </a:folHlink>
  </a:clrScheme>
</a:themeOverride>
</file>

<file path=ppt/theme/themeOverride4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3F3F3"/>
    </a:accent1>
    <a:accent2>
      <a:srgbClr val="D9D9D9"/>
    </a:accent2>
    <a:accent3>
      <a:srgbClr val="B7B7B7"/>
    </a:accent3>
    <a:accent4>
      <a:srgbClr val="999999"/>
    </a:accent4>
    <a:accent5>
      <a:srgbClr val="666666"/>
    </a:accent5>
    <a:accent6>
      <a:srgbClr val="000000"/>
    </a:accent6>
    <a:hlink>
      <a:srgbClr val="434343"/>
    </a:hlink>
    <a:folHlink>
      <a:srgbClr val="0097A7"/>
    </a:folHlink>
  </a:clrScheme>
</a:themeOverride>
</file>

<file path=ppt/theme/themeOverride5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3F3F3"/>
    </a:accent1>
    <a:accent2>
      <a:srgbClr val="D9D9D9"/>
    </a:accent2>
    <a:accent3>
      <a:srgbClr val="B7B7B7"/>
    </a:accent3>
    <a:accent4>
      <a:srgbClr val="999999"/>
    </a:accent4>
    <a:accent5>
      <a:srgbClr val="666666"/>
    </a:accent5>
    <a:accent6>
      <a:srgbClr val="000000"/>
    </a:accent6>
    <a:hlink>
      <a:srgbClr val="434343"/>
    </a:hlink>
    <a:folHlink>
      <a:srgbClr val="0097A7"/>
    </a:folHlink>
  </a:clrScheme>
</a:themeOverride>
</file>

<file path=ppt/theme/themeOverride6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3F3F3"/>
    </a:accent1>
    <a:accent2>
      <a:srgbClr val="D9D9D9"/>
    </a:accent2>
    <a:accent3>
      <a:srgbClr val="B7B7B7"/>
    </a:accent3>
    <a:accent4>
      <a:srgbClr val="999999"/>
    </a:accent4>
    <a:accent5>
      <a:srgbClr val="666666"/>
    </a:accent5>
    <a:accent6>
      <a:srgbClr val="000000"/>
    </a:accent6>
    <a:hlink>
      <a:srgbClr val="434343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54</Words>
  <Application>Microsoft Office PowerPoint</Application>
  <PresentationFormat>Widescreen</PresentationFormat>
  <Paragraphs>29</Paragraphs>
  <Slides>11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Exo 2</vt:lpstr>
      <vt:lpstr>Fira Sans Extra Condensed Medium</vt:lpstr>
      <vt:lpstr>Nunito Light</vt:lpstr>
      <vt:lpstr>Roboto Condensed</vt:lpstr>
      <vt:lpstr>Roboto Condensed Light</vt:lpstr>
      <vt:lpstr>Tema di Office</vt:lpstr>
      <vt:lpstr>Tech Newsletter XL by Slidesgo</vt:lpstr>
      <vt:lpstr>Asteroids</vt:lpstr>
      <vt:lpstr>Outline </vt:lpstr>
      <vt:lpstr>Asteroids</vt:lpstr>
      <vt:lpstr>Ricompense</vt:lpstr>
      <vt:lpstr>Presentazione standard di PowerPoint</vt:lpstr>
      <vt:lpstr>Configurazione </vt:lpstr>
      <vt:lpstr>Presentazione standard di PowerPoint</vt:lpstr>
      <vt:lpstr>Rete Neurale</vt:lpstr>
      <vt:lpstr>Presentazione standard di PowerPoint</vt:lpstr>
      <vt:lpstr>Presentazione standard di PowerPoint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Asteroids</dc:title>
  <dc:creator>Vincenzo Russo</dc:creator>
  <cp:lastModifiedBy>Vincenzo Russo</cp:lastModifiedBy>
  <cp:revision>22</cp:revision>
  <dcterms:created xsi:type="dcterms:W3CDTF">2021-02-05T10:19:57Z</dcterms:created>
  <dcterms:modified xsi:type="dcterms:W3CDTF">2021-02-10T10:26:04Z</dcterms:modified>
</cp:coreProperties>
</file>