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 scopo del progetto è quello creare una base di conoscenza contenente la una parte delle opere italiane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a96f0585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2a96f058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2a96f0585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2a96f058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prende: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museo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opere del museo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autori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 un filter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Non deve esistere un altro museo con un opera dello stesso autore e ovviamente i musei devono essere diversi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a96f058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a96f058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 un nuovo grafo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usiamo i  blank node per raggruppare tutte le opere e tutti i musei fissata una determinata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partiamo dalla where per raccogliere i dati e poi li presentiamo in nuova forma utilizzando la construct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where ci da gli enunciati, e la construct ci crea il nuovo grafo </a:t>
            </a:r>
            <a:r>
              <a:rPr lang="it">
                <a:solidFill>
                  <a:schemeClr val="dk1"/>
                </a:solidFill>
              </a:rPr>
              <a:t>che</a:t>
            </a:r>
            <a:r>
              <a:rPr lang="it">
                <a:solidFill>
                  <a:schemeClr val="dk1"/>
                </a:solidFill>
              </a:rPr>
              <a:t> i  blank node per raggruppare tutte le opere e tutti i musei fissata una determinata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a96f058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2a96f058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L’autore è michelangelo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prende i musei conta le opere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 fa la union per pittore e scultore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a96f0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a96f0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3d8d30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3d8d30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 l’ontologia contiene il mapping named indivual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mapping conterrà rdf  type namedIndividual perchè l’ontologia è stata progettata con questa proprietà Declaration Named Individual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3d8d308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3d8d308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a96f058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a96f058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a96f058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a96f05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a96f058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a96f058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questo è un esempio di come comunicano i tools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a96f05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a96f05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componenete spaziale e basta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a96f05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a96f05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a96f058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a96f058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2a96f058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2a96f05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 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a96f058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a96f058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 Russo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L’arte Italiana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78950" y="4107175"/>
            <a:ext cx="76881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Andrea Sarto 0522500761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Vincenzo Russo 0522500860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30655" r="30213" t="0"/>
          <a:stretch/>
        </p:blipFill>
        <p:spPr>
          <a:xfrm>
            <a:off x="3942800" y="4211300"/>
            <a:ext cx="960400" cy="5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840400" y="4743300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a.a 2020/21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ricerca </a:t>
            </a: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727650" y="13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Ricerca elementi in una determinata città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24015" l="12429" r="12059" t="21303"/>
          <a:stretch/>
        </p:blipFill>
        <p:spPr>
          <a:xfrm>
            <a:off x="777200" y="2372850"/>
            <a:ext cx="3794801" cy="164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325" y="1836350"/>
            <a:ext cx="1788575" cy="29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ricerca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>
          <a:xfrm>
            <a:off x="727650" y="13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Ricerca autori esclusivi di un museo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00" y="2711600"/>
            <a:ext cx="4656799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 b="11972" l="12831" r="12525" t="13155"/>
          <a:stretch/>
        </p:blipFill>
        <p:spPr>
          <a:xfrm>
            <a:off x="893100" y="2148908"/>
            <a:ext cx="2652299" cy="23773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ricerca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493400" y="1301150"/>
            <a:ext cx="859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Musei ed opere di tutte le città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14786" l="10979" r="10815" t="16119"/>
          <a:stretch/>
        </p:blipFill>
        <p:spPr>
          <a:xfrm>
            <a:off x="571500" y="2186950"/>
            <a:ext cx="3255649" cy="207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124" y="1609549"/>
            <a:ext cx="2584325" cy="32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ricerca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493400" y="1301150"/>
            <a:ext cx="859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Distribuzione delle opere di un autore all’interno dei  musei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24" y="2831624"/>
            <a:ext cx="3890551" cy="10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 b="14392" l="12012" r="11423" t="12991"/>
          <a:stretch/>
        </p:blipFill>
        <p:spPr>
          <a:xfrm>
            <a:off x="1030450" y="2143925"/>
            <a:ext cx="2790694" cy="2277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727650" y="593825"/>
            <a:ext cx="8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inserimento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727650" y="13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Inserisci opera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25754" l="11986" r="12387" t="25671"/>
          <a:stretch/>
        </p:blipFill>
        <p:spPr>
          <a:xfrm>
            <a:off x="357725" y="2193450"/>
            <a:ext cx="3239775" cy="99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4">
            <a:alphaModFix/>
          </a:blip>
          <a:srcRect b="23712" l="12414" r="11983" t="24057"/>
          <a:stretch/>
        </p:blipFill>
        <p:spPr>
          <a:xfrm>
            <a:off x="357725" y="3293750"/>
            <a:ext cx="3239774" cy="112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5">
            <a:alphaModFix/>
          </a:blip>
          <a:srcRect b="20206" l="10644" r="11199" t="16091"/>
          <a:stretch/>
        </p:blipFill>
        <p:spPr>
          <a:xfrm>
            <a:off x="5049075" y="1440900"/>
            <a:ext cx="3047675" cy="165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6">
            <a:alphaModFix/>
          </a:blip>
          <a:srcRect b="16995" l="10700" r="10210" t="15129"/>
          <a:stretch/>
        </p:blipFill>
        <p:spPr>
          <a:xfrm>
            <a:off x="5049075" y="3184375"/>
            <a:ext cx="3047676" cy="16918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6"/>
          <p:cNvSpPr/>
          <p:nvPr/>
        </p:nvSpPr>
        <p:spPr>
          <a:xfrm>
            <a:off x="3737550" y="1947375"/>
            <a:ext cx="113400" cy="26460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9" name="Google Shape;239;p26"/>
          <p:cNvSpPr/>
          <p:nvPr/>
        </p:nvSpPr>
        <p:spPr>
          <a:xfrm rot="-1035061">
            <a:off x="3924439" y="2780008"/>
            <a:ext cx="1065219" cy="165865"/>
          </a:xfrm>
          <a:prstGeom prst="rightArrow">
            <a:avLst>
              <a:gd fmla="val 50000" name="adj1"/>
              <a:gd fmla="val 47906" name="adj2"/>
            </a:avLst>
          </a:prstGeom>
          <a:solidFill>
            <a:schemeClr val="l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rot="1285609">
            <a:off x="3917449" y="3533089"/>
            <a:ext cx="1065116" cy="165790"/>
          </a:xfrm>
          <a:prstGeom prst="rightArrow">
            <a:avLst>
              <a:gd fmla="val 50000" name="adj1"/>
              <a:gd fmla="val 47906" name="adj2"/>
            </a:avLst>
          </a:prstGeom>
          <a:solidFill>
            <a:schemeClr val="l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727650" y="593825"/>
            <a:ext cx="8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inserimento</a:t>
            </a:r>
            <a:endParaRPr/>
          </a:p>
        </p:txBody>
      </p:sp>
      <p:sp>
        <p:nvSpPr>
          <p:cNvPr id="246" name="Google Shape;246;p27"/>
          <p:cNvSpPr txBox="1"/>
          <p:nvPr>
            <p:ph type="title"/>
          </p:nvPr>
        </p:nvSpPr>
        <p:spPr>
          <a:xfrm>
            <a:off x="727650" y="13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Inserisci autore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2562914" y="2488795"/>
            <a:ext cx="1065300" cy="165900"/>
          </a:xfrm>
          <a:prstGeom prst="rightArrow">
            <a:avLst>
              <a:gd fmla="val 50000" name="adj1"/>
              <a:gd fmla="val 47906" name="adj2"/>
            </a:avLst>
          </a:prstGeom>
          <a:solidFill>
            <a:schemeClr val="l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 rot="-7747">
            <a:off x="2563074" y="4074495"/>
            <a:ext cx="1065003" cy="165900"/>
          </a:xfrm>
          <a:prstGeom prst="rightArrow">
            <a:avLst>
              <a:gd fmla="val 50000" name="adj1"/>
              <a:gd fmla="val 47906" name="adj2"/>
            </a:avLst>
          </a:prstGeom>
          <a:solidFill>
            <a:schemeClr val="l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type="title"/>
          </p:nvPr>
        </p:nvSpPr>
        <p:spPr>
          <a:xfrm>
            <a:off x="975575" y="2272300"/>
            <a:ext cx="145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40">
                <a:solidFill>
                  <a:srgbClr val="434343"/>
                </a:solidFill>
              </a:rPr>
              <a:t>Pittore</a:t>
            </a:r>
            <a:endParaRPr sz="2040">
              <a:solidFill>
                <a:srgbClr val="434343"/>
              </a:solidFill>
            </a:endParaRPr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975575" y="3889850"/>
            <a:ext cx="145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40">
                <a:solidFill>
                  <a:srgbClr val="434343"/>
                </a:solidFill>
              </a:rPr>
              <a:t>Scultore</a:t>
            </a:r>
            <a:endParaRPr sz="2040">
              <a:solidFill>
                <a:srgbClr val="434343"/>
              </a:solidFill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21483" l="8219" r="7655" t="22481"/>
          <a:stretch/>
        </p:blipFill>
        <p:spPr>
          <a:xfrm>
            <a:off x="3982075" y="2043425"/>
            <a:ext cx="4383774" cy="1056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b="18354" l="8763" r="8014" t="20870"/>
          <a:stretch/>
        </p:blipFill>
        <p:spPr>
          <a:xfrm>
            <a:off x="3982075" y="3578208"/>
            <a:ext cx="4383774" cy="11584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ctrTitle"/>
          </p:nvPr>
        </p:nvSpPr>
        <p:spPr>
          <a:xfrm>
            <a:off x="1152300" y="2571750"/>
            <a:ext cx="68394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1332150" y="1750700"/>
            <a:ext cx="64797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del progetto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13" y="2705900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8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57800" y="1635450"/>
            <a:ext cx="34797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Modellazione Ontologia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850" y="3181400"/>
            <a:ext cx="590194" cy="7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838" y="2540845"/>
            <a:ext cx="758425" cy="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649" y="3744075"/>
            <a:ext cx="132637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600" y="1849512"/>
            <a:ext cx="1918175" cy="9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12475" y="3526888"/>
            <a:ext cx="26373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Frontend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12475" y="2876675"/>
            <a:ext cx="26373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Libreria RDF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12475" y="2226450"/>
            <a:ext cx="26373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Database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725" y="2378512"/>
            <a:ext cx="501775" cy="5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100" y="2999000"/>
            <a:ext cx="1077024" cy="74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450" y="2990925"/>
            <a:ext cx="590194" cy="7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00" y="2285532"/>
            <a:ext cx="758425" cy="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026" y="2233063"/>
            <a:ext cx="1726670" cy="8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8748" y="1936023"/>
            <a:ext cx="1267225" cy="126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>
            <a:stCxn id="117" idx="3"/>
            <a:endCxn id="113" idx="1"/>
          </p:cNvCxnSpPr>
          <p:nvPr/>
        </p:nvCxnSpPr>
        <p:spPr>
          <a:xfrm>
            <a:off x="2009696" y="2664725"/>
            <a:ext cx="119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3748946" y="2664738"/>
            <a:ext cx="119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5837746" y="2664750"/>
            <a:ext cx="1191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7650" y="59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Visualizzazione Ontologia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219550" y="261480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Opera</a:t>
            </a:r>
            <a:endParaRPr sz="1200"/>
          </a:p>
        </p:txBody>
      </p:sp>
      <p:sp>
        <p:nvSpPr>
          <p:cNvPr id="128" name="Google Shape;128;p17"/>
          <p:cNvSpPr/>
          <p:nvPr/>
        </p:nvSpPr>
        <p:spPr>
          <a:xfrm>
            <a:off x="2457275" y="261480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Artista</a:t>
            </a:r>
            <a:endParaRPr sz="1200"/>
          </a:p>
        </p:txBody>
      </p:sp>
      <p:cxnSp>
        <p:nvCxnSpPr>
          <p:cNvPr id="129" name="Google Shape;129;p17"/>
          <p:cNvCxnSpPr>
            <a:stCxn id="127" idx="2"/>
            <a:endCxn id="128" idx="6"/>
          </p:cNvCxnSpPr>
          <p:nvPr/>
        </p:nvCxnSpPr>
        <p:spPr>
          <a:xfrm rot="10800000">
            <a:off x="3375050" y="3073650"/>
            <a:ext cx="8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3494450" y="2830050"/>
            <a:ext cx="84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Lato"/>
                <a:ea typeface="Lato"/>
                <a:cs typeface="Lato"/>
                <a:sym typeface="Lato"/>
              </a:rPr>
              <a:t>haAutore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457275" y="37415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Scultura</a:t>
            </a:r>
            <a:endParaRPr sz="1000"/>
          </a:p>
        </p:txBody>
      </p:sp>
      <p:sp>
        <p:nvSpPr>
          <p:cNvPr id="132" name="Google Shape;132;p17"/>
          <p:cNvSpPr/>
          <p:nvPr/>
        </p:nvSpPr>
        <p:spPr>
          <a:xfrm>
            <a:off x="2457275" y="14880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Dipinto</a:t>
            </a:r>
            <a:endParaRPr sz="1000"/>
          </a:p>
        </p:txBody>
      </p:sp>
      <p:grpSp>
        <p:nvGrpSpPr>
          <p:cNvPr id="133" name="Google Shape;133;p17"/>
          <p:cNvGrpSpPr/>
          <p:nvPr/>
        </p:nvGrpSpPr>
        <p:grpSpPr>
          <a:xfrm rot="4440515">
            <a:off x="3429244" y="1876665"/>
            <a:ext cx="955217" cy="879144"/>
            <a:chOff x="3074247" y="3072518"/>
            <a:chExt cx="980097" cy="880813"/>
          </a:xfrm>
        </p:grpSpPr>
        <p:cxnSp>
          <p:nvCxnSpPr>
            <p:cNvPr id="134" name="Google Shape;134;p17"/>
            <p:cNvCxnSpPr/>
            <p:nvPr/>
          </p:nvCxnSpPr>
          <p:spPr>
            <a:xfrm flipH="1" rot="10800000">
              <a:off x="3075444" y="3151131"/>
              <a:ext cx="978900" cy="80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p17"/>
            <p:cNvSpPr txBox="1"/>
            <p:nvPr/>
          </p:nvSpPr>
          <p:spPr>
            <a:xfrm rot="-2484827">
              <a:off x="3075920" y="3311291"/>
              <a:ext cx="844454" cy="324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latin typeface="Lato"/>
                  <a:ea typeface="Lato"/>
                  <a:cs typeface="Lato"/>
                  <a:sym typeface="Lato"/>
                </a:rPr>
                <a:t>subclassOf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3374932" y="3401201"/>
            <a:ext cx="1103511" cy="917729"/>
            <a:chOff x="3074247" y="3072518"/>
            <a:chExt cx="980028" cy="880907"/>
          </a:xfrm>
        </p:grpSpPr>
        <p:cxnSp>
          <p:nvCxnSpPr>
            <p:cNvPr id="137" name="Google Shape;137;p17"/>
            <p:cNvCxnSpPr/>
            <p:nvPr/>
          </p:nvCxnSpPr>
          <p:spPr>
            <a:xfrm flipH="1" rot="10800000">
              <a:off x="3075375" y="3151225"/>
              <a:ext cx="978900" cy="80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7"/>
            <p:cNvSpPr txBox="1"/>
            <p:nvPr/>
          </p:nvSpPr>
          <p:spPr>
            <a:xfrm rot="-2484827">
              <a:off x="3067970" y="3314300"/>
              <a:ext cx="844454" cy="300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latin typeface="Lato"/>
                  <a:ea typeface="Lato"/>
                  <a:cs typeface="Lato"/>
                  <a:sym typeface="Lato"/>
                </a:rPr>
                <a:t>subclassOf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9" name="Google Shape;139;p17"/>
          <p:cNvSpPr/>
          <p:nvPr/>
        </p:nvSpPr>
        <p:spPr>
          <a:xfrm>
            <a:off x="796975" y="37415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Scultore</a:t>
            </a:r>
            <a:endParaRPr sz="1000"/>
          </a:p>
        </p:txBody>
      </p:sp>
      <p:cxnSp>
        <p:nvCxnSpPr>
          <p:cNvPr id="140" name="Google Shape;140;p17"/>
          <p:cNvCxnSpPr>
            <a:stCxn id="139" idx="6"/>
            <a:endCxn id="131" idx="2"/>
          </p:cNvCxnSpPr>
          <p:nvPr/>
        </p:nvCxnSpPr>
        <p:spPr>
          <a:xfrm>
            <a:off x="1714675" y="4200400"/>
            <a:ext cx="7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1748950" y="3840188"/>
            <a:ext cx="79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scolpisce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295575" y="1277738"/>
            <a:ext cx="7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796975" y="14880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Pittore</a:t>
            </a:r>
            <a:endParaRPr sz="1000"/>
          </a:p>
        </p:txBody>
      </p:sp>
      <p:sp>
        <p:nvSpPr>
          <p:cNvPr id="144" name="Google Shape;144;p17"/>
          <p:cNvSpPr txBox="1"/>
          <p:nvPr/>
        </p:nvSpPr>
        <p:spPr>
          <a:xfrm>
            <a:off x="1714675" y="1673600"/>
            <a:ext cx="7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dipinge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7"/>
          <p:cNvCxnSpPr>
            <a:stCxn id="143" idx="6"/>
            <a:endCxn id="132" idx="2"/>
          </p:cNvCxnSpPr>
          <p:nvPr/>
        </p:nvCxnSpPr>
        <p:spPr>
          <a:xfrm>
            <a:off x="1714675" y="1946900"/>
            <a:ext cx="7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6" name="Google Shape;146;p17"/>
          <p:cNvGrpSpPr/>
          <p:nvPr/>
        </p:nvGrpSpPr>
        <p:grpSpPr>
          <a:xfrm>
            <a:off x="1480595" y="2994598"/>
            <a:ext cx="976892" cy="824089"/>
            <a:chOff x="3074247" y="3072518"/>
            <a:chExt cx="980028" cy="880907"/>
          </a:xfrm>
        </p:grpSpPr>
        <p:cxnSp>
          <p:nvCxnSpPr>
            <p:cNvPr id="147" name="Google Shape;147;p17"/>
            <p:cNvCxnSpPr/>
            <p:nvPr/>
          </p:nvCxnSpPr>
          <p:spPr>
            <a:xfrm flipH="1" rot="10800000">
              <a:off x="3075375" y="3151225"/>
              <a:ext cx="978900" cy="80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17"/>
            <p:cNvSpPr txBox="1"/>
            <p:nvPr/>
          </p:nvSpPr>
          <p:spPr>
            <a:xfrm rot="-2484827">
              <a:off x="3079820" y="3309837"/>
              <a:ext cx="844454" cy="336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latin typeface="Lato"/>
                  <a:ea typeface="Lato"/>
                  <a:cs typeface="Lato"/>
                  <a:sym typeface="Lato"/>
                </a:rPr>
                <a:t>subclassOf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 rot="4420226">
            <a:off x="1592711" y="2182794"/>
            <a:ext cx="861361" cy="841700"/>
            <a:chOff x="3074247" y="3072518"/>
            <a:chExt cx="980097" cy="880813"/>
          </a:xfrm>
        </p:grpSpPr>
        <p:cxnSp>
          <p:nvCxnSpPr>
            <p:cNvPr id="150" name="Google Shape;150;p17"/>
            <p:cNvCxnSpPr/>
            <p:nvPr/>
          </p:nvCxnSpPr>
          <p:spPr>
            <a:xfrm flipH="1" rot="10800000">
              <a:off x="3075444" y="3151131"/>
              <a:ext cx="978900" cy="80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17"/>
            <p:cNvSpPr txBox="1"/>
            <p:nvPr/>
          </p:nvSpPr>
          <p:spPr>
            <a:xfrm rot="-2484827">
              <a:off x="3084470" y="3308073"/>
              <a:ext cx="844454" cy="350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latin typeface="Lato"/>
                  <a:ea typeface="Lato"/>
                  <a:cs typeface="Lato"/>
                  <a:sym typeface="Lato"/>
                </a:rPr>
                <a:t>subclassOf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2" name="Google Shape;152;p17"/>
          <p:cNvSpPr/>
          <p:nvPr/>
        </p:nvSpPr>
        <p:spPr>
          <a:xfrm>
            <a:off x="5667200" y="37415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Chiesa</a:t>
            </a:r>
            <a:endParaRPr sz="1000"/>
          </a:p>
        </p:txBody>
      </p:sp>
      <p:sp>
        <p:nvSpPr>
          <p:cNvPr id="153" name="Google Shape;153;p17"/>
          <p:cNvSpPr/>
          <p:nvPr/>
        </p:nvSpPr>
        <p:spPr>
          <a:xfrm>
            <a:off x="5667200" y="14880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Museo</a:t>
            </a:r>
            <a:endParaRPr sz="1000"/>
          </a:p>
        </p:txBody>
      </p:sp>
      <p:cxnSp>
        <p:nvCxnSpPr>
          <p:cNvPr id="154" name="Google Shape;154;p17"/>
          <p:cNvCxnSpPr>
            <a:endCxn id="153" idx="2"/>
          </p:cNvCxnSpPr>
          <p:nvPr/>
        </p:nvCxnSpPr>
        <p:spPr>
          <a:xfrm flipH="1" rot="10800000">
            <a:off x="4970600" y="1946900"/>
            <a:ext cx="6966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7"/>
          <p:cNvCxnSpPr>
            <a:stCxn id="153" idx="3"/>
            <a:endCxn id="127" idx="6"/>
          </p:cNvCxnSpPr>
          <p:nvPr/>
        </p:nvCxnSpPr>
        <p:spPr>
          <a:xfrm flipH="1">
            <a:off x="5137394" y="2271356"/>
            <a:ext cx="6642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7"/>
          <p:cNvSpPr txBox="1"/>
          <p:nvPr/>
        </p:nvSpPr>
        <p:spPr>
          <a:xfrm rot="-2959974">
            <a:off x="4942775" y="2207521"/>
            <a:ext cx="1246657" cy="3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Lato"/>
                <a:ea typeface="Lato"/>
                <a:cs typeface="Lato"/>
                <a:sym typeface="Lato"/>
              </a:rPr>
              <a:t>conserva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 rot="-2984118">
            <a:off x="4779000" y="1901018"/>
            <a:ext cx="1246287" cy="353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Lato"/>
                <a:ea typeface="Lato"/>
                <a:cs typeface="Lato"/>
                <a:sym typeface="Lato"/>
              </a:rPr>
              <a:t>conservata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17"/>
          <p:cNvCxnSpPr>
            <a:stCxn id="127" idx="5"/>
            <a:endCxn id="152" idx="1"/>
          </p:cNvCxnSpPr>
          <p:nvPr/>
        </p:nvCxnSpPr>
        <p:spPr>
          <a:xfrm>
            <a:off x="5002856" y="3398106"/>
            <a:ext cx="798600" cy="4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7"/>
          <p:cNvCxnSpPr>
            <a:stCxn id="152" idx="2"/>
            <a:endCxn id="127" idx="4"/>
          </p:cNvCxnSpPr>
          <p:nvPr/>
        </p:nvCxnSpPr>
        <p:spPr>
          <a:xfrm rot="10800000">
            <a:off x="4678400" y="3532600"/>
            <a:ext cx="9888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 txBox="1"/>
          <p:nvPr/>
        </p:nvSpPr>
        <p:spPr>
          <a:xfrm rot="1729772">
            <a:off x="5033766" y="3460026"/>
            <a:ext cx="1246150" cy="354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Lato"/>
                <a:ea typeface="Lato"/>
                <a:cs typeface="Lato"/>
                <a:sym typeface="Lato"/>
              </a:rPr>
              <a:t>conservata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 rot="2027140">
            <a:off x="4846128" y="3771788"/>
            <a:ext cx="1246746" cy="353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Lato"/>
                <a:ea typeface="Lato"/>
                <a:cs typeface="Lato"/>
                <a:sym typeface="Lato"/>
              </a:rPr>
              <a:t>conserva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429325" y="37415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Feature</a:t>
            </a:r>
            <a:endParaRPr sz="1000"/>
          </a:p>
        </p:txBody>
      </p:sp>
      <p:sp>
        <p:nvSpPr>
          <p:cNvPr id="163" name="Google Shape;163;p17"/>
          <p:cNvSpPr/>
          <p:nvPr/>
        </p:nvSpPr>
        <p:spPr>
          <a:xfrm>
            <a:off x="7429325" y="1488050"/>
            <a:ext cx="917700" cy="917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Feature</a:t>
            </a:r>
            <a:endParaRPr sz="1000"/>
          </a:p>
        </p:txBody>
      </p:sp>
      <p:cxnSp>
        <p:nvCxnSpPr>
          <p:cNvPr id="164" name="Google Shape;164;p17"/>
          <p:cNvCxnSpPr>
            <a:endCxn id="163" idx="2"/>
          </p:cNvCxnSpPr>
          <p:nvPr/>
        </p:nvCxnSpPr>
        <p:spPr>
          <a:xfrm>
            <a:off x="6598625" y="1946300"/>
            <a:ext cx="830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7"/>
          <p:cNvSpPr txBox="1"/>
          <p:nvPr/>
        </p:nvSpPr>
        <p:spPr>
          <a:xfrm>
            <a:off x="6635850" y="1540225"/>
            <a:ext cx="7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locatedIn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7"/>
          <p:cNvCxnSpPr>
            <a:stCxn id="152" idx="6"/>
            <a:endCxn id="162" idx="2"/>
          </p:cNvCxnSpPr>
          <p:nvPr/>
        </p:nvCxnSpPr>
        <p:spPr>
          <a:xfrm>
            <a:off x="6584900" y="4200400"/>
            <a:ext cx="8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7"/>
          <p:cNvSpPr txBox="1"/>
          <p:nvPr/>
        </p:nvSpPr>
        <p:spPr>
          <a:xfrm>
            <a:off x="6635863" y="3779425"/>
            <a:ext cx="7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locatedIn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ctrTitle"/>
          </p:nvPr>
        </p:nvSpPr>
        <p:spPr>
          <a:xfrm>
            <a:off x="3693900" y="1680875"/>
            <a:ext cx="17562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488" y="2510400"/>
            <a:ext cx="2007025" cy="20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endpoints </a:t>
            </a:r>
            <a:endParaRPr/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727650" y="1968575"/>
            <a:ext cx="76887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Ricerca    </a:t>
            </a:r>
            <a:r>
              <a:rPr lang="it"/>
              <a:t>http://localhost:3030/Musei/query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Modifica  </a:t>
            </a:r>
            <a:r>
              <a:rPr lang="it"/>
              <a:t>http://localhost:3030/Musei/update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ricerca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19025" l="12883" r="13245" t="19321"/>
          <a:stretch/>
        </p:blipFill>
        <p:spPr>
          <a:xfrm>
            <a:off x="908175" y="2213275"/>
            <a:ext cx="3484326" cy="192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0"/>
          <p:cNvSpPr txBox="1"/>
          <p:nvPr>
            <p:ph type="title"/>
          </p:nvPr>
        </p:nvSpPr>
        <p:spPr>
          <a:xfrm>
            <a:off x="727650" y="13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Ricerca Museo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825" y="2184738"/>
            <a:ext cx="4210174" cy="1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727650" y="59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di ricerca </a:t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727650" y="13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99999"/>
                </a:solidFill>
              </a:rPr>
              <a:t>Ricerca autori in una determinata città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9065" l="9849" r="11416" t="21018"/>
          <a:stretch/>
        </p:blipFill>
        <p:spPr>
          <a:xfrm>
            <a:off x="727650" y="2340325"/>
            <a:ext cx="4197525" cy="16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0" l="0" r="32198" t="0"/>
          <a:stretch/>
        </p:blipFill>
        <p:spPr>
          <a:xfrm>
            <a:off x="5215125" y="2441300"/>
            <a:ext cx="3423725" cy="1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