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7B"/>
    <a:srgbClr val="213F1C"/>
    <a:srgbClr val="0D1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BACAC-5AB7-145F-8C4C-76AA58E9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5DF756-E4CC-5218-D662-A8285F13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DECA3-53B0-E2E8-CE24-2D222F90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1DEAC-494E-5E8A-6373-E6A8600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3E2F2-ECA7-89FA-A41A-0E74AE57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FF8B-5BD1-B453-6400-F10E2D05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97B9E9-A472-4B4A-DE02-338E919C6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0716E-93D9-CAE3-7678-17135A38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A3F83-085A-BF83-D1FC-CA22FCF4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8FEF9-C587-E9DB-B786-DDFBE02C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6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FE2136-4B9B-8EBC-F6D8-54FA51C4C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1FF61-FB4C-99EC-0EA1-4D186E97D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28651C-A117-5203-2976-A97704A8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19683D-B198-021C-E60F-08721875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D791A-54B1-F778-39FE-44DEE77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7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2AF05-223C-8036-6B75-1F6154B8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1CC42-4F3F-8FA0-5A9A-60F0A016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E7887-9BF7-47AF-8921-110868D2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8F0C48-8052-0F25-6953-FDEC6E77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F3A22-E2F4-C788-50B5-2A998B35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D0B6-B786-A5E8-6FA3-59593477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55294D-F354-6541-9DE1-2C1F05BC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C3CC59-DE6E-6052-0370-1CAC4750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AF8EBA-CC01-5FF0-18EC-2D8A32FE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EA4AB-A659-4EE8-A914-C2DD1D2F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3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08522-7220-A0D9-89FC-4427B012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E5AF1-3C5F-5161-657B-210CE323D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1CE36-6A30-9939-B33C-5E3C0000B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B9150-FF8F-D0C0-0E6C-833989EF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DD0A4-8351-71FF-E4DD-207A6143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E4FDED-F4CB-AFAC-929B-E5BBC376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8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57E4-6C81-4377-B289-E5D383A4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BB0647-93AD-A18D-F755-E9117D7D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97A9D8-5DC0-5089-23C4-0F4DC0DA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76ABE9-1D6B-E730-0811-432FBC6BF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F293EC-4D16-D329-92B6-77DBB1E3E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3B3D41-B384-6E6D-BC2B-E2821E1F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B66CB3-2B98-32E1-DFDA-08693DC3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E1FF37-06BC-4FE7-0618-676DDBD4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0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57AE1-8EF0-A364-8CB7-35F16DE6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52B00C-6E0B-1FAB-72DC-61B34F1F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FD775B-4286-5FDB-6A52-1F0F28AA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0D3E79-9177-A464-6225-6EC8A09A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8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267534-9840-1240-202D-9E8206B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8950D1-D218-A7F9-FE86-9BBD36CB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32DF1-7C40-462D-52F0-BF4AA28C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6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86472-956D-C85E-2E0D-2D11CACB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04059-2627-1414-72CC-ED090E5E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398A0C-2B33-3E88-0F5A-584C563C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D47894-D5A2-CA11-887C-68A383CF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45AEA5-3F8A-5C4F-2E75-F7D636D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605D2C-77D6-6062-6C20-3870B473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8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69719-C75B-640F-F324-5C511DB2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CC50D-5829-7B48-656D-AB98C45B5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988BA9-A67D-A744-75F3-E1FE473B6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09CBCD-621F-B04D-AB07-F394C0A7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2E7BFE-436D-7FD1-2FA3-880D30C4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F3115D-9EFA-BC7B-553B-8AF2FBFD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7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3471BF-6D39-CCB5-0551-1DE90C81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873126-5698-E7D4-D8AB-0C7BC5939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869EC2-5573-E6E3-3830-2F7A07CE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11A8E-685D-47BD-BCB0-C3DE6998AA4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53F30-E909-B7A4-71B1-B04CD731F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A08B4-5150-73A7-36EA-59351FD52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7FBC1-DC92-4D77-941C-B8C174DC00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561239&amp;picture=leprechau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ranganillo/50247652101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59F70B-2B6C-0D12-4516-A8CA4AE29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426" y="630847"/>
            <a:ext cx="3444948" cy="248172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PUB MAROTO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642652-E4DD-00F3-4DA8-DE685EE03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179" y="3428999"/>
            <a:ext cx="3083442" cy="178550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59595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Vicente Orlando Fresillo</a:t>
            </a:r>
          </a:p>
          <a:p>
            <a:endParaRPr lang="en-US" dirty="0">
              <a:solidFill>
                <a:srgbClr val="595959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 err="1">
                <a:solidFill>
                  <a:srgbClr val="59595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Jonatas</a:t>
            </a:r>
            <a:r>
              <a:rPr lang="en-US" dirty="0">
                <a:solidFill>
                  <a:srgbClr val="59595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A. Gouveia</a:t>
            </a:r>
          </a:p>
        </p:txBody>
      </p:sp>
      <p:pic>
        <p:nvPicPr>
          <p:cNvPr id="5" name="Imagem 4" descr="Aplicativo&#10;&#10;Descrição gerada automaticamente com confiança média">
            <a:extLst>
              <a:ext uri="{FF2B5EF4-FFF2-40B4-BE49-F238E27FC236}">
                <a16:creationId xmlns:a16="http://schemas.microsoft.com/office/drawing/2014/main" id="{22C670C5-9BAC-8CF1-30D5-1BD35FFFE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 r="701"/>
          <a:stretch/>
        </p:blipFill>
        <p:spPr>
          <a:xfrm>
            <a:off x="6107503" y="685799"/>
            <a:ext cx="5410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60CAB-F257-81FA-6310-D46CBBD4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dirty="0">
                <a:solidFill>
                  <a:srgbClr val="FFCA7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PUB </a:t>
            </a:r>
            <a:r>
              <a:rPr lang="en-US" sz="5600" dirty="0" err="1">
                <a:solidFill>
                  <a:srgbClr val="FFCA7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Maroto</a:t>
            </a:r>
            <a:endParaRPr lang="en-US" sz="5600" dirty="0">
              <a:solidFill>
                <a:srgbClr val="FFCA7B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0B4189F-5F3C-7217-0687-0EF326C3D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2806F-CA63-6358-A65D-E2A406A3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CA7B">
                    <a:alpha val="80000"/>
                  </a:srgbClr>
                </a:solidFill>
              </a:rPr>
              <a:t>O PUB Maroto é um negócio fictício que está começando. Possui poucos funcionários, um gerente e um dono que é o administrador, porém enfrenta alguns problemas.</a:t>
            </a:r>
          </a:p>
          <a:p>
            <a:r>
              <a:rPr lang="pt-BR" sz="1400" b="1" dirty="0">
                <a:solidFill>
                  <a:srgbClr val="FFCA7B">
                    <a:alpha val="80000"/>
                  </a:srgbClr>
                </a:solidFill>
              </a:rPr>
              <a:t>Problema Relatado pelo Cliente: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CA7B">
                    <a:alpha val="80000"/>
                  </a:srgbClr>
                </a:solidFill>
              </a:rPr>
              <a:t>O PUB Maroto está tendo dificuldade com o controle de estoque, não sabendo quais itens ainda possui para atender seus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CA7B">
                    <a:alpha val="80000"/>
                  </a:srgbClr>
                </a:solidFill>
              </a:rPr>
              <a:t>Não há controle eficiente sobre as comandas e o consumo dos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CA7B">
                    <a:alpha val="80000"/>
                  </a:srgbClr>
                </a:solidFill>
              </a:rPr>
              <a:t>Alguns clientes frequentes reclamam da falta de um programa de fidelidade.</a:t>
            </a:r>
          </a:p>
          <a:p>
            <a:endParaRPr lang="en-US" sz="1400" dirty="0">
              <a:solidFill>
                <a:schemeClr val="tx1">
                  <a:alpha val="8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1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1BDCC2-952A-BD92-3A00-044761F8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821" y="73458"/>
            <a:ext cx="4195674" cy="1964050"/>
          </a:xfrm>
        </p:spPr>
        <p:txBody>
          <a:bodyPr anchor="b">
            <a:normAutofit/>
          </a:bodyPr>
          <a:lstStyle/>
          <a:p>
            <a:r>
              <a:rPr lang="pt-BR" sz="5600" dirty="0">
                <a:solidFill>
                  <a:srgbClr val="FFCA7B"/>
                </a:solidFill>
              </a:rPr>
              <a:t>Os Atores: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Restaurante com mesas e cadeiras&#10;&#10;Descrição gerada automaticamente">
            <a:extLst>
              <a:ext uri="{FF2B5EF4-FFF2-40B4-BE49-F238E27FC236}">
                <a16:creationId xmlns:a16="http://schemas.microsoft.com/office/drawing/2014/main" id="{E58661B5-50C1-AC44-0D2A-C17725D7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502" r="15248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47F5C-104F-DE17-9004-43A7BFE8E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595" y="2037508"/>
            <a:ext cx="4195673" cy="4342972"/>
          </a:xfrm>
        </p:spPr>
        <p:txBody>
          <a:bodyPr anchor="t">
            <a:normAutofit/>
          </a:bodyPr>
          <a:lstStyle/>
          <a:p>
            <a:r>
              <a:rPr lang="pt-BR" sz="1600" b="1" dirty="0">
                <a:solidFill>
                  <a:srgbClr val="FFCA7B">
                    <a:alpha val="80000"/>
                  </a:srgbClr>
                </a:solidFill>
              </a:rPr>
              <a:t>Barman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CA7B">
                    <a:alpha val="80000"/>
                  </a:srgbClr>
                </a:solidFill>
              </a:rPr>
              <a:t>Cadastra clientes de fidelidade, comandas e itens nas comandas.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CA7B">
                    <a:alpha val="80000"/>
                  </a:srgbClr>
                </a:solidFill>
              </a:rPr>
              <a:t>Pesquisa itens no estoque.</a:t>
            </a:r>
          </a:p>
          <a:p>
            <a:r>
              <a:rPr lang="pt-BR" sz="1600" b="1" dirty="0">
                <a:solidFill>
                  <a:srgbClr val="FFCA7B">
                    <a:alpha val="80000"/>
                  </a:srgbClr>
                </a:solidFill>
              </a:rPr>
              <a:t>Gerente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CA7B">
                    <a:alpha val="80000"/>
                  </a:srgbClr>
                </a:solidFill>
              </a:rPr>
              <a:t>Mantém clientes de fidelidade, comandas e itens nas comandas.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CA7B">
                    <a:alpha val="80000"/>
                  </a:srgbClr>
                </a:solidFill>
              </a:rPr>
              <a:t>Mantém os itens do estoque.</a:t>
            </a:r>
          </a:p>
          <a:p>
            <a:r>
              <a:rPr lang="pt-BR" sz="1600" b="1" dirty="0">
                <a:solidFill>
                  <a:srgbClr val="FFCA7B">
                    <a:alpha val="80000"/>
                  </a:srgbClr>
                </a:solidFill>
              </a:rPr>
              <a:t>Dono/ADM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CA7B">
                    <a:alpha val="80000"/>
                  </a:srgbClr>
                </a:solidFill>
              </a:rPr>
              <a:t>Mantém clientes de fidelidade e comandas.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CA7B">
                    <a:alpha val="80000"/>
                  </a:srgbClr>
                </a:solidFill>
              </a:rPr>
              <a:t>Mantém os itens do estoque.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CA7B">
                    <a:alpha val="80000"/>
                  </a:srgbClr>
                </a:solidFill>
              </a:rPr>
              <a:t>Mantém contas de usuário.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tx1">
                  <a:alpha val="8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4D754F-10A7-0429-1A5B-00CD346F1090}"/>
              </a:ext>
            </a:extLst>
          </p:cNvPr>
          <p:cNvSpPr txBox="1"/>
          <p:nvPr/>
        </p:nvSpPr>
        <p:spPr>
          <a:xfrm>
            <a:off x="9707025" y="6657945"/>
            <a:ext cx="24849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ww.flickr.com/photos/franganillo/5024765210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45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Microsoft Sans Serif</vt:lpstr>
      <vt:lpstr>Tema do Office</vt:lpstr>
      <vt:lpstr>PUB MAROTO</vt:lpstr>
      <vt:lpstr>PUB Maroto</vt:lpstr>
      <vt:lpstr>Os Atores: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Jonatas Almeida</dc:creator>
  <cp:lastModifiedBy>VICENTE ORLANDO FRESILLO</cp:lastModifiedBy>
  <cp:revision>4</cp:revision>
  <dcterms:created xsi:type="dcterms:W3CDTF">2024-06-16T21:02:51Z</dcterms:created>
  <dcterms:modified xsi:type="dcterms:W3CDTF">2024-06-17T03:21:43Z</dcterms:modified>
</cp:coreProperties>
</file>