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8" r:id="rId3"/>
    <p:sldId id="259" r:id="rId4"/>
    <p:sldId id="260" r:id="rId5"/>
    <p:sldId id="264" r:id="rId6"/>
    <p:sldId id="268" r:id="rId7"/>
    <p:sldId id="270" r:id="rId8"/>
    <p:sldId id="274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95749-2EF9-4B86-95F5-FD59D66C29F4}" v="34" dt="2022-11-15T12:59:22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Probst" userId="f36ab5cd-c60d-488e-9f5c-73deeb7a55bd" providerId="ADAL" clId="{06495749-2EF9-4B86-95F5-FD59D66C29F4}"/>
    <pc:docChg chg="undo custSel modSld sldOrd">
      <pc:chgData name="Vincent Probst" userId="f36ab5cd-c60d-488e-9f5c-73deeb7a55bd" providerId="ADAL" clId="{06495749-2EF9-4B86-95F5-FD59D66C29F4}" dt="2022-11-15T12:59:22.943" v="154"/>
      <pc:docMkLst>
        <pc:docMk/>
      </pc:docMkLst>
      <pc:sldChg chg="delSp mod delAnim modAnim">
        <pc:chgData name="Vincent Probst" userId="f36ab5cd-c60d-488e-9f5c-73deeb7a55bd" providerId="ADAL" clId="{06495749-2EF9-4B86-95F5-FD59D66C29F4}" dt="2022-11-15T12:59:22.943" v="154"/>
        <pc:sldMkLst>
          <pc:docMk/>
          <pc:sldMk cId="2470972432" sldId="264"/>
        </pc:sldMkLst>
        <pc:picChg chg="del">
          <ac:chgData name="Vincent Probst" userId="f36ab5cd-c60d-488e-9f5c-73deeb7a55bd" providerId="ADAL" clId="{06495749-2EF9-4B86-95F5-FD59D66C29F4}" dt="2022-11-15T12:55:52.392" v="49" actId="478"/>
          <ac:picMkLst>
            <pc:docMk/>
            <pc:sldMk cId="2470972432" sldId="264"/>
            <ac:picMk id="9" creationId="{BD5ECB8B-C6A1-59D5-B622-6A7641095D05}"/>
          </ac:picMkLst>
        </pc:picChg>
      </pc:sldChg>
      <pc:sldChg chg="modSp mod">
        <pc:chgData name="Vincent Probst" userId="f36ab5cd-c60d-488e-9f5c-73deeb7a55bd" providerId="ADAL" clId="{06495749-2EF9-4B86-95F5-FD59D66C29F4}" dt="2022-11-15T12:56:58.367" v="60" actId="20577"/>
        <pc:sldMkLst>
          <pc:docMk/>
          <pc:sldMk cId="2205277867" sldId="270"/>
        </pc:sldMkLst>
        <pc:spChg chg="mod">
          <ac:chgData name="Vincent Probst" userId="f36ab5cd-c60d-488e-9f5c-73deeb7a55bd" providerId="ADAL" clId="{06495749-2EF9-4B86-95F5-FD59D66C29F4}" dt="2022-11-15T12:56:58.367" v="60" actId="20577"/>
          <ac:spMkLst>
            <pc:docMk/>
            <pc:sldMk cId="2205277867" sldId="270"/>
            <ac:spMk id="2" creationId="{5A07EC47-A657-3801-3B3F-C8D67BB8D511}"/>
          </ac:spMkLst>
        </pc:spChg>
        <pc:graphicFrameChg chg="mod">
          <ac:chgData name="Vincent Probst" userId="f36ab5cd-c60d-488e-9f5c-73deeb7a55bd" providerId="ADAL" clId="{06495749-2EF9-4B86-95F5-FD59D66C29F4}" dt="2022-11-15T12:48:56.735" v="2" actId="1076"/>
          <ac:graphicFrameMkLst>
            <pc:docMk/>
            <pc:sldMk cId="2205277867" sldId="270"/>
            <ac:graphicFrameMk id="8" creationId="{C5FB2C54-E61C-6C61-D35A-D11104BE98A1}"/>
          </ac:graphicFrameMkLst>
        </pc:graphicFrameChg>
      </pc:sldChg>
      <pc:sldChg chg="addSp delSp modSp mod ord addAnim delAnim modAnim">
        <pc:chgData name="Vincent Probst" userId="f36ab5cd-c60d-488e-9f5c-73deeb7a55bd" providerId="ADAL" clId="{06495749-2EF9-4B86-95F5-FD59D66C29F4}" dt="2022-11-15T12:56:45.366" v="51"/>
        <pc:sldMkLst>
          <pc:docMk/>
          <pc:sldMk cId="1150688114" sldId="274"/>
        </pc:sldMkLst>
        <pc:graphicFrameChg chg="add mod ord">
          <ac:chgData name="Vincent Probst" userId="f36ab5cd-c60d-488e-9f5c-73deeb7a55bd" providerId="ADAL" clId="{06495749-2EF9-4B86-95F5-FD59D66C29F4}" dt="2022-11-15T12:54:09.693" v="48" actId="1076"/>
          <ac:graphicFrameMkLst>
            <pc:docMk/>
            <pc:sldMk cId="1150688114" sldId="274"/>
            <ac:graphicFrameMk id="3" creationId="{5D542C46-3BA9-803A-FA2D-946FBB9A66E9}"/>
          </ac:graphicFrameMkLst>
        </pc:graphicFrameChg>
        <pc:graphicFrameChg chg="add mod">
          <ac:chgData name="Vincent Probst" userId="f36ab5cd-c60d-488e-9f5c-73deeb7a55bd" providerId="ADAL" clId="{06495749-2EF9-4B86-95F5-FD59D66C29F4}" dt="2022-11-15T12:54:05.595" v="47" actId="1076"/>
          <ac:graphicFrameMkLst>
            <pc:docMk/>
            <pc:sldMk cId="1150688114" sldId="274"/>
            <ac:graphicFrameMk id="4" creationId="{FDA8CBFC-9712-E47C-E86A-56FB36F0851F}"/>
          </ac:graphicFrameMkLst>
        </pc:graphicFrameChg>
        <pc:graphicFrameChg chg="add del mod">
          <ac:chgData name="Vincent Probst" userId="f36ab5cd-c60d-488e-9f5c-73deeb7a55bd" providerId="ADAL" clId="{06495749-2EF9-4B86-95F5-FD59D66C29F4}" dt="2022-11-15T12:50:49.942" v="20" actId="478"/>
          <ac:graphicFrameMkLst>
            <pc:docMk/>
            <pc:sldMk cId="1150688114" sldId="274"/>
            <ac:graphicFrameMk id="12" creationId="{358096A4-DF14-5BAF-8532-CADC7361FDBF}"/>
          </ac:graphicFrameMkLst>
        </pc:graphicFrameChg>
      </pc:sldChg>
      <pc:sldChg chg="modSp mod">
        <pc:chgData name="Vincent Probst" userId="f36ab5cd-c60d-488e-9f5c-73deeb7a55bd" providerId="ADAL" clId="{06495749-2EF9-4B86-95F5-FD59D66C29F4}" dt="2022-11-15T12:58:05.624" v="146" actId="20577"/>
        <pc:sldMkLst>
          <pc:docMk/>
          <pc:sldMk cId="3871490809" sldId="278"/>
        </pc:sldMkLst>
        <pc:spChg chg="mod">
          <ac:chgData name="Vincent Probst" userId="f36ab5cd-c60d-488e-9f5c-73deeb7a55bd" providerId="ADAL" clId="{06495749-2EF9-4B86-95F5-FD59D66C29F4}" dt="2022-11-15T12:58:05.624" v="146" actId="20577"/>
          <ac:spMkLst>
            <pc:docMk/>
            <pc:sldMk cId="3871490809" sldId="278"/>
            <ac:spMk id="5" creationId="{871D7F1C-005F-21F3-6444-4562423790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0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6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7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2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1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06D769-DBE3-E39A-5AED-AED2F97E9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de-DE" sz="5400"/>
              <a:t>Konzeptentwurf Datenbank Krankenhaus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64896-6A90-A905-068E-4E8FC7B36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de-DE" sz="2000"/>
              <a:t>Referent Probst Vincent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1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288BC-605A-2568-D9C6-0C906A1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Festlegung der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94A92-5F5A-8667-910C-807E3873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Vorgegebene Entitäten: </a:t>
            </a:r>
            <a:r>
              <a:rPr lang="de-DE" dirty="0"/>
              <a:t>Patient, Arzt, Pflegepersonal, Zimmer, Abteilung</a:t>
            </a:r>
          </a:p>
          <a:p>
            <a:r>
              <a:rPr lang="de-DE" b="1" dirty="0"/>
              <a:t>Weitere Anforderungen: </a:t>
            </a:r>
            <a:r>
              <a:rPr lang="de-DE" dirty="0"/>
              <a:t>Jedes Zimmer, Arzt und Pflegepersonal ist jeweils genau einer Abteilung zugeordnet. (1- n Beziehung)</a:t>
            </a:r>
          </a:p>
          <a:p>
            <a:r>
              <a:rPr lang="de-DE" b="1" dirty="0"/>
              <a:t>Benötigte Anfragen: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30055F-68BE-03E0-064F-AB20F15BD655}"/>
              </a:ext>
            </a:extLst>
          </p:cNvPr>
          <p:cNvSpPr txBox="1"/>
          <p:nvPr/>
        </p:nvSpPr>
        <p:spPr>
          <a:xfrm>
            <a:off x="2734888" y="4031672"/>
            <a:ext cx="77391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Welche Ärzte behandeln welche Patienten?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Welches Zimmer kann einem neuen Patienten zugeordnet werden?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Wie viele freie Zimmer hat die Chirurgie heute?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Welche Ärzte arbeiten in der HNO-Abteilung?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rgbClr val="24292F"/>
                </a:solidFill>
                <a:effectLst/>
              </a:rPr>
              <a:t>Für welches Zimmer ist Oberschwester "Hilde" zuständig?</a:t>
            </a:r>
          </a:p>
        </p:txBody>
      </p:sp>
    </p:spTree>
    <p:extLst>
      <p:ext uri="{BB962C8B-B14F-4D97-AF65-F5344CB8AC3E}">
        <p14:creationId xmlns:p14="http://schemas.microsoft.com/office/powerpoint/2010/main" val="392956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04EF45-0FB0-FB88-02B8-9946F571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99" y="585216"/>
            <a:ext cx="4944631" cy="59088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032D5-1ABF-A0F9-51E1-5BF828F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Erstentwurf ER-Diagramm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03D76-F4BB-75C9-25B0-1A483A64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11355"/>
            <a:ext cx="5955170" cy="4098005"/>
          </a:xfrm>
        </p:spPr>
        <p:txBody>
          <a:bodyPr>
            <a:normAutofit/>
          </a:bodyPr>
          <a:lstStyle/>
          <a:p>
            <a:r>
              <a:rPr lang="de-DE" dirty="0"/>
              <a:t>Vorgegebene Entitäten benutzt</a:t>
            </a:r>
          </a:p>
          <a:p>
            <a:r>
              <a:rPr lang="de-DE" dirty="0"/>
              <a:t>Und in Relation gesetzt.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1- n Beziehungen Abteilung aus Anforderungen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1- n Beziehung Patient – Zimmer</a:t>
            </a:r>
            <a:br>
              <a:rPr lang="de-DE" dirty="0"/>
            </a:br>
            <a:r>
              <a:rPr lang="de-DE" sz="2000" i="1" dirty="0"/>
              <a:t>Annahme Patient belegt genau 1 Zimmer pro Aufenthalt und kann nicht wechseln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n - m Beziehung Patient – Arzt/Pflegekraft</a:t>
            </a:r>
            <a:br>
              <a:rPr lang="de-DE" dirty="0"/>
            </a:br>
            <a:r>
              <a:rPr lang="de-DE" sz="2000" i="1" dirty="0"/>
              <a:t>Personal kann mehrmals Medizinische Handlungen am Patient durchführen, Patient kann von verschiedenen Personen behandelt werden</a:t>
            </a:r>
            <a:br>
              <a:rPr lang="de-DE" dirty="0"/>
            </a:b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945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182760-E2CC-077A-E765-8DE1F48E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87883" y="2084832"/>
            <a:ext cx="7220252" cy="30674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032D5-1ABF-A0F9-51E1-5BF828F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ER-Diagramm mit Attributen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03D76-F4BB-75C9-25B0-1A483A64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152995"/>
            <a:ext cx="4611900" cy="4156365"/>
          </a:xfrm>
        </p:spPr>
        <p:txBody>
          <a:bodyPr>
            <a:normAutofit lnSpcReduction="10000"/>
          </a:bodyPr>
          <a:lstStyle/>
          <a:p>
            <a:r>
              <a:rPr lang="de-DE" u="sng" dirty="0"/>
              <a:t>Entitäten anpassen: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Auflösung zu Patient und Aufenthalt.</a:t>
            </a:r>
            <a:br>
              <a:rPr lang="de-DE" dirty="0"/>
            </a:br>
            <a:r>
              <a:rPr lang="de-DE" sz="2000" i="1" dirty="0"/>
              <a:t>Näher an zweiter Normalform</a:t>
            </a:r>
          </a:p>
          <a:p>
            <a:r>
              <a:rPr lang="de-DE" u="sng" dirty="0"/>
              <a:t>Ergänzen von Attributen: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 </a:t>
            </a:r>
            <a:r>
              <a:rPr lang="de-DE" dirty="0" err="1"/>
              <a:t>Id</a:t>
            </a:r>
            <a:r>
              <a:rPr lang="de-DE" i="1" dirty="0"/>
              <a:t> </a:t>
            </a:r>
            <a:br>
              <a:rPr lang="de-DE" i="1" dirty="0"/>
            </a:br>
            <a:r>
              <a:rPr lang="de-DE" sz="2000" i="1" dirty="0"/>
              <a:t>als PK standartmäßig überall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 </a:t>
            </a:r>
            <a:r>
              <a:rPr lang="de-DE" dirty="0" err="1"/>
              <a:t>namen</a:t>
            </a:r>
            <a:r>
              <a:rPr lang="de-DE" dirty="0"/>
              <a:t>, </a:t>
            </a:r>
            <a:r>
              <a:rPr lang="de-DE" dirty="0" err="1"/>
              <a:t>bezeichnung</a:t>
            </a:r>
            <a:br>
              <a:rPr lang="de-DE" dirty="0"/>
            </a:br>
            <a:r>
              <a:rPr lang="de-DE" sz="2000" dirty="0"/>
              <a:t>ergänzt </a:t>
            </a:r>
            <a:r>
              <a:rPr lang="de-DE" sz="2000" i="1" dirty="0"/>
              <a:t>wo nötig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err="1"/>
              <a:t>datum_entlassung</a:t>
            </a:r>
            <a:br>
              <a:rPr lang="de-DE" dirty="0"/>
            </a:br>
            <a:r>
              <a:rPr lang="de-DE" sz="2000" i="1" dirty="0"/>
              <a:t>um zuzuordnen welche Aufenthalte bereits beendet sind (not null)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BE3E87D-F6DF-F9C0-C3E9-472C585A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574525"/>
            <a:ext cx="12192000" cy="51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16AFD-5EA5-300A-A93C-3CDEDC7D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Relationen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7D93F-8995-9F90-71D1-A2D754A1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50630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Auflösen der n-m Beziehungen in Tabellen:</a:t>
            </a:r>
            <a:br>
              <a:rPr lang="de-DE" dirty="0"/>
            </a:br>
            <a:r>
              <a:rPr lang="de-DE" dirty="0" err="1"/>
              <a:t>behandlung_pflegekraft</a:t>
            </a:r>
            <a:br>
              <a:rPr lang="de-DE" dirty="0"/>
            </a:br>
            <a:r>
              <a:rPr lang="de-DE" dirty="0" err="1"/>
              <a:t>behandlung_arzt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Ergänzung der </a:t>
            </a:r>
            <a:r>
              <a:rPr lang="de-DE" dirty="0" err="1"/>
              <a:t>Foreign</a:t>
            </a:r>
            <a:r>
              <a:rPr lang="de-DE" dirty="0"/>
              <a:t> Keys</a:t>
            </a:r>
          </a:p>
          <a:p>
            <a:pPr marL="0" indent="0">
              <a:buNone/>
            </a:pPr>
            <a:r>
              <a:rPr lang="de-DE" b="1" dirty="0"/>
              <a:t>    Modell soweit Fertig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Abschließendes überprüfen ob Anforderungen eingehalten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3D359-0278-44D5-C044-E1E0F19C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2710" y="1618909"/>
            <a:ext cx="7694644" cy="3620182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208A75F-8598-11A9-E4AD-BDEEAAD59ECC}"/>
              </a:ext>
            </a:extLst>
          </p:cNvPr>
          <p:cNvSpPr/>
          <p:nvPr/>
        </p:nvSpPr>
        <p:spPr>
          <a:xfrm>
            <a:off x="1024127" y="4214553"/>
            <a:ext cx="216131" cy="268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9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EC47-A657-3801-3B3F-C8D67BB8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SQL-Create </a:t>
            </a:r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846F8-8AC1-B072-D147-0712589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902436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Festlegen der Erstellungs-Reihenfolge: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abteilung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pflegekraft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arzt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zimmer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patient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aufenthalt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behandlung_pflegekraft</a:t>
            </a:r>
            <a:r>
              <a:rPr lang="de-DE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i="1" dirty="0" err="1"/>
              <a:t>behandlung_arzt</a:t>
            </a:r>
            <a:endParaRPr lang="de-DE" i="1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Um sicherzustellen das FK-</a:t>
            </a:r>
            <a:r>
              <a:rPr lang="de-DE" dirty="0" err="1"/>
              <a:t>references</a:t>
            </a:r>
            <a:r>
              <a:rPr lang="de-DE" dirty="0"/>
              <a:t> bereits existieren.</a:t>
            </a:r>
          </a:p>
          <a:p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C5FB2C54-E61C-6C61-D35A-D11104BE98A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5944084"/>
              </p:ext>
            </p:extLst>
          </p:nvPr>
        </p:nvGraphicFramePr>
        <p:xfrm>
          <a:off x="5241925" y="3196209"/>
          <a:ext cx="6497503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96880" imgH="1987560" progId="Word.OpenDocumentText.12">
                  <p:embed/>
                </p:oleObj>
              </mc:Choice>
              <mc:Fallback>
                <p:oleObj name="Document" r:id="rId2" imgW="4196880" imgH="1987560" progId="Word.OpenDocumentText.12">
                  <p:embed/>
                  <p:pic>
                    <p:nvPicPr>
                      <p:cNvPr id="8" name="Inhaltsplatzhalter 7">
                        <a:extLst>
                          <a:ext uri="{FF2B5EF4-FFF2-40B4-BE49-F238E27FC236}">
                            <a16:creationId xmlns:a16="http://schemas.microsoft.com/office/drawing/2014/main" id="{C5FB2C54-E61C-6C61-D35A-D11104BE9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41925" y="3196209"/>
                        <a:ext cx="6497503" cy="30765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913D429C-DCB5-31E8-58B2-57BBB367F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62341"/>
              </p:ext>
            </p:extLst>
          </p:nvPr>
        </p:nvGraphicFramePr>
        <p:xfrm>
          <a:off x="5241925" y="1752014"/>
          <a:ext cx="6497503" cy="126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90840" imgH="656640" progId="Word.OpenDocumentText.12">
                  <p:embed/>
                </p:oleObj>
              </mc:Choice>
              <mc:Fallback>
                <p:oleObj name="Document" r:id="rId4" imgW="3390840" imgH="656640" progId="Word.OpenDocumentText.12">
                  <p:embed/>
                  <p:pic>
                    <p:nvPicPr>
                      <p:cNvPr id="4" name="Inhaltsplatzhalter 7">
                        <a:extLst>
                          <a:ext uri="{FF2B5EF4-FFF2-40B4-BE49-F238E27FC236}">
                            <a16:creationId xmlns:a16="http://schemas.microsoft.com/office/drawing/2014/main" id="{913D429C-DCB5-31E8-58B2-57BBB367F7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41925" y="1752014"/>
                        <a:ext cx="6497503" cy="126002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85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EC47-A657-3801-3B3F-C8D67BB8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SQL-INSERT INTO test-</a:t>
            </a:r>
            <a:r>
              <a:rPr lang="de-DE" dirty="0" err="1"/>
              <a:t>datensets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846F8-8AC1-B072-D147-0712589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90243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Um SQL Abfragen auf Korrektheit zu prüfen werden Test Datensätze benötigt.</a:t>
            </a:r>
          </a:p>
          <a:p>
            <a:pPr marL="0" indent="0">
              <a:buNone/>
            </a:pPr>
            <a:endParaRPr lang="de-DE" dirty="0"/>
          </a:p>
          <a:p>
            <a:endParaRPr lang="de-DE" b="1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C5FB2C54-E61C-6C61-D35A-D11104BE98A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5996820"/>
              </p:ext>
            </p:extLst>
          </p:nvPr>
        </p:nvGraphicFramePr>
        <p:xfrm>
          <a:off x="6320444" y="2084832"/>
          <a:ext cx="5414281" cy="403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76440" imgH="2520000" progId="Word.OpenDocumentText.12">
                  <p:embed/>
                </p:oleObj>
              </mc:Choice>
              <mc:Fallback>
                <p:oleObj name="Document" r:id="rId2" imgW="3376440" imgH="2520000" progId="Word.OpenDocumentText.12">
                  <p:embed/>
                  <p:pic>
                    <p:nvPicPr>
                      <p:cNvPr id="8" name="Inhaltsplatzhalter 7">
                        <a:extLst>
                          <a:ext uri="{FF2B5EF4-FFF2-40B4-BE49-F238E27FC236}">
                            <a16:creationId xmlns:a16="http://schemas.microsoft.com/office/drawing/2014/main" id="{C5FB2C54-E61C-6C61-D35A-D11104BE9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20444" y="2084832"/>
                        <a:ext cx="5414281" cy="403983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27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4E779-2AFB-D19A-05EE-E7FF92F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Views Erstellen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55223E7-5582-ED3C-407A-CD639C4BD5C4}"/>
              </a:ext>
            </a:extLst>
          </p:cNvPr>
          <p:cNvSpPr txBox="1">
            <a:spLocks/>
          </p:cNvSpPr>
          <p:nvPr/>
        </p:nvSpPr>
        <p:spPr>
          <a:xfrm>
            <a:off x="1024126" y="2286000"/>
            <a:ext cx="9720072" cy="10287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de-DE" dirty="0"/>
              <a:t>Welches Zimmer kann einem neuen Patienten zugeordnet werden?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de-DE" dirty="0"/>
          </a:p>
          <a:p>
            <a:endParaRPr lang="de-DE" b="1" dirty="0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5905C102-0BA9-F81F-1527-4DE4475A7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28990"/>
              </p:ext>
            </p:extLst>
          </p:nvPr>
        </p:nvGraphicFramePr>
        <p:xfrm>
          <a:off x="1168400" y="3022600"/>
          <a:ext cx="7505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07080" imgH="2070000" progId="Word.OpenDocumentText.12">
                  <p:embed/>
                </p:oleObj>
              </mc:Choice>
              <mc:Fallback>
                <p:oleObj name="Document" r:id="rId2" imgW="7507080" imgH="2070000" progId="Word.OpenDocumentText.12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5905C102-0BA9-F81F-1527-4DE4475A7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8400" y="3022600"/>
                        <a:ext cx="7505700" cy="2057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FDA8CBFC-9712-E47C-E86A-56FB36F08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223907"/>
              </p:ext>
            </p:extLst>
          </p:nvPr>
        </p:nvGraphicFramePr>
        <p:xfrm>
          <a:off x="4640274" y="3741092"/>
          <a:ext cx="673735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49640" imgH="2457360" progId="Word.OpenDocumentText.12">
                  <p:embed/>
                </p:oleObj>
              </mc:Choice>
              <mc:Fallback>
                <p:oleObj name="Document" r:id="rId4" imgW="5849640" imgH="2457360" progId="Word.OpenDocumentTex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FDA8CBFC-9712-E47C-E86A-56FB36F08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0274" y="3741092"/>
                        <a:ext cx="673735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5D542C46-3BA9-803A-FA2D-946FBB9A6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90225"/>
              </p:ext>
            </p:extLst>
          </p:nvPr>
        </p:nvGraphicFramePr>
        <p:xfrm>
          <a:off x="4640274" y="3725217"/>
          <a:ext cx="6780212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849640" imgH="2457360" progId="Word.OpenDocumentText.12">
                  <p:embed/>
                </p:oleObj>
              </mc:Choice>
              <mc:Fallback>
                <p:oleObj name="Document" r:id="rId6" imgW="5849640" imgH="2457360" progId="Word.OpenDocumentText.12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5D542C46-3BA9-803A-FA2D-946FBB9A6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0274" y="3725217"/>
                        <a:ext cx="6780212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6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4E779-2AFB-D19A-05EE-E7FF92F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fehlt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71D7F1C-005F-21F3-6444-45624237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de-DE" dirty="0"/>
              <a:t>Fehlende Attribute je nach Anforderungen ergänzen. Z.B 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b="1" dirty="0" err="1"/>
              <a:t>behandlung_pflegekraft</a:t>
            </a:r>
            <a:r>
              <a:rPr lang="de-DE" b="1" dirty="0"/>
              <a:t>, </a:t>
            </a:r>
            <a:r>
              <a:rPr lang="de-DE" b="1" dirty="0" err="1"/>
              <a:t>behandlung_arzt</a:t>
            </a:r>
            <a:r>
              <a:rPr lang="de-DE" b="1" dirty="0"/>
              <a:t> </a:t>
            </a:r>
            <a:r>
              <a:rPr lang="de-DE" dirty="0"/>
              <a:t>zusammenfügen und mit Datum oder Abrechnungsschlüssel ergänzen.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b="1" dirty="0" err="1"/>
              <a:t>zimmer</a:t>
            </a:r>
            <a:r>
              <a:rPr lang="de-DE" dirty="0"/>
              <a:t> um </a:t>
            </a:r>
            <a:r>
              <a:rPr lang="de-DE" dirty="0" err="1"/>
              <a:t>max_Bettenzahl</a:t>
            </a:r>
            <a:r>
              <a:rPr lang="de-DE" dirty="0"/>
              <a:t> Attribut ergänzen und um n-m Beziehung mit Aufenthalt ändern, da momentan nur Einbettzimmer abgebildet werden.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Dokumentation mit vollständigem SQL-code zu finden unter:</a:t>
            </a:r>
            <a:br>
              <a:rPr lang="de-DE" dirty="0"/>
            </a:br>
            <a:r>
              <a:rPr lang="de-DE" dirty="0"/>
              <a:t>https://github.com/vincepr/proj_db_krankenhaus</a:t>
            </a:r>
          </a:p>
        </p:txBody>
      </p:sp>
    </p:spTree>
    <p:extLst>
      <p:ext uri="{BB962C8B-B14F-4D97-AF65-F5344CB8AC3E}">
        <p14:creationId xmlns:p14="http://schemas.microsoft.com/office/powerpoint/2010/main" val="387149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366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Symbol</vt:lpstr>
      <vt:lpstr>Tw Cen MT</vt:lpstr>
      <vt:lpstr>Tw Cen MT Condensed</vt:lpstr>
      <vt:lpstr>Wingdings</vt:lpstr>
      <vt:lpstr>Wingdings 3</vt:lpstr>
      <vt:lpstr>Integral</vt:lpstr>
      <vt:lpstr>Document</vt:lpstr>
      <vt:lpstr>OpenDocument-Text</vt:lpstr>
      <vt:lpstr>Konzeptentwurf Datenbank Krankenhaus</vt:lpstr>
      <vt:lpstr>Festlegung der Anforderungen</vt:lpstr>
      <vt:lpstr>Erstentwurf ER-Diagramm</vt:lpstr>
      <vt:lpstr>ER-Diagramm mit Attributen</vt:lpstr>
      <vt:lpstr>Relationen Modell</vt:lpstr>
      <vt:lpstr>SQL-Create Tables</vt:lpstr>
      <vt:lpstr>SQL-INSERT INTO test-datensets</vt:lpstr>
      <vt:lpstr>SQL Views Erstellen</vt:lpstr>
      <vt:lpstr>Was noch fehlt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Konzeptentwurf Datenbank Krankenhaus</dc:title>
  <dc:creator>Vincent Probst</dc:creator>
  <cp:lastModifiedBy>Vincent Probst</cp:lastModifiedBy>
  <cp:revision>1</cp:revision>
  <dcterms:created xsi:type="dcterms:W3CDTF">2022-11-15T07:21:21Z</dcterms:created>
  <dcterms:modified xsi:type="dcterms:W3CDTF">2022-11-15T12:59:24Z</dcterms:modified>
</cp:coreProperties>
</file>