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4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8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8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51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8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7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8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7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2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3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40B9-DBF4-4F8B-8A41-AF38728C9F8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BE9692-FB44-4E3C-AEFC-DC30F1938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100D-EDB3-12B5-DB04-05BF85EE7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Crop Production Data Analysis in India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5C5D82-9DD8-47B9-3752-8CA22DA50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Understanding Trends and Patterns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5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7DF42-1530-63F0-E827-436AFF03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Introduction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C209C-74A4-4884-7AD9-0AC42BC3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Söhne"/>
              </a:rPr>
              <a:t>India's economy relies heavily on agriculture, making data analysis crucial for assessing its performance.</a:t>
            </a:r>
            <a:endParaRPr lang="en-IN" sz="2000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rgbClr val="002060"/>
                </a:solidFill>
                <a:effectLst/>
                <a:latin typeface="Söhne"/>
              </a:rPr>
              <a:t>Identify potential shortages or surpluses to ensure food security and promote sustainable agriculture.</a:t>
            </a:r>
            <a:endParaRPr lang="en-IN" sz="2000" dirty="0">
              <a:solidFill>
                <a:srgbClr val="002060"/>
              </a:solidFill>
              <a:latin typeface="Söhne"/>
            </a:endParaRPr>
          </a:p>
          <a:p>
            <a:r>
              <a:rPr lang="en-US" sz="2000" b="0" i="0" dirty="0">
                <a:solidFill>
                  <a:srgbClr val="002060"/>
                </a:solidFill>
                <a:effectLst/>
                <a:latin typeface="Söhne"/>
              </a:rPr>
              <a:t>Optimize resource allocation for effective agricultural planning, enhancing overall productivity.</a:t>
            </a:r>
            <a:endParaRPr lang="en-IN" sz="2000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rgbClr val="002060"/>
                </a:solidFill>
                <a:effectLst/>
                <a:latin typeface="Söhne"/>
              </a:rPr>
              <a:t>Analyze historical data to adapt to climate change, ensuring resilience in agricultural practices.</a:t>
            </a:r>
          </a:p>
          <a:p>
            <a:endParaRPr lang="en-IN" sz="2000" dirty="0">
              <a:solidFill>
                <a:srgbClr val="00206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4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9A78-8A7F-07C2-9D78-64E6B03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Data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8D7B-C6E1-F32A-57D9-0618C803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The Key variables in the provided data are as follows: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State</a:t>
            </a:r>
            <a:r>
              <a:rPr lang="en-US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Name</a:t>
            </a:r>
            <a:endParaRPr lang="en-US" dirty="0">
              <a:solidFill>
                <a:srgbClr val="002060"/>
              </a:solidFill>
              <a:latin typeface="Söhne"/>
            </a:endParaRP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District</a:t>
            </a:r>
            <a:r>
              <a:rPr lang="en-US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Name 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Crop</a:t>
            </a:r>
            <a:r>
              <a:rPr lang="en-US" dirty="0">
                <a:solidFill>
                  <a:srgbClr val="002060"/>
                </a:solidFill>
                <a:latin typeface="Söhne"/>
              </a:rPr>
              <a:t> Year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Season 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Crop 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Area 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Production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7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38DE0-9AFE-65B0-B46F-E273C819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Crop Production Trends Over the Years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showing the growth of crops&#10;&#10;Description automatically generated">
            <a:extLst>
              <a:ext uri="{FF2B5EF4-FFF2-40B4-BE49-F238E27FC236}">
                <a16:creationId xmlns:a16="http://schemas.microsoft.com/office/drawing/2014/main" id="{8B2512D8-56FC-308F-A06E-C39D6A277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r="13827" b="-3"/>
          <a:stretch/>
        </p:blipFill>
        <p:spPr>
          <a:xfrm>
            <a:off x="757251" y="2093006"/>
            <a:ext cx="3856774" cy="276088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99FA9-F3F7-13F8-B681-80565773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 we can observe the graph from year 1998 – 2010 remained constant and trends rise heavily in the year 2010 – 2013.</a:t>
            </a:r>
          </a:p>
          <a:p>
            <a:r>
              <a:rPr lang="en-US">
                <a:solidFill>
                  <a:srgbClr val="FFFFFF"/>
                </a:solidFill>
              </a:rPr>
              <a:t>This trends shows us the gradual improvement in the crop production in India.</a:t>
            </a:r>
          </a:p>
          <a:p>
            <a:r>
              <a:rPr lang="en-US">
                <a:solidFill>
                  <a:srgbClr val="FFFFFF"/>
                </a:solidFill>
              </a:rPr>
              <a:t>Due to new technologies in agriculture field the production is increasing day by day.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9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AD9B-C218-EFAA-5299-18829C2D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N" b="1" i="0">
                <a:solidFill>
                  <a:srgbClr val="FFFFFF"/>
                </a:solidFill>
                <a:effectLst/>
                <a:latin typeface="Söhne"/>
              </a:rPr>
              <a:t>State-wise Analysis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FA44DFAA-9B7A-A2B4-D257-ADCE0ABB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r="14845" b="-1"/>
          <a:stretch/>
        </p:blipFill>
        <p:spPr>
          <a:xfrm>
            <a:off x="757251" y="2093022"/>
            <a:ext cx="3856774" cy="2760855"/>
          </a:xfrm>
          <a:prstGeom prst="rect">
            <a:avLst/>
          </a:prstGeom>
        </p:spPr>
      </p:pic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D5C070B4-7056-5831-1CBC-168BD884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state with Production in India is Kerela with Coconut as their main crop.</a:t>
            </a:r>
          </a:p>
          <a:p>
            <a:r>
              <a:rPr lang="en-US">
                <a:solidFill>
                  <a:srgbClr val="FFFFFF"/>
                </a:solidFill>
              </a:rPr>
              <a:t>Followed by states Andhra Pradesh and Tamil Nadu.</a:t>
            </a:r>
          </a:p>
          <a:p>
            <a:r>
              <a:rPr lang="en-US">
                <a:solidFill>
                  <a:srgbClr val="FFFFFF"/>
                </a:solidFill>
              </a:rPr>
              <a:t>This bar chart shows that crop production is more in southern part of india due to the tropical climates.</a:t>
            </a:r>
          </a:p>
        </p:txBody>
      </p:sp>
    </p:spTree>
    <p:extLst>
      <p:ext uri="{BB962C8B-B14F-4D97-AF65-F5344CB8AC3E}">
        <p14:creationId xmlns:p14="http://schemas.microsoft.com/office/powerpoint/2010/main" val="259204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75015-961C-3DF2-E915-44472071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Top Crops by Production</a:t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text overlay&#10;&#10;Description automatically generated">
            <a:extLst>
              <a:ext uri="{FF2B5EF4-FFF2-40B4-BE49-F238E27FC236}">
                <a16:creationId xmlns:a16="http://schemas.microsoft.com/office/drawing/2014/main" id="{F22D0564-BE7F-5231-E7CD-3C4E39D0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" y="2227734"/>
            <a:ext cx="5448532" cy="27242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1AA3BD-CF04-40A3-DC74-CC3A0A77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Bar chart shows the top 10 crops yields in India.</a:t>
            </a:r>
          </a:p>
          <a:p>
            <a:r>
              <a:rPr lang="en-US" dirty="0">
                <a:solidFill>
                  <a:srgbClr val="FFFFFF"/>
                </a:solidFill>
              </a:rPr>
              <a:t>Coconut is the most produced crop in India followed by sugarcane, rice and wheat etc.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9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5040-CF32-CE39-76BF-996303AD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Insights and Findings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D2DC-7E22-CC58-5398-C1327936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Production peaked during year 2011-2013, Namely Coconut Crop in Kerela state.</a:t>
            </a:r>
          </a:p>
          <a:p>
            <a:r>
              <a:rPr lang="en-IN" dirty="0">
                <a:solidFill>
                  <a:schemeClr val="tx1"/>
                </a:solidFill>
              </a:rPr>
              <a:t>The Crop production is affected by various factors like climatic conditions and many other reasons based on the various regions of crops</a:t>
            </a:r>
          </a:p>
          <a:p>
            <a:r>
              <a:rPr lang="en-IN" dirty="0">
                <a:solidFill>
                  <a:schemeClr val="tx1"/>
                </a:solidFill>
              </a:rPr>
              <a:t>Even though coconut is largely produced they are still other crops which are produced at adequate amounts balancing the crop production in India.</a:t>
            </a:r>
          </a:p>
          <a:p>
            <a:r>
              <a:rPr lang="en-IN" dirty="0">
                <a:solidFill>
                  <a:schemeClr val="tx1"/>
                </a:solidFill>
              </a:rPr>
              <a:t>This analysis helped us mainly to gather information on various crop production in the last decade or more in different states across the nation.</a:t>
            </a:r>
          </a:p>
        </p:txBody>
      </p:sp>
    </p:spTree>
    <p:extLst>
      <p:ext uri="{BB962C8B-B14F-4D97-AF65-F5344CB8AC3E}">
        <p14:creationId xmlns:p14="http://schemas.microsoft.com/office/powerpoint/2010/main" val="13322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6378-5AF8-9641-A2F5-597655A8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Conclusion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917E-FAD3-3E5F-1BC1-2A47AD01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13319" cy="1720946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analysis revealed crucial insights into crop production trends, emphasizing the importance of data-driven decision-making in agriculture.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Disparities in crop production among different states highlight the need for targeted interventions and support in underperforming regions.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analysis underscores the pivotal role of States and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their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Crop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in shaping overall production trends.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38210-D5E4-6CC7-B687-A9CF1BFBE4B2}"/>
              </a:ext>
            </a:extLst>
          </p:cNvPr>
          <p:cNvSpPr txBox="1"/>
          <p:nvPr/>
        </p:nvSpPr>
        <p:spPr>
          <a:xfrm>
            <a:off x="7595118" y="4795935"/>
            <a:ext cx="351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  <a:latin typeface="Söhne"/>
              </a:rPr>
              <a:t>Vince Raavi</a:t>
            </a:r>
          </a:p>
        </p:txBody>
      </p:sp>
    </p:spTree>
    <p:extLst>
      <p:ext uri="{BB962C8B-B14F-4D97-AF65-F5344CB8AC3E}">
        <p14:creationId xmlns:p14="http://schemas.microsoft.com/office/powerpoint/2010/main" val="18618464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376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Söhne</vt:lpstr>
      <vt:lpstr>Trebuchet MS</vt:lpstr>
      <vt:lpstr>Wingdings 3</vt:lpstr>
      <vt:lpstr>Facet</vt:lpstr>
      <vt:lpstr>Crop Production Data Analysis in India</vt:lpstr>
      <vt:lpstr>Introduction</vt:lpstr>
      <vt:lpstr>Data Overview </vt:lpstr>
      <vt:lpstr>Crop Production Trends Over the Years</vt:lpstr>
      <vt:lpstr>State-wise Analysis</vt:lpstr>
      <vt:lpstr>Top Crops by Production </vt:lpstr>
      <vt:lpstr>Insights and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Data Analysis in India</dc:title>
  <dc:creator>Vince Raavi</dc:creator>
  <cp:lastModifiedBy>Vince Raavi</cp:lastModifiedBy>
  <cp:revision>1</cp:revision>
  <dcterms:created xsi:type="dcterms:W3CDTF">2024-03-12T08:25:00Z</dcterms:created>
  <dcterms:modified xsi:type="dcterms:W3CDTF">2024-03-12T09:05:50Z</dcterms:modified>
</cp:coreProperties>
</file>