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9" r:id="rId5"/>
    <p:sldId id="263" r:id="rId6"/>
    <p:sldId id="262" r:id="rId7"/>
    <p:sldId id="267" r:id="rId8"/>
    <p:sldId id="264" r:id="rId9"/>
    <p:sldId id="270" r:id="rId10"/>
    <p:sldId id="268" r:id="rId11"/>
    <p:sldId id="271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2"/>
  </p:normalViewPr>
  <p:slideViewPr>
    <p:cSldViewPr snapToGrid="0" snapToObjects="1">
      <p:cViewPr varScale="1">
        <p:scale>
          <a:sx n="66" d="100"/>
          <a:sy n="66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5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86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72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84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07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167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78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4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59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24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603441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nl-NL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Python </a:t>
            </a:r>
            <a:br>
              <a:rPr lang="nl-NL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nl-NL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Inbraakalarm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991041"/>
            <a:ext cx="9144000" cy="1655762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V1B - Groep 2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34" y="1376770"/>
            <a:ext cx="1397747" cy="139774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93" y="1376770"/>
            <a:ext cx="1397747" cy="1397747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1" y="5744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0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600" b="1" dirty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Het Python Inbraakalarm op de markt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Open Source:</a:t>
            </a:r>
            <a:br>
              <a:rPr lang="nl-NL" dirty="0"/>
            </a:br>
            <a:r>
              <a:rPr lang="nl-NL" dirty="0"/>
              <a:t>Lage complexiteit en </a:t>
            </a:r>
            <a:r>
              <a:rPr lang="nl-NL" dirty="0" err="1"/>
              <a:t>prefabricated</a:t>
            </a:r>
            <a:r>
              <a:rPr lang="nl-NL" dirty="0"/>
              <a:t> oplossingen drukken productiekosten. Productie oneindig schaalbaar</a:t>
            </a:r>
          </a:p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Een platform, oneindige mogelijkheden</a:t>
            </a:r>
            <a:br>
              <a:rPr lang="nl-NL" dirty="0"/>
            </a:br>
            <a:r>
              <a:rPr lang="nl-NL" dirty="0" err="1"/>
              <a:t>Raspberry</a:t>
            </a:r>
            <a:r>
              <a:rPr lang="nl-NL" dirty="0"/>
              <a:t> Pi: Een bewezen platform voor ontwikkeling en een met groeimogelijkheden</a:t>
            </a:r>
          </a:p>
          <a:p>
            <a:pPr>
              <a:lnSpc>
                <a:spcPct val="170000"/>
              </a:lnSpc>
            </a:pPr>
            <a:r>
              <a:rPr lang="en-GB" b="1" dirty="0" err="1">
                <a:solidFill>
                  <a:srgbClr val="123869"/>
                </a:solidFill>
              </a:rPr>
              <a:t>Hoog</a:t>
            </a:r>
            <a:r>
              <a:rPr lang="en-GB" b="1" dirty="0">
                <a:solidFill>
                  <a:srgbClr val="123869"/>
                </a:solidFill>
              </a:rPr>
              <a:t> </a:t>
            </a:r>
            <a:r>
              <a:rPr lang="en-GB" b="1" dirty="0" err="1">
                <a:solidFill>
                  <a:srgbClr val="123869"/>
                </a:solidFill>
              </a:rPr>
              <a:t>productievolume</a:t>
            </a:r>
            <a:r>
              <a:rPr lang="en-GB" b="1" dirty="0">
                <a:solidFill>
                  <a:srgbClr val="123869"/>
                </a:solidFill>
              </a:rPr>
              <a:t>, </a:t>
            </a:r>
            <a:r>
              <a:rPr lang="en-GB" b="1" dirty="0" err="1">
                <a:solidFill>
                  <a:srgbClr val="123869"/>
                </a:solidFill>
              </a:rPr>
              <a:t>ook</a:t>
            </a:r>
            <a:r>
              <a:rPr lang="en-GB" b="1" dirty="0">
                <a:solidFill>
                  <a:srgbClr val="123869"/>
                </a:solidFill>
              </a:rPr>
              <a:t> </a:t>
            </a:r>
            <a:r>
              <a:rPr lang="en-GB" b="1" dirty="0" err="1">
                <a:solidFill>
                  <a:srgbClr val="123869"/>
                </a:solidFill>
              </a:rPr>
              <a:t>lokaal</a:t>
            </a:r>
            <a:endParaRPr lang="en-GB" b="1" dirty="0">
              <a:solidFill>
                <a:srgbClr val="123869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nl-NL" dirty="0"/>
              <a:t>    Bestaande productiemethodes worden goedkoper en voldoen nu en later aan de groeiende vraag.</a:t>
            </a:r>
          </a:p>
          <a:p>
            <a:pPr>
              <a:lnSpc>
                <a:spcPct val="170000"/>
              </a:lnSpc>
            </a:pPr>
            <a:endParaRPr lang="en-GB" dirty="0">
              <a:solidFill>
                <a:srgbClr val="1238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60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565862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Vragen</a:t>
            </a: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?</a:t>
            </a:r>
            <a:endParaRPr lang="nl-NL" sz="80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412492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3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b="1" dirty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Inhoud presentatie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dirty="0" err="1"/>
              <a:t>Onze</a:t>
            </a:r>
            <a:r>
              <a:rPr lang="en-GB" dirty="0"/>
              <a:t> </a:t>
            </a:r>
            <a:r>
              <a:rPr lang="en-GB" dirty="0" err="1"/>
              <a:t>missie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GB" dirty="0"/>
              <a:t>Het Python </a:t>
            </a:r>
            <a:r>
              <a:rPr lang="en-GB" dirty="0" err="1"/>
              <a:t>Inbraakalarm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GB" dirty="0"/>
              <a:t>De </a:t>
            </a:r>
            <a:r>
              <a:rPr lang="en-GB" dirty="0" err="1"/>
              <a:t>voordelen</a:t>
            </a:r>
            <a:r>
              <a:rPr lang="en-GB" dirty="0"/>
              <a:t> van het Python </a:t>
            </a:r>
            <a:r>
              <a:rPr lang="en-GB" dirty="0" err="1"/>
              <a:t>Inbraakalarm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GB" dirty="0"/>
              <a:t>Het Python </a:t>
            </a:r>
            <a:r>
              <a:rPr lang="en-GB" dirty="0" err="1"/>
              <a:t>Inbraakalarm</a:t>
            </a:r>
            <a:r>
              <a:rPr lang="en-GB" dirty="0"/>
              <a:t> in de </a:t>
            </a:r>
            <a:r>
              <a:rPr lang="en-GB" dirty="0" err="1"/>
              <a:t>markt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GB" dirty="0" err="1"/>
              <a:t>Vragen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151" y="5755341"/>
            <a:ext cx="1508386" cy="150838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409" y="4208928"/>
            <a:ext cx="1131869" cy="113186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540" y="4854384"/>
            <a:ext cx="1131869" cy="1131869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301" y="6090360"/>
            <a:ext cx="1131869" cy="113186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383" y="2912121"/>
            <a:ext cx="850390" cy="85039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563" y="3301954"/>
            <a:ext cx="850390" cy="85039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82" y="4072964"/>
            <a:ext cx="850390" cy="85039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760" y="5070831"/>
            <a:ext cx="850390" cy="850390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2" y="6274401"/>
            <a:ext cx="850390" cy="8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5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497" y="1329801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nl-NL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Onze missie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1" y="5744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6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Onze missie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‘Peace of mind’ </a:t>
            </a:r>
            <a:r>
              <a:rPr lang="en-GB" dirty="0" err="1"/>
              <a:t>bieden</a:t>
            </a:r>
            <a:r>
              <a:rPr lang="en-GB" dirty="0"/>
              <a:t> </a:t>
            </a:r>
            <a:r>
              <a:rPr lang="en-GB" dirty="0" err="1"/>
              <a:t>middels</a:t>
            </a:r>
            <a:r>
              <a:rPr lang="en-GB" dirty="0"/>
              <a:t> modern</a:t>
            </a:r>
            <a:r>
              <a:rPr lang="nl-NL" dirty="0"/>
              <a:t>e, betaalbare beveiligingsoplossingen</a:t>
            </a:r>
          </a:p>
          <a:p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revolutie</a:t>
            </a:r>
            <a:r>
              <a:rPr lang="en-GB" dirty="0"/>
              <a:t> </a:t>
            </a:r>
            <a:r>
              <a:rPr lang="en-GB" dirty="0" err="1"/>
              <a:t>starten</a:t>
            </a:r>
            <a:r>
              <a:rPr lang="en-GB" dirty="0"/>
              <a:t> met het Python </a:t>
            </a:r>
            <a:r>
              <a:rPr lang="en-GB" dirty="0" err="1"/>
              <a:t>inbraakalarm</a:t>
            </a:r>
            <a:r>
              <a:rPr lang="en-GB" dirty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040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29687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Het Python </a:t>
            </a: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Inbraakalarm</a:t>
            </a:r>
            <a:endParaRPr lang="nl-NL" sz="80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1" y="5744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7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b="1" dirty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Het Python Inbraakalarm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Software:</a:t>
            </a:r>
            <a:br>
              <a:rPr lang="nl-NL" dirty="0"/>
            </a:br>
            <a:r>
              <a:rPr lang="nl-NL" dirty="0"/>
              <a:t>Open Source</a:t>
            </a:r>
            <a:br>
              <a:rPr lang="nl-NL" dirty="0"/>
            </a:br>
            <a:r>
              <a:rPr lang="nl-NL" dirty="0"/>
              <a:t>Installatie zonder gedoe</a:t>
            </a:r>
            <a:br>
              <a:rPr lang="nl-NL" dirty="0"/>
            </a:br>
            <a:r>
              <a:rPr lang="nl-NL" dirty="0"/>
              <a:t>Snel en simpel aanpasbaar</a:t>
            </a:r>
            <a:br>
              <a:rPr lang="nl-NL" dirty="0"/>
            </a:br>
            <a:br>
              <a:rPr lang="nl-NL" dirty="0"/>
            </a:br>
            <a:endParaRPr lang="nl-NL" dirty="0"/>
          </a:p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Hardware:</a:t>
            </a:r>
            <a:br>
              <a:rPr lang="nl-NL" dirty="0"/>
            </a:br>
            <a:r>
              <a:rPr lang="nl-NL" dirty="0"/>
              <a:t>Lage kosten door bulk componenten</a:t>
            </a:r>
            <a:br>
              <a:rPr lang="nl-NL" dirty="0"/>
            </a:br>
            <a:r>
              <a:rPr lang="nl-NL" dirty="0"/>
              <a:t>Intuïtieve interface</a:t>
            </a:r>
            <a:br>
              <a:rPr lang="nl-NL" dirty="0"/>
            </a:br>
            <a:r>
              <a:rPr lang="nl-NL" dirty="0"/>
              <a:t>Bewezen betrouwbaarheid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551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565862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Wat </a:t>
            </a: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zijn</a:t>
            </a: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voordelen</a:t>
            </a: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?</a:t>
            </a:r>
            <a:endParaRPr lang="nl-NL" sz="80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1" y="5744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0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b="1" dirty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Wat zijn de voordelen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5421923" cy="4351338"/>
          </a:xfrm>
        </p:spPr>
        <p:txBody>
          <a:bodyPr numCol="1"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Python Inbraakalarm:</a:t>
            </a:r>
            <a:br>
              <a:rPr lang="nl-NL" dirty="0"/>
            </a:br>
            <a:r>
              <a:rPr lang="nl-NL" dirty="0"/>
              <a:t>- Past op alle mogelijke ramen en deuren. </a:t>
            </a:r>
            <a:br>
              <a:rPr lang="nl-NL" dirty="0"/>
            </a:br>
            <a:r>
              <a:rPr lang="nl-NL" dirty="0"/>
              <a:t>- Plug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play</a:t>
            </a:r>
            <a:br>
              <a:rPr lang="nl-NL" dirty="0"/>
            </a:br>
            <a:r>
              <a:rPr lang="nl-NL" dirty="0"/>
              <a:t>- Standaard voorzien van </a:t>
            </a:r>
            <a:r>
              <a:rPr lang="nl-NL" dirty="0" err="1"/>
              <a:t>WiFi</a:t>
            </a:r>
            <a:r>
              <a:rPr lang="nl-NL" dirty="0"/>
              <a:t> en Ethernet. </a:t>
            </a:r>
            <a:br>
              <a:rPr lang="nl-NL" dirty="0"/>
            </a:br>
            <a:r>
              <a:rPr lang="nl-NL" dirty="0"/>
              <a:t>- Alarmen i</a:t>
            </a:r>
            <a:r>
              <a:rPr lang="nl-NL" dirty="0"/>
              <a:t>nformeren </a:t>
            </a:r>
            <a:r>
              <a:rPr lang="nl-NL" dirty="0"/>
              <a:t>via telefonisch bericht specifiek en tijdig over de status</a:t>
            </a:r>
            <a:br>
              <a:rPr lang="nl-NL" dirty="0"/>
            </a:br>
            <a:r>
              <a:rPr lang="nl-NL" dirty="0"/>
              <a:t>- Kan onafhankelijk en gecombineerd draaien</a:t>
            </a:r>
            <a:br>
              <a:rPr lang="nl-NL" dirty="0"/>
            </a:br>
            <a:r>
              <a:rPr lang="nl-NL" dirty="0"/>
              <a:t>- Zelf makkelijk onderhouden met gratis, online documentatie en handleidingen</a:t>
            </a:r>
            <a:br>
              <a:rPr lang="nl-NL" dirty="0"/>
            </a:br>
            <a:r>
              <a:rPr lang="nl-NL" dirty="0"/>
              <a:t>- Standaard </a:t>
            </a:r>
            <a:r>
              <a:rPr lang="nl-NL" dirty="0" err="1"/>
              <a:t>backupsysteem</a:t>
            </a:r>
            <a:r>
              <a:rPr lang="nl-NL" dirty="0"/>
              <a:t> meegeleverd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6260123" y="1825625"/>
            <a:ext cx="5421923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Concurrent X:</a:t>
            </a:r>
            <a:br>
              <a:rPr lang="nl-NL" dirty="0"/>
            </a:br>
            <a:r>
              <a:rPr lang="nl-NL" dirty="0"/>
              <a:t>- Vereist montagebeugels voor verschillende merken venster. </a:t>
            </a:r>
            <a:br>
              <a:rPr lang="nl-NL" dirty="0"/>
            </a:br>
            <a:r>
              <a:rPr lang="nl-NL" dirty="0"/>
              <a:t>- Uitgebreide koppelprocedure nodig voor samenwerking met andere, bestaande systemen.</a:t>
            </a:r>
            <a:br>
              <a:rPr lang="nl-NL" dirty="0"/>
            </a:br>
            <a:r>
              <a:rPr lang="nl-NL" dirty="0"/>
              <a:t>- Afhankelijk van telefoonlijnen voor communicatie</a:t>
            </a:r>
            <a:br>
              <a:rPr lang="nl-NL" dirty="0"/>
            </a:br>
            <a:r>
              <a:rPr lang="nl-NL" dirty="0"/>
              <a:t>- Werkt niet zonder centrale regelcentrale</a:t>
            </a:r>
            <a:br>
              <a:rPr lang="nl-NL" dirty="0"/>
            </a:br>
            <a:r>
              <a:rPr lang="nl-NL" dirty="0"/>
              <a:t>- Gebonden aan hoge onderhoudskosten door jaarlijkse keuringen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565862"/>
            <a:ext cx="9144000" cy="2387600"/>
          </a:xfrm>
        </p:spPr>
        <p:txBody>
          <a:bodyPr bIns="46800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Het Python </a:t>
            </a: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Inbraakalarm</a:t>
            </a: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op de </a:t>
            </a: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markt</a:t>
            </a:r>
            <a:endParaRPr lang="nl-NL" sz="80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91" y="2696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4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89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Office-thema</vt:lpstr>
      <vt:lpstr>Python  Inbraakalarm</vt:lpstr>
      <vt:lpstr>Inhoud presentatie</vt:lpstr>
      <vt:lpstr>Onze missie</vt:lpstr>
      <vt:lpstr>Onze missie </vt:lpstr>
      <vt:lpstr>Het Python Inbraakalarm</vt:lpstr>
      <vt:lpstr>Het Python Inbraakalarm</vt:lpstr>
      <vt:lpstr>Wat zijn de voordelen?</vt:lpstr>
      <vt:lpstr>Wat zijn de voordelen</vt:lpstr>
      <vt:lpstr>Het Python Inbraakalarm op de markt</vt:lpstr>
      <vt:lpstr>Het Python Inbraakalarm op de markt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Inbraakalarm</dc:title>
  <dc:creator>Vince van Noort</dc:creator>
  <cp:lastModifiedBy>Diederik Schouten</cp:lastModifiedBy>
  <cp:revision>34</cp:revision>
  <dcterms:created xsi:type="dcterms:W3CDTF">2016-11-02T10:17:14Z</dcterms:created>
  <dcterms:modified xsi:type="dcterms:W3CDTF">2016-11-02T15:18:26Z</dcterms:modified>
</cp:coreProperties>
</file>