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63" r:id="rId6"/>
    <p:sldId id="262" r:id="rId7"/>
    <p:sldId id="267" r:id="rId8"/>
    <p:sldId id="264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8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2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8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7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6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7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5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603441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Python </a:t>
            </a:r>
            <a:b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991041"/>
            <a:ext cx="9144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V1B - Groep 2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34" y="1376770"/>
            <a:ext cx="1397747" cy="13977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3" y="1376770"/>
            <a:ext cx="1397747" cy="139774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Het Python Inbraakalarm op de markt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Open Source:</a:t>
            </a:r>
            <a:br>
              <a:rPr lang="nl-NL" dirty="0"/>
            </a:br>
            <a:r>
              <a:rPr lang="nl-NL" dirty="0"/>
              <a:t>Lage complexiteit en </a:t>
            </a:r>
            <a:r>
              <a:rPr lang="nl-NL" dirty="0" err="1"/>
              <a:t>prefabricated</a:t>
            </a:r>
            <a:r>
              <a:rPr lang="nl-NL" dirty="0"/>
              <a:t> oplossingen drukken productiekosten. Productie oneindig schaalbaar</a:t>
            </a:r>
          </a:p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Een platform, oneindige mogelijkheden</a:t>
            </a:r>
            <a:br>
              <a:rPr lang="nl-NL" dirty="0"/>
            </a:br>
            <a:r>
              <a:rPr lang="nl-NL" dirty="0" err="1"/>
              <a:t>Raspberry</a:t>
            </a:r>
            <a:r>
              <a:rPr lang="nl-NL" dirty="0"/>
              <a:t> Pi: Een bewezen platform voor ontwikkeling en een met groeimogelijkheden</a:t>
            </a:r>
          </a:p>
          <a:p>
            <a:pPr>
              <a:lnSpc>
                <a:spcPct val="170000"/>
              </a:lnSpc>
            </a:pPr>
            <a:r>
              <a:rPr lang="en-GB" b="1" dirty="0" err="1">
                <a:solidFill>
                  <a:srgbClr val="123869"/>
                </a:solidFill>
              </a:rPr>
              <a:t>Hoog</a:t>
            </a:r>
            <a:r>
              <a:rPr lang="en-GB" b="1" dirty="0">
                <a:solidFill>
                  <a:srgbClr val="123869"/>
                </a:solidFill>
              </a:rPr>
              <a:t> </a:t>
            </a:r>
            <a:r>
              <a:rPr lang="en-GB" b="1" dirty="0" err="1">
                <a:solidFill>
                  <a:srgbClr val="123869"/>
                </a:solidFill>
              </a:rPr>
              <a:t>productievolume</a:t>
            </a:r>
            <a:r>
              <a:rPr lang="en-GB" b="1" dirty="0">
                <a:solidFill>
                  <a:srgbClr val="123869"/>
                </a:solidFill>
              </a:rPr>
              <a:t>, </a:t>
            </a:r>
            <a:r>
              <a:rPr lang="en-GB" b="1" dirty="0" err="1">
                <a:solidFill>
                  <a:srgbClr val="123869"/>
                </a:solidFill>
              </a:rPr>
              <a:t>ook</a:t>
            </a:r>
            <a:r>
              <a:rPr lang="en-GB" b="1" dirty="0">
                <a:solidFill>
                  <a:srgbClr val="123869"/>
                </a:solidFill>
              </a:rPr>
              <a:t> </a:t>
            </a:r>
            <a:r>
              <a:rPr lang="en-GB" b="1" dirty="0" err="1">
                <a:solidFill>
                  <a:srgbClr val="123869"/>
                </a:solidFill>
              </a:rPr>
              <a:t>lokaal</a:t>
            </a:r>
            <a:endParaRPr lang="en-GB" b="1" dirty="0">
              <a:solidFill>
                <a:srgbClr val="123869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nl-NL" dirty="0"/>
              <a:t>    Bestaande productiemethodes worden goedkoper en voldoen nu en later aan de groeiende vraag.</a:t>
            </a:r>
          </a:p>
          <a:p>
            <a:pPr>
              <a:lnSpc>
                <a:spcPct val="170000"/>
              </a:lnSpc>
            </a:pPr>
            <a:endParaRPr lang="en-GB" dirty="0">
              <a:solidFill>
                <a:srgbClr val="1238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0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Vragen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412492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Inhoud presentatie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missie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Het Python </a:t>
            </a:r>
            <a:r>
              <a:rPr lang="en-GB" dirty="0" err="1"/>
              <a:t>Inbraakalarm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De </a:t>
            </a:r>
            <a:r>
              <a:rPr lang="en-GB" dirty="0" err="1"/>
              <a:t>voordelen</a:t>
            </a:r>
            <a:r>
              <a:rPr lang="en-GB" dirty="0"/>
              <a:t> van het Python </a:t>
            </a:r>
            <a:r>
              <a:rPr lang="en-GB" dirty="0" err="1"/>
              <a:t>Inbraakalarm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Het Python </a:t>
            </a:r>
            <a:r>
              <a:rPr lang="en-GB" dirty="0" err="1"/>
              <a:t>Inbraakalarm</a:t>
            </a:r>
            <a:r>
              <a:rPr lang="en-GB" dirty="0"/>
              <a:t> in de </a:t>
            </a:r>
            <a:r>
              <a:rPr lang="en-GB" dirty="0" err="1"/>
              <a:t>markt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 err="1"/>
              <a:t>Vragen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151" y="5755341"/>
            <a:ext cx="1508386" cy="150838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09" y="4208928"/>
            <a:ext cx="1131869" cy="113186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0" y="4854384"/>
            <a:ext cx="1131869" cy="113186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1" y="6090360"/>
            <a:ext cx="1131869" cy="113186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383" y="2912121"/>
            <a:ext cx="850390" cy="85039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63" y="3301954"/>
            <a:ext cx="850390" cy="85039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2" y="4072964"/>
            <a:ext cx="850390" cy="85039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60" y="5070831"/>
            <a:ext cx="850390" cy="85039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2" y="6274401"/>
            <a:ext cx="850390" cy="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9687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Onze missie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Onze missie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‘Peace of mind’ </a:t>
            </a:r>
            <a:r>
              <a:rPr lang="en-GB" dirty="0" err="1"/>
              <a:t>bieden</a:t>
            </a:r>
            <a:r>
              <a:rPr lang="en-GB" dirty="0"/>
              <a:t> </a:t>
            </a:r>
            <a:r>
              <a:rPr lang="en-GB" dirty="0" err="1"/>
              <a:t>middels</a:t>
            </a:r>
            <a:r>
              <a:rPr lang="en-GB" dirty="0"/>
              <a:t> modern</a:t>
            </a:r>
            <a:r>
              <a:rPr lang="nl-NL" dirty="0"/>
              <a:t>e, betaalbare beveiligingsoplossingen</a:t>
            </a:r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revolutie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met het Python </a:t>
            </a:r>
            <a:r>
              <a:rPr lang="en-GB" dirty="0" err="1"/>
              <a:t>inbraakalarm</a:t>
            </a:r>
            <a:r>
              <a:rPr lang="en-GB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04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9687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Het Python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Het Python Inbraakalarm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Software:</a:t>
            </a:r>
            <a:br>
              <a:rPr lang="nl-NL" dirty="0"/>
            </a:br>
            <a:r>
              <a:rPr lang="nl-NL" dirty="0"/>
              <a:t>Open Source</a:t>
            </a:r>
            <a:br>
              <a:rPr lang="nl-NL" dirty="0"/>
            </a:br>
            <a:r>
              <a:rPr lang="nl-NL" dirty="0"/>
              <a:t>Installatie zonder gedoe</a:t>
            </a:r>
            <a:br>
              <a:rPr lang="nl-NL" dirty="0"/>
            </a:br>
            <a:r>
              <a:rPr lang="nl-NL" dirty="0"/>
              <a:t>Snel en simpel aanpasbaar</a:t>
            </a:r>
            <a:br>
              <a:rPr lang="nl-NL" dirty="0"/>
            </a:br>
            <a:br>
              <a:rPr lang="nl-NL" dirty="0"/>
            </a:br>
            <a:endParaRPr lang="nl-NL" dirty="0"/>
          </a:p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Hardware:</a:t>
            </a:r>
            <a:br>
              <a:rPr lang="nl-NL" dirty="0"/>
            </a:br>
            <a:r>
              <a:rPr lang="nl-NL" dirty="0"/>
              <a:t>Lage kosten door bulk componenten</a:t>
            </a:r>
            <a:br>
              <a:rPr lang="nl-NL" dirty="0"/>
            </a:br>
            <a:r>
              <a:rPr lang="nl-NL" dirty="0"/>
              <a:t>Intuïtieve interface</a:t>
            </a:r>
            <a:br>
              <a:rPr lang="nl-NL" dirty="0"/>
            </a:br>
            <a:r>
              <a:rPr lang="nl-NL" dirty="0"/>
              <a:t>Bewezen betrouwbaarheid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5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Wat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zijn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voordelen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Wat zijn de voordelen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 numCol="1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Python Inbraakalarm:</a:t>
            </a:r>
            <a:br>
              <a:rPr lang="nl-NL" dirty="0"/>
            </a:br>
            <a:r>
              <a:rPr lang="nl-NL" dirty="0"/>
              <a:t>- Past op alle mogelijke ramen en deuren. </a:t>
            </a:r>
            <a:br>
              <a:rPr lang="nl-NL" dirty="0"/>
            </a:br>
            <a:r>
              <a:rPr lang="nl-NL" dirty="0"/>
              <a:t>- Plug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play</a:t>
            </a:r>
            <a:br>
              <a:rPr lang="nl-NL" dirty="0"/>
            </a:br>
            <a:r>
              <a:rPr lang="nl-NL" dirty="0"/>
              <a:t>- Standaard voorzien van </a:t>
            </a:r>
            <a:r>
              <a:rPr lang="nl-NL" dirty="0" err="1"/>
              <a:t>WiFi</a:t>
            </a:r>
            <a:r>
              <a:rPr lang="nl-NL" dirty="0"/>
              <a:t> en Ethernet. - Alarmen via SMS en email informeren specifiek en tijdig over de status</a:t>
            </a:r>
            <a:br>
              <a:rPr lang="nl-NL" dirty="0"/>
            </a:br>
            <a:r>
              <a:rPr lang="nl-NL" dirty="0"/>
              <a:t>- Kan onafhankelijk en gecombineerd draaien</a:t>
            </a:r>
            <a:br>
              <a:rPr lang="nl-NL" dirty="0"/>
            </a:br>
            <a:r>
              <a:rPr lang="nl-NL" dirty="0"/>
              <a:t>- Zelf makkelijk onderhouden met gratis, online documentatie en handleidingen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260123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Concurrent X:</a:t>
            </a:r>
            <a:br>
              <a:rPr lang="nl-NL" dirty="0"/>
            </a:br>
            <a:r>
              <a:rPr lang="nl-NL" dirty="0"/>
              <a:t>- Vereist montagebeugels voor verschillende merken venster. </a:t>
            </a:r>
            <a:br>
              <a:rPr lang="nl-NL" dirty="0"/>
            </a:br>
            <a:r>
              <a:rPr lang="nl-NL" dirty="0"/>
              <a:t>- Uitgebreide koppelprocedure nodig voor samenwerking met andere, bestaande systemen.</a:t>
            </a:r>
            <a:br>
              <a:rPr lang="nl-NL" dirty="0"/>
            </a:br>
            <a:r>
              <a:rPr lang="nl-NL" dirty="0"/>
              <a:t>- Afhankelijk van telefoonlijnen voor communicatie</a:t>
            </a:r>
            <a:br>
              <a:rPr lang="nl-NL" dirty="0"/>
            </a:br>
            <a:r>
              <a:rPr lang="nl-NL" dirty="0"/>
              <a:t>- Werkt niet zonder centrale regelcentrale</a:t>
            </a:r>
            <a:br>
              <a:rPr lang="nl-NL" dirty="0"/>
            </a:br>
            <a:r>
              <a:rPr lang="nl-NL" dirty="0"/>
              <a:t>- Gebonden aan hoge onderhoudskosten door jaarlijkse keuringen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Het Python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op de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markt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1" y="2696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Office-thema</vt:lpstr>
      <vt:lpstr>Python  Inbraakalarm</vt:lpstr>
      <vt:lpstr>Inhoud presentatie</vt:lpstr>
      <vt:lpstr>Onze missie</vt:lpstr>
      <vt:lpstr>Onze missie </vt:lpstr>
      <vt:lpstr>Het Python Inbraakalarm</vt:lpstr>
      <vt:lpstr>Het Python Inbraakalarm</vt:lpstr>
      <vt:lpstr>Wat zijn de voordelen?</vt:lpstr>
      <vt:lpstr>Wat zijn de voordelen</vt:lpstr>
      <vt:lpstr>Het Python Inbraakalarm op de markt</vt:lpstr>
      <vt:lpstr>Het Python Inbraakalarm op de markt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Inbraakalarm</dc:title>
  <dc:creator>Vince van Noort</dc:creator>
  <cp:lastModifiedBy>Diederik Schouten</cp:lastModifiedBy>
  <cp:revision>31</cp:revision>
  <dcterms:created xsi:type="dcterms:W3CDTF">2016-11-02T10:17:14Z</dcterms:created>
  <dcterms:modified xsi:type="dcterms:W3CDTF">2016-11-02T14:42:21Z</dcterms:modified>
</cp:coreProperties>
</file>