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2"/>
  </p:normalViewPr>
  <p:slideViewPr>
    <p:cSldViewPr snapToGrid="0" snapToObjects="1">
      <p:cViewPr varScale="1">
        <p:scale>
          <a:sx n="95" d="100"/>
          <a:sy n="95" d="100"/>
        </p:scale>
        <p:origin x="-6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02-11-16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45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02-11-16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586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02-11-16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72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02-11-16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084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02-11-16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2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02-11-16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070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02-11-16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167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02-11-16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978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02-11-16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44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02-11-16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559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02-11-16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0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4CB8A-7A2E-EC41-B283-66DC39C44CB7}" type="datetimeFigureOut">
              <a:rPr lang="nl-NL" smtClean="0"/>
              <a:t>02-11-16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B28C7-9B15-5A46-8446-0F6F27DA06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24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603441"/>
            <a:ext cx="9144000" cy="2387600"/>
          </a:xfrm>
        </p:spPr>
        <p:txBody>
          <a:bodyPr bIns="46800">
            <a:normAutofit/>
          </a:bodyPr>
          <a:lstStyle/>
          <a:p>
            <a:pPr>
              <a:lnSpc>
                <a:spcPct val="80000"/>
              </a:lnSpc>
            </a:pPr>
            <a:r>
              <a:rPr lang="nl-NL" sz="80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Python </a:t>
            </a:r>
            <a:br>
              <a:rPr lang="nl-NL" sz="80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nl-NL" sz="80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Inbraakalarm</a:t>
            </a:r>
            <a:endParaRPr lang="nl-NL" sz="80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4991041"/>
            <a:ext cx="9144000" cy="1655762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V1B - Team 2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34" y="1376770"/>
            <a:ext cx="1397747" cy="1397747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93" y="1376770"/>
            <a:ext cx="1397747" cy="1397747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91" y="574480"/>
            <a:ext cx="8529324" cy="569801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0922" y="574480"/>
            <a:ext cx="8529324" cy="56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55" y="165783"/>
            <a:ext cx="8453078" cy="684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2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565862"/>
            <a:ext cx="9144000" cy="2387600"/>
          </a:xfrm>
        </p:spPr>
        <p:txBody>
          <a:bodyPr bIns="46800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nl-NL" sz="80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Waar zijn wij tijdens het project tegen aangelopen?</a:t>
            </a:r>
            <a:endParaRPr lang="nl-NL" sz="80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91" y="574480"/>
            <a:ext cx="8529324" cy="569801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0922" y="574480"/>
            <a:ext cx="8529324" cy="56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0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600" b="1" dirty="0" smtClean="0">
                <a:solidFill>
                  <a:srgbClr val="123869"/>
                </a:solidFill>
                <a:latin typeface="Calibri" charset="0"/>
                <a:ea typeface="Calibri" charset="0"/>
                <a:cs typeface="Calibri" charset="0"/>
              </a:rPr>
              <a:t>Libraries op de </a:t>
            </a:r>
            <a:r>
              <a:rPr lang="nl-NL" sz="6600" b="1" dirty="0" err="1" smtClean="0">
                <a:solidFill>
                  <a:srgbClr val="123869"/>
                </a:solidFill>
                <a:latin typeface="Calibri" charset="0"/>
                <a:ea typeface="Calibri" charset="0"/>
                <a:cs typeface="Calibri" charset="0"/>
              </a:rPr>
              <a:t>RPi</a:t>
            </a:r>
            <a:r>
              <a:rPr lang="nl-NL" sz="6600" b="1" dirty="0" smtClean="0">
                <a:solidFill>
                  <a:srgbClr val="123869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l-NL" sz="6600" b="1" dirty="0" err="1" smtClean="0">
                <a:solidFill>
                  <a:srgbClr val="123869"/>
                </a:solidFill>
                <a:latin typeface="Calibri" charset="0"/>
                <a:ea typeface="Calibri" charset="0"/>
                <a:cs typeface="Calibri" charset="0"/>
              </a:rPr>
              <a:t>errors</a:t>
            </a:r>
            <a:endParaRPr lang="nl-NL" sz="6600" b="1" dirty="0">
              <a:solidFill>
                <a:srgbClr val="123869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70000"/>
              </a:lnSpc>
            </a:pPr>
            <a:r>
              <a:rPr lang="nl-NL" sz="3200" b="1" dirty="0" err="1" smtClean="0">
                <a:solidFill>
                  <a:srgbClr val="123869"/>
                </a:solidFill>
              </a:rPr>
              <a:t>FireBase</a:t>
            </a:r>
            <a:r>
              <a:rPr lang="nl-NL" sz="3200" b="1" dirty="0" smtClean="0">
                <a:solidFill>
                  <a:srgbClr val="123869"/>
                </a:solidFill>
              </a:rPr>
              <a:t>: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We wilden graag </a:t>
            </a:r>
            <a:r>
              <a:rPr lang="nl-NL" dirty="0" err="1" smtClean="0"/>
              <a:t>FireBase</a:t>
            </a:r>
            <a:r>
              <a:rPr lang="nl-NL" dirty="0" smtClean="0"/>
              <a:t> gebruiken, dat wilden niet omdat een van de </a:t>
            </a:r>
            <a:r>
              <a:rPr lang="nl-NL" dirty="0" err="1" smtClean="0"/>
              <a:t>dependency</a:t>
            </a:r>
            <a:r>
              <a:rPr lang="nl-NL" dirty="0" smtClean="0"/>
              <a:t> </a:t>
            </a:r>
            <a:r>
              <a:rPr lang="nl-NL" dirty="0" err="1" smtClean="0"/>
              <a:t>libraries</a:t>
            </a:r>
            <a:r>
              <a:rPr lang="nl-NL" dirty="0" smtClean="0"/>
              <a:t> een error gaf tijdens het installeren.</a:t>
            </a:r>
          </a:p>
          <a:p>
            <a:pPr>
              <a:lnSpc>
                <a:spcPct val="170000"/>
              </a:lnSpc>
            </a:pPr>
            <a:r>
              <a:rPr lang="nl-NL" sz="3200" b="1" dirty="0" err="1" smtClean="0">
                <a:solidFill>
                  <a:srgbClr val="123869"/>
                </a:solidFill>
              </a:rPr>
              <a:t>Twilio</a:t>
            </a:r>
            <a:r>
              <a:rPr lang="nl-NL" sz="3200" b="1" dirty="0" smtClean="0">
                <a:solidFill>
                  <a:srgbClr val="123869"/>
                </a:solidFill>
              </a:rPr>
              <a:t>: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j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060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600" b="1" dirty="0" smtClean="0">
                <a:solidFill>
                  <a:srgbClr val="123869"/>
                </a:solidFill>
                <a:latin typeface="Calibri" charset="0"/>
                <a:ea typeface="Calibri" charset="0"/>
                <a:cs typeface="Calibri" charset="0"/>
              </a:rPr>
              <a:t>Inhoud presentatie</a:t>
            </a:r>
            <a:endParaRPr lang="nl-NL" sz="6600" b="1" dirty="0">
              <a:solidFill>
                <a:srgbClr val="123869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nl-NL" dirty="0" smtClean="0"/>
              <a:t>Hoe zijn wij met het project begonnen?</a:t>
            </a:r>
          </a:p>
          <a:p>
            <a:pPr>
              <a:lnSpc>
                <a:spcPct val="170000"/>
              </a:lnSpc>
            </a:pPr>
            <a:r>
              <a:rPr lang="nl-NL" dirty="0" smtClean="0"/>
              <a:t>Hoe hebben wij het project aangepakt?</a:t>
            </a:r>
          </a:p>
          <a:p>
            <a:pPr>
              <a:lnSpc>
                <a:spcPct val="170000"/>
              </a:lnSpc>
            </a:pPr>
            <a:r>
              <a:rPr lang="nl-NL" dirty="0" smtClean="0"/>
              <a:t>Waar zijn wij tijdens het project tegen aangelopen?</a:t>
            </a:r>
          </a:p>
          <a:p>
            <a:pPr>
              <a:lnSpc>
                <a:spcPct val="170000"/>
              </a:lnSpc>
            </a:pPr>
            <a:r>
              <a:rPr lang="nl-NL" dirty="0" smtClean="0"/>
              <a:t>Wat hebben wij uiteindelijk gebouwd? En hoe?</a:t>
            </a:r>
          </a:p>
          <a:p>
            <a:pPr>
              <a:lnSpc>
                <a:spcPct val="170000"/>
              </a:lnSpc>
            </a:pPr>
            <a:r>
              <a:rPr lang="nl-NL" dirty="0" smtClean="0"/>
              <a:t>Demo van het systeem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151" y="5755341"/>
            <a:ext cx="1508386" cy="1508386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409" y="4208928"/>
            <a:ext cx="1131869" cy="1131869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540" y="4854384"/>
            <a:ext cx="1131869" cy="1131869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301" y="6090360"/>
            <a:ext cx="1131869" cy="113186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383" y="2912121"/>
            <a:ext cx="850390" cy="850390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563" y="3301954"/>
            <a:ext cx="850390" cy="850390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682" y="4072964"/>
            <a:ext cx="850390" cy="850390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760" y="5070831"/>
            <a:ext cx="850390" cy="850390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2" y="6274401"/>
            <a:ext cx="850390" cy="85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229687"/>
            <a:ext cx="9144000" cy="2387600"/>
          </a:xfrm>
        </p:spPr>
        <p:txBody>
          <a:bodyPr bIns="46800">
            <a:normAutofit/>
          </a:bodyPr>
          <a:lstStyle/>
          <a:p>
            <a:pPr>
              <a:lnSpc>
                <a:spcPct val="80000"/>
              </a:lnSpc>
            </a:pPr>
            <a:r>
              <a:rPr lang="nl-NL" sz="80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Hoe zijn wij met het project begonnen?</a:t>
            </a:r>
            <a:endParaRPr lang="nl-NL" sz="80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91" y="574480"/>
            <a:ext cx="8529324" cy="569801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0922" y="574480"/>
            <a:ext cx="8529324" cy="56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6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06" y="147917"/>
            <a:ext cx="10791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06" y="147917"/>
            <a:ext cx="10791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6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6600" b="1" dirty="0" smtClean="0">
                <a:solidFill>
                  <a:srgbClr val="123869"/>
                </a:solidFill>
                <a:latin typeface="Calibri" charset="0"/>
                <a:ea typeface="Calibri" charset="0"/>
                <a:cs typeface="Calibri" charset="0"/>
              </a:rPr>
              <a:t>Elke dag twee keer overleggen</a:t>
            </a:r>
            <a:endParaRPr lang="nl-NL" sz="6600" b="1" dirty="0">
              <a:solidFill>
                <a:srgbClr val="123869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70000"/>
              </a:lnSpc>
            </a:pPr>
            <a:r>
              <a:rPr lang="nl-NL" sz="3200" b="1" dirty="0" smtClean="0">
                <a:solidFill>
                  <a:srgbClr val="123869"/>
                </a:solidFill>
              </a:rPr>
              <a:t>Begin: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Wie gaat wat vandaag doen? En wie heb je daarbij nodig? Hoelang denk je daarmee bezig te zijn?</a:t>
            </a:r>
            <a:br>
              <a:rPr lang="nl-NL" dirty="0" smtClean="0"/>
            </a:br>
            <a:endParaRPr lang="nl-NL" dirty="0" smtClean="0"/>
          </a:p>
          <a:p>
            <a:pPr>
              <a:lnSpc>
                <a:spcPct val="170000"/>
              </a:lnSpc>
            </a:pPr>
            <a:r>
              <a:rPr lang="nl-NL" sz="3200" b="1" dirty="0" smtClean="0">
                <a:solidFill>
                  <a:srgbClr val="123869"/>
                </a:solidFill>
              </a:rPr>
              <a:t>Eind: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Hoe is het vandaag gegaan? Is het gelukt met wat je wilde doen of heb je daar nog meer tijd voor nodig?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55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229687"/>
            <a:ext cx="9144000" cy="2387600"/>
          </a:xfrm>
        </p:spPr>
        <p:txBody>
          <a:bodyPr bIns="46800">
            <a:normAutofit/>
          </a:bodyPr>
          <a:lstStyle/>
          <a:p>
            <a:pPr>
              <a:lnSpc>
                <a:spcPct val="80000"/>
              </a:lnSpc>
            </a:pPr>
            <a:r>
              <a:rPr lang="nl-NL" sz="80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TIJD VOOR DE DEMOOOOO!</a:t>
            </a:r>
            <a:endParaRPr lang="nl-NL" sz="80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91" y="574480"/>
            <a:ext cx="8529324" cy="569801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0922" y="574480"/>
            <a:ext cx="8529324" cy="56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7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06" y="152336"/>
            <a:ext cx="10791776" cy="684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600" b="1" dirty="0" smtClean="0">
                <a:solidFill>
                  <a:srgbClr val="123869"/>
                </a:solidFill>
                <a:latin typeface="Calibri" charset="0"/>
                <a:ea typeface="Calibri" charset="0"/>
                <a:cs typeface="Calibri" charset="0"/>
              </a:rPr>
              <a:t>Libraries die zijn gebruikt</a:t>
            </a:r>
            <a:endParaRPr lang="nl-NL" sz="6600" b="1" dirty="0">
              <a:solidFill>
                <a:srgbClr val="123869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nl-NL" sz="3200" b="1" dirty="0" err="1" smtClean="0">
                <a:solidFill>
                  <a:srgbClr val="123869"/>
                </a:solidFill>
              </a:rPr>
              <a:t>PyGame</a:t>
            </a:r>
            <a:r>
              <a:rPr lang="nl-NL" sz="3200" b="1" dirty="0" smtClean="0">
                <a:solidFill>
                  <a:srgbClr val="123869"/>
                </a:solidFill>
              </a:rPr>
              <a:t>: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Om de status van het systeem te beheren op basis van input hebben we </a:t>
            </a:r>
            <a:r>
              <a:rPr lang="nl-NL" dirty="0" err="1" smtClean="0"/>
              <a:t>PyGame</a:t>
            </a:r>
            <a:r>
              <a:rPr lang="nl-NL" dirty="0" smtClean="0"/>
              <a:t> gekozen. </a:t>
            </a:r>
            <a:r>
              <a:rPr lang="nl-NL" dirty="0" err="1" smtClean="0"/>
              <a:t>PyGame</a:t>
            </a:r>
            <a:r>
              <a:rPr lang="nl-NL" dirty="0" smtClean="0"/>
              <a:t> wordt alleen gebruikt voor het aansturen het alarmsysteem op basis van input van de gebruiker.</a:t>
            </a:r>
          </a:p>
          <a:p>
            <a:pPr>
              <a:lnSpc>
                <a:spcPct val="170000"/>
              </a:lnSpc>
            </a:pPr>
            <a:r>
              <a:rPr lang="nl-NL" sz="3200" b="1" dirty="0" err="1" smtClean="0">
                <a:solidFill>
                  <a:srgbClr val="123869"/>
                </a:solidFill>
              </a:rPr>
              <a:t>SQLite</a:t>
            </a:r>
            <a:r>
              <a:rPr lang="nl-NL" sz="3200" b="1" dirty="0" smtClean="0">
                <a:solidFill>
                  <a:srgbClr val="123869"/>
                </a:solidFill>
              </a:rPr>
              <a:t>: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Eerst wilden wij met </a:t>
            </a:r>
            <a:r>
              <a:rPr lang="nl-NL" dirty="0" err="1" smtClean="0"/>
              <a:t>FireBase</a:t>
            </a:r>
            <a:r>
              <a:rPr lang="nl-NL" dirty="0" smtClean="0"/>
              <a:t> (online database) werken, dit gaf problemen waardoor we toch hebben gekozen voor </a:t>
            </a:r>
            <a:r>
              <a:rPr lang="nl-NL" dirty="0" err="1" smtClean="0"/>
              <a:t>SQLite</a:t>
            </a:r>
            <a:r>
              <a:rPr lang="nl-NL" dirty="0" smtClean="0"/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86</Words>
  <Application>Microsoft Macintosh PowerPoint</Application>
  <PresentationFormat>Breedbeeld</PresentationFormat>
  <Paragraphs>20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Office-thema</vt:lpstr>
      <vt:lpstr>Python  Inbraakalarm</vt:lpstr>
      <vt:lpstr>Inhoud presentatie</vt:lpstr>
      <vt:lpstr>Hoe zijn wij met het project begonnen?</vt:lpstr>
      <vt:lpstr>PowerPoint-presentatie</vt:lpstr>
      <vt:lpstr>PowerPoint-presentatie</vt:lpstr>
      <vt:lpstr>Elke dag twee keer overleggen</vt:lpstr>
      <vt:lpstr>TIJD VOOR DE DEMOOOOO!</vt:lpstr>
      <vt:lpstr>PowerPoint-presentatie</vt:lpstr>
      <vt:lpstr>Libraries die zijn gebruikt</vt:lpstr>
      <vt:lpstr>PowerPoint-presentatie</vt:lpstr>
      <vt:lpstr>Waar zijn wij tijdens het project tegen aangelopen?</vt:lpstr>
      <vt:lpstr>Libraries op de RPi errors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Inbraakalarm</dc:title>
  <dc:creator>Vince van Noort</dc:creator>
  <cp:lastModifiedBy>Vince van Noort</cp:lastModifiedBy>
  <cp:revision>22</cp:revision>
  <dcterms:created xsi:type="dcterms:W3CDTF">2016-11-02T10:17:14Z</dcterms:created>
  <dcterms:modified xsi:type="dcterms:W3CDTF">2016-11-02T12:11:37Z</dcterms:modified>
</cp:coreProperties>
</file>