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2F1FE3-E8AD-4D0E-B812-89CC09266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Amőba játék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085BBB-7A8F-4D60-BCB9-4E2495E83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Hártó Vince és Szabó József Barnabás</a:t>
            </a:r>
          </a:p>
        </p:txBody>
      </p:sp>
    </p:spTree>
    <p:extLst>
      <p:ext uri="{BB962C8B-B14F-4D97-AF65-F5344CB8AC3E}">
        <p14:creationId xmlns:p14="http://schemas.microsoft.com/office/powerpoint/2010/main" val="179692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4F1875-D0FE-E84E-2BB8-092A44B3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Miben fejlődtem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632DB6-8F66-F42B-4CB8-E1632CA39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Szabó József Barnabás:</a:t>
            </a:r>
          </a:p>
          <a:p>
            <a:pPr lvl="2"/>
            <a:r>
              <a:rPr lang="hu-HU" sz="3600" dirty="0"/>
              <a:t>Csapatmunka</a:t>
            </a:r>
          </a:p>
          <a:p>
            <a:pPr lvl="2"/>
            <a:r>
              <a:rPr lang="hu-HU" sz="3600" dirty="0"/>
              <a:t>Logikus gondolkozás</a:t>
            </a:r>
          </a:p>
        </p:txBody>
      </p:sp>
    </p:spTree>
    <p:extLst>
      <p:ext uri="{BB962C8B-B14F-4D97-AF65-F5344CB8AC3E}">
        <p14:creationId xmlns:p14="http://schemas.microsoft.com/office/powerpoint/2010/main" val="327285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D5E443-514B-766A-62B9-9DFDE817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csinálnék másképp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713E2-DD31-9DD7-B4BB-B0F8D921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Hártó Vince:</a:t>
            </a:r>
          </a:p>
          <a:p>
            <a:pPr lvl="1"/>
            <a:r>
              <a:rPr lang="hu-HU" dirty="0"/>
              <a:t>Pálya színét lehessen változtatni egy extra gombbal, ami a pálya alatt helyezkedik el. Legyenek előre beállított színek és lehessen színkódokat is beírni a szín finomhangolásához.</a:t>
            </a:r>
          </a:p>
          <a:p>
            <a:pPr lvl="1"/>
            <a:r>
              <a:rPr lang="hu-HU" dirty="0"/>
              <a:t>Hosszabb, részletesebb leírás a weblapon, hogy sokkal egyszerűbben megértsék a játékosok hogyan működik a játék.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896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CB8967-3FF1-C087-F111-60FF8940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csinálnék másképp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4AFBDA-CF35-32C2-5AA0-316D4753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Szabó József Barnabás:</a:t>
            </a:r>
          </a:p>
          <a:p>
            <a:pPr lvl="2"/>
            <a:r>
              <a:rPr lang="hu-HU" sz="2000" dirty="0"/>
              <a:t>Felhasználók létrehozása, hogy mindenkinek a leghosszabb nyerési szériáját el lehessen menteni egy táblázatba, ami géptől függ (számítógép váltásnál nem hordozhatóak a pontok)</a:t>
            </a:r>
          </a:p>
          <a:p>
            <a:pPr lvl="2"/>
            <a:r>
              <a:rPr lang="hu-HU" sz="2000" dirty="0"/>
              <a:t>Figurákat tetszés szerint személyre lehessen szabni, például van egy előre beállított képméret és aki szeretne annak lehetősége van egy saját alakzat játékba helyezéséhez</a:t>
            </a:r>
          </a:p>
          <a:p>
            <a:pPr lvl="2"/>
            <a:r>
              <a:rPr lang="hu-HU" sz="2000" dirty="0"/>
              <a:t>Prezentációba animációk beiktatása</a:t>
            </a:r>
          </a:p>
          <a:p>
            <a:pPr lvl="2"/>
            <a:endParaRPr lang="hu-HU" sz="2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942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B3F7C2-2C38-4EA0-A2C9-42DDE79C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Önértékelés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F0D5E9-F0C7-56A8-DB97-D7091056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107723" cy="4024125"/>
          </a:xfrm>
        </p:spPr>
        <p:txBody>
          <a:bodyPr>
            <a:normAutofit/>
          </a:bodyPr>
          <a:lstStyle/>
          <a:p>
            <a:pPr algn="l"/>
            <a:r>
              <a:rPr lang="hu-HU" sz="2800" u="sng" dirty="0"/>
              <a:t>Hártó Vince: </a:t>
            </a:r>
            <a:r>
              <a:rPr lang="hu-HU" sz="2800" dirty="0"/>
              <a:t>az elvárásokhoz képest(szabadon választott játék elkészítése, lehet logika, ügyességi, táblás stb., winforms alkalmazás legyen) szerintem teljes mértékben megfeleltem, legközelebb fordíthatnék több időt az említett fejlesztések megvalósítására és egy részletesebb dokumentációra.</a:t>
            </a:r>
          </a:p>
        </p:txBody>
      </p:sp>
    </p:spTree>
    <p:extLst>
      <p:ext uri="{BB962C8B-B14F-4D97-AF65-F5344CB8AC3E}">
        <p14:creationId xmlns:p14="http://schemas.microsoft.com/office/powerpoint/2010/main" val="23788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DA992C-26A9-4B33-203F-1D4DDEBC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Önértékelés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3753FA-8354-A9F2-DD92-C74F6AF3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826369" cy="4024125"/>
          </a:xfrm>
        </p:spPr>
        <p:txBody>
          <a:bodyPr/>
          <a:lstStyle/>
          <a:p>
            <a:r>
              <a:rPr lang="hu-HU" sz="2400" u="sng" dirty="0"/>
              <a:t>Szabó József Barnabás:</a:t>
            </a:r>
            <a:r>
              <a:rPr lang="hu-HU" sz="2400" dirty="0"/>
              <a:t> az elvárásokat(szabadon választott játék elkészítése, lehet logika, ügyességi, táblás stb., winforms alkalmazás legyen) sikerült teljesítenem. </a:t>
            </a:r>
          </a:p>
          <a:p>
            <a:r>
              <a:rPr lang="hu-HU" sz="2400" dirty="0"/>
              <a:t>Legközelebb fordíthatnék több időt az extra kiegészítő pontokra.</a:t>
            </a:r>
          </a:p>
        </p:txBody>
      </p:sp>
    </p:spTree>
    <p:extLst>
      <p:ext uri="{BB962C8B-B14F-4D97-AF65-F5344CB8AC3E}">
        <p14:creationId xmlns:p14="http://schemas.microsoft.com/office/powerpoint/2010/main" val="254996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C7BD00-75BF-C9C4-9F7A-01E31504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170" y="3188676"/>
            <a:ext cx="8974015" cy="4115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60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61762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93EE5E-2972-4550-9615-8A9162EF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002C2A-07DE-483F-9271-B57009B8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Az volt a feladat, hogy készítsünk egy szabadon választható játékot C# WinFormsban</a:t>
            </a:r>
          </a:p>
          <a:p>
            <a:pPr marL="0" indent="0">
              <a:buNone/>
            </a:pPr>
            <a:endParaRPr lang="hu-HU" sz="3200" dirty="0"/>
          </a:p>
          <a:p>
            <a:r>
              <a:rPr lang="hu-HU" sz="3200" dirty="0"/>
              <a:t>A szabadon választható játék lehetett:</a:t>
            </a:r>
          </a:p>
          <a:p>
            <a:pPr lvl="1"/>
            <a:r>
              <a:rPr lang="hu-HU" sz="3000" dirty="0"/>
              <a:t>Ügyességi, logikai, táblás</a:t>
            </a:r>
          </a:p>
        </p:txBody>
      </p:sp>
    </p:spTree>
    <p:extLst>
      <p:ext uri="{BB962C8B-B14F-4D97-AF65-F5344CB8AC3E}">
        <p14:creationId xmlns:p14="http://schemas.microsoft.com/office/powerpoint/2010/main" val="2718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831472-AF85-4C08-A0E9-3F32BC87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1CA777-769F-4417-82C9-ED7BB808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Hártó Vince:</a:t>
            </a:r>
          </a:p>
          <a:p>
            <a:pPr lvl="1"/>
            <a:r>
              <a:rPr lang="hu-HU" sz="2800" dirty="0"/>
              <a:t>A kezdőlap elrendezésének kitalálása</a:t>
            </a:r>
          </a:p>
          <a:p>
            <a:pPr lvl="1"/>
            <a:r>
              <a:rPr lang="hu-HU" sz="2800" dirty="0"/>
              <a:t>Pontok számolás</a:t>
            </a:r>
          </a:p>
          <a:p>
            <a:pPr lvl="1"/>
            <a:r>
              <a:rPr lang="hu-HU" sz="2800" dirty="0"/>
              <a:t>Mezők letétele</a:t>
            </a:r>
          </a:p>
          <a:p>
            <a:pPr lvl="1"/>
            <a:r>
              <a:rPr lang="hu-HU" sz="2800" dirty="0"/>
              <a:t>Weblap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173DE9-4F61-4891-99C4-39A3E713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079" y="2194560"/>
            <a:ext cx="2696507" cy="34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1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A38565-2A28-4485-B74C-D8416CCC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1DF24F-755C-4E2F-BE7E-56E8FA4F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8083062" cy="4024125"/>
          </a:xfrm>
        </p:spPr>
        <p:txBody>
          <a:bodyPr/>
          <a:lstStyle/>
          <a:p>
            <a:r>
              <a:rPr lang="hu-HU" sz="2800" dirty="0"/>
              <a:t>Szabó József Barnabás:</a:t>
            </a:r>
          </a:p>
          <a:p>
            <a:pPr lvl="1"/>
            <a:r>
              <a:rPr lang="hu-HU" sz="2800" dirty="0"/>
              <a:t>Prezentáció</a:t>
            </a:r>
          </a:p>
          <a:p>
            <a:pPr lvl="1"/>
            <a:r>
              <a:rPr lang="hu-HU" sz="2800" dirty="0"/>
              <a:t>Sorban, oszlopban és átlóban a nyertes ellenőrzése</a:t>
            </a:r>
          </a:p>
          <a:p>
            <a:pPr lvl="1"/>
            <a:r>
              <a:rPr lang="hu-HU" sz="2800" dirty="0"/>
              <a:t>Az X-ek és O-k letétele</a:t>
            </a:r>
          </a:p>
          <a:p>
            <a:pPr lvl="1"/>
            <a:r>
              <a:rPr lang="hu-HU" sz="2800" dirty="0"/>
              <a:t>Új játék gomb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30DABF6-A6E1-4BA1-B2E5-AB1E637C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965" y="2194560"/>
            <a:ext cx="2454516" cy="31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95741E-4280-4921-8FB1-38F85D85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318242-5CB6-4414-8E5C-C60F571F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800" dirty="0"/>
              <a:t>A start gomb megnyomásával elindul a játék a beállított sorok, oszlopok és a nyeréshez szükséges egymás után következő formák</a:t>
            </a:r>
          </a:p>
          <a:p>
            <a:r>
              <a:rPr lang="hu-HU" sz="2800" dirty="0"/>
              <a:t>Az X kezdi a játékot és utána automatikusan felváltva játszanak a játékosok</a:t>
            </a:r>
          </a:p>
          <a:p>
            <a:r>
              <a:rPr lang="hu-HU" sz="2800" dirty="0"/>
              <a:t>Ha megvannak egymás után a formák a szükséges mennyiségben akkor nyer az adott illető és ezt ki is írja és hozzá ad egy pontot a számláló</a:t>
            </a:r>
          </a:p>
          <a:p>
            <a:r>
              <a:rPr lang="hu-HU" sz="2800" dirty="0"/>
              <a:t>Ha folytatni szeretnék az önfeledt szórakozást akkor az új játék gombra kell kattintani és ha kell új szabványokkal lehet játszani</a:t>
            </a:r>
          </a:p>
        </p:txBody>
      </p:sp>
    </p:spTree>
    <p:extLst>
      <p:ext uri="{BB962C8B-B14F-4D97-AF65-F5344CB8AC3E}">
        <p14:creationId xmlns:p14="http://schemas.microsoft.com/office/powerpoint/2010/main" val="274398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138352-16DE-4007-9DE9-B6B90BD0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menete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CD43B270-3FB5-4F17-96A8-9524F61445C5}"/>
              </a:ext>
            </a:extLst>
          </p:cNvPr>
          <p:cNvGrpSpPr/>
          <p:nvPr/>
        </p:nvGrpSpPr>
        <p:grpSpPr>
          <a:xfrm>
            <a:off x="685800" y="2187041"/>
            <a:ext cx="10820400" cy="4031645"/>
            <a:chOff x="685800" y="2187041"/>
            <a:chExt cx="10820400" cy="4031645"/>
          </a:xfrm>
        </p:grpSpPr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426D15CF-5BDA-4820-BD88-62F18C1FC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8421" y="2187041"/>
              <a:ext cx="3217779" cy="4031643"/>
            </a:xfrm>
            <a:prstGeom prst="rect">
              <a:avLst/>
            </a:prstGeom>
          </p:spPr>
        </p:pic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B9BBE94B-36AD-4CEE-81C4-C2F71CBEC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2194559"/>
              <a:ext cx="3217779" cy="4024126"/>
            </a:xfrm>
            <a:prstGeom prst="rect">
              <a:avLst/>
            </a:prstGeom>
          </p:spPr>
        </p:pic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1D67A954-0AE2-429B-B0EE-F7C2D2A31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1834" y="2194559"/>
              <a:ext cx="3148332" cy="4024127"/>
            </a:xfrm>
            <a:prstGeom prst="rect">
              <a:avLst/>
            </a:prstGeom>
          </p:spPr>
        </p:pic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5CB5592E-8C0A-435B-BB81-15DA74956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6863" y="5838738"/>
              <a:ext cx="965064" cy="379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809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5D85E9-F064-41D5-B3CC-EA0B8B71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150F2B-6C4F-4F8A-94C0-1D7C4534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Hártó Vince:</a:t>
            </a:r>
          </a:p>
          <a:p>
            <a:pPr lvl="1"/>
            <a:r>
              <a:rPr lang="hu-HU" sz="2400" dirty="0"/>
              <a:t>Az elején átlagnál többet kellett gondolkodom azon, hogy miként nézzen ki a játéknak a kezelőfelülete. </a:t>
            </a:r>
          </a:p>
          <a:p>
            <a:pPr lvl="1"/>
            <a:r>
              <a:rPr lang="hu-HU" sz="2400" dirty="0"/>
              <a:t>Miután megvolt az elképzelés megvalósítás közben is akadályokba ütköztek, de rövid időn belül meglett a megoldás.</a:t>
            </a:r>
          </a:p>
          <a:p>
            <a:pPr lvl="1"/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94851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D2638D-77A1-4C7E-A05C-DDF77E89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A68156-46CF-771C-0E41-90B3A884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Szabó József Barnabás: </a:t>
            </a:r>
          </a:p>
          <a:p>
            <a:pPr lvl="1"/>
            <a:r>
              <a:rPr lang="hu-HU" sz="2600" dirty="0"/>
              <a:t>Az átlóban való nyertes ellenőrzés, főleg a nagyobb méretű pályáknál, mivel általánosan kell megoldani az ellenőrzést</a:t>
            </a:r>
          </a:p>
          <a:p>
            <a:pPr lvl="1"/>
            <a:r>
              <a:rPr lang="hu-HU" sz="2600" dirty="0"/>
              <a:t> Új játék gomb üzembe helyezése, játék tér tisztítása</a:t>
            </a:r>
          </a:p>
        </p:txBody>
      </p:sp>
    </p:spTree>
    <p:extLst>
      <p:ext uri="{BB962C8B-B14F-4D97-AF65-F5344CB8AC3E}">
        <p14:creationId xmlns:p14="http://schemas.microsoft.com/office/powerpoint/2010/main" val="248132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E728F0-B220-EE7A-EE1B-12B9F8B2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Miben fejlődtem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4C659D-DC9F-5812-6EFE-19F62EEE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Hártó Vince: </a:t>
            </a:r>
          </a:p>
          <a:p>
            <a:pPr lvl="2"/>
            <a:r>
              <a:rPr lang="hu-HU" sz="3600" dirty="0"/>
              <a:t>Csapatmunka</a:t>
            </a:r>
          </a:p>
          <a:p>
            <a:pPr lvl="2"/>
            <a:r>
              <a:rPr lang="hu-HU" sz="3600" dirty="0"/>
              <a:t>Weblapdizájn</a:t>
            </a:r>
          </a:p>
        </p:txBody>
      </p:sp>
    </p:spTree>
    <p:extLst>
      <p:ext uri="{BB962C8B-B14F-4D97-AF65-F5344CB8AC3E}">
        <p14:creationId xmlns:p14="http://schemas.microsoft.com/office/powerpoint/2010/main" val="3198862646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54</TotalTime>
  <Words>437</Words>
  <Application>Microsoft Office PowerPoint</Application>
  <PresentationFormat>Szélesvásznú</PresentationFormat>
  <Paragraphs>56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Kondenzcsík</vt:lpstr>
      <vt:lpstr>Amőba játék</vt:lpstr>
      <vt:lpstr>Feladat</vt:lpstr>
      <vt:lpstr>Munkamegosztás</vt:lpstr>
      <vt:lpstr>Munkamegosztás</vt:lpstr>
      <vt:lpstr>Játék menete</vt:lpstr>
      <vt:lpstr>Játék menete</vt:lpstr>
      <vt:lpstr>Nehézségek</vt:lpstr>
      <vt:lpstr>Nehézségek</vt:lpstr>
      <vt:lpstr>Miben fejlődtem</vt:lpstr>
      <vt:lpstr>Miben fejlődtem</vt:lpstr>
      <vt:lpstr>Mit csinálnék másképp</vt:lpstr>
      <vt:lpstr>Mit csinálnék másképp</vt:lpstr>
      <vt:lpstr>Önértékelés</vt:lpstr>
      <vt:lpstr>Önértékelés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Amőba játék</dc:title>
  <dc:creator>D242TAN-09</dc:creator>
  <cp:lastModifiedBy>harto.peter@sulid.hu</cp:lastModifiedBy>
  <cp:revision>24</cp:revision>
  <dcterms:created xsi:type="dcterms:W3CDTF">2025-01-10T08:08:52Z</dcterms:created>
  <dcterms:modified xsi:type="dcterms:W3CDTF">2025-01-12T16:40:12Z</dcterms:modified>
</cp:coreProperties>
</file>