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9e1cfb0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9e1cfb0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9e1cfb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9e1cfb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ac743e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ac743e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b610606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b610606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9e1cfb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9e1cfb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9e1cfb0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9e1cfb0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f9e1cfb0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f9e1cfb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4ac743e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4ac743e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9e1cfb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9e1cfb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and Nutrition Buddy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Andy Hansana, Kevin Elliott, Ryan Crowley, Vincent Weaver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0" y="2942214"/>
            <a:ext cx="3513600" cy="19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4888725" y="393750"/>
            <a:ext cx="3447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823525" y="1567550"/>
            <a:ext cx="35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 handles </a:t>
            </a:r>
            <a:r>
              <a:rPr lang="en"/>
              <a:t>preferences and other user-specific data. Along with requesting meals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 is broken into different aspects (i.e. Nutrition and Exercise)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 of meals is generated to be displayed to the user using MealList 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186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Overview</a:t>
            </a:r>
            <a:endParaRPr sz="32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fitness and </a:t>
            </a:r>
            <a:r>
              <a:rPr lang="en" sz="1600"/>
              <a:t>nutrition</a:t>
            </a:r>
            <a:r>
              <a:rPr lang="en" sz="1600"/>
              <a:t> buddy helps users get meal recommendations from restaurants that fit into their diet restrictions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Selection of meals is based on restaurants around their current location and what the restaurant serves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set up custom diets such as low carb, low fat, keto etc…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track calorie intake in app and can see their stats from day to day</a:t>
            </a:r>
            <a:endParaRPr sz="16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75" y="3628950"/>
            <a:ext cx="4544599" cy="13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purpose of </a:t>
            </a:r>
            <a:r>
              <a:rPr lang="en" sz="1500"/>
              <a:t>this application is to have a convenient way to have tailored custom meals created for you at the ease of your hands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scope of this application is catered towards nutritional needs and fitness lifestyles.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stakeholders included would be the client; any fitness companies (Gymshark, Nike, etc), customer; fitness enthusiasts; and users would include any adults involved with busy lifestyles that are watching their caloric intake.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Constraints would include specific devices that are tailored to run this application (Apple/Android)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Relevant facts and assumptions include all users are capable of navigating through mobile devices, and restaurants included in the application are those that provide accessible nutrition facts online.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Definitions/Assumptions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3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“Macronutrients”: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i="1" lang="en"/>
              <a:t>A type of food that is required in large amounts in a diet (</a:t>
            </a:r>
            <a:r>
              <a:rPr i="1" lang="en"/>
              <a:t>fat, protein,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“Macro calculations”: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Calculations performed with specific quantities of macronutrients that factor into the user’s nutrition plan.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25" y="3054113"/>
            <a:ext cx="3302500" cy="19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700" y="2952500"/>
            <a:ext cx="1211550" cy="20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User requirements:</a:t>
            </a:r>
            <a:endParaRPr sz="5800"/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Supported OS: Android, iOS,  Generally the most recent version + previous version</a:t>
            </a:r>
            <a:endParaRPr sz="580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Downloaded Via: Apple </a:t>
            </a:r>
            <a:r>
              <a:rPr lang="en" sz="5800"/>
              <a:t>App Store</a:t>
            </a:r>
            <a:r>
              <a:rPr lang="en" sz="5800"/>
              <a:t>, google play store</a:t>
            </a:r>
            <a:endParaRPr sz="5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App requirements:</a:t>
            </a:r>
            <a:endParaRPr sz="5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Meal </a:t>
            </a:r>
            <a:r>
              <a:rPr lang="en" sz="5600"/>
              <a:t>recommendations</a:t>
            </a:r>
            <a:r>
              <a:rPr lang="en" sz="5600"/>
              <a:t> should take no more than a minute to compute in ideal conditions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User data is backed up daily to avoid major setbacks in progress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takes up no more than 50MB of space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servers are </a:t>
            </a:r>
            <a:r>
              <a:rPr lang="en" sz="5600"/>
              <a:t>available</a:t>
            </a:r>
            <a:r>
              <a:rPr lang="en" sz="5600"/>
              <a:t> 99% of the time or more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Monthly updates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750" y="219325"/>
            <a:ext cx="3291452" cy="16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of the app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app checks for any current health advisory and displays it to the public, such as a mask mandate, recent outbreak of a virus in </a:t>
            </a:r>
            <a:r>
              <a:rPr lang="en" sz="1400"/>
              <a:t>certain</a:t>
            </a:r>
            <a:r>
              <a:rPr lang="en" sz="1400"/>
              <a:t> foods, etc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Up to date and strong security for user data is used to protect sensitive health information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Availability</a:t>
            </a:r>
            <a:r>
              <a:rPr lang="en" sz="1400"/>
              <a:t> anywhere that the app stores local terms of service allow for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Release of update notes and future update plans</a:t>
            </a:r>
            <a:endParaRPr sz="1400"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12013" l="0" r="0" t="13180"/>
          <a:stretch/>
        </p:blipFill>
        <p:spPr>
          <a:xfrm>
            <a:off x="905900" y="3331200"/>
            <a:ext cx="1515625" cy="16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00" y="3091375"/>
            <a:ext cx="2736175" cy="205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5">
            <a:alphaModFix/>
          </a:blip>
          <a:srcRect b="-11219" l="0" r="0" t="13914"/>
          <a:stretch/>
        </p:blipFill>
        <p:spPr>
          <a:xfrm>
            <a:off x="3479875" y="3426075"/>
            <a:ext cx="2014025" cy="17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tested part would be the meal creation and displaying due to complexity</a:t>
            </a:r>
            <a:endParaRPr/>
          </a:p>
          <a:p>
            <a:pPr indent="0" lvl="0" marL="71476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#14 - Accurate Meals</a:t>
            </a:r>
            <a:r>
              <a:rPr b="1" lang="en" sz="1200"/>
              <a:t> </a:t>
            </a:r>
            <a:endParaRPr b="1" sz="1200"/>
          </a:p>
          <a:p>
            <a:pPr indent="0" lvl="0" marL="942454" rtl="0" algn="l">
              <a:lnSpc>
                <a:spcPct val="100000"/>
              </a:lnSpc>
              <a:spcBef>
                <a:spcPts val="1159"/>
              </a:spcBef>
              <a:spcAft>
                <a:spcPts val="0"/>
              </a:spcAft>
              <a:buNone/>
            </a:pPr>
            <a:r>
              <a:rPr b="1" lang="en" sz="1200"/>
              <a:t>Description: </a:t>
            </a:r>
            <a:r>
              <a:rPr lang="en" sz="1200"/>
              <a:t>The user gets displayed meals that fit their </a:t>
            </a:r>
            <a:r>
              <a:rPr lang="en" sz="1200"/>
              <a:t>macronutrients</a:t>
            </a:r>
            <a:r>
              <a:rPr lang="en" sz="1200"/>
              <a:t> for the day</a:t>
            </a:r>
            <a:endParaRPr sz="1200"/>
          </a:p>
          <a:p>
            <a:pPr indent="0" lvl="0" marL="944283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" sz="1200"/>
              <a:t>Rationale: </a:t>
            </a:r>
            <a:r>
              <a:rPr lang="en" sz="1200"/>
              <a:t>If a user does not </a:t>
            </a:r>
            <a:r>
              <a:rPr lang="en" sz="1200"/>
              <a:t>receive</a:t>
            </a:r>
            <a:r>
              <a:rPr lang="en" sz="1200"/>
              <a:t> the appropriate meal they cant fit their diet</a:t>
            </a:r>
            <a:endParaRPr sz="1200"/>
          </a:p>
          <a:p>
            <a:pPr indent="0" lvl="0" marL="942759" rtl="0" algn="l">
              <a:lnSpc>
                <a:spcPct val="100000"/>
              </a:lnSpc>
              <a:spcBef>
                <a:spcPts val="1183"/>
              </a:spcBef>
              <a:spcAft>
                <a:spcPts val="0"/>
              </a:spcAft>
              <a:buNone/>
            </a:pPr>
            <a:r>
              <a:rPr b="1" lang="en" sz="1200"/>
              <a:t>Fit Criterion:</a:t>
            </a:r>
            <a:r>
              <a:rPr lang="en" sz="1200"/>
              <a:t> Every meal </a:t>
            </a:r>
            <a:r>
              <a:rPr lang="en" sz="1200"/>
              <a:t>displayed</a:t>
            </a:r>
            <a:r>
              <a:rPr lang="en" sz="1200"/>
              <a:t> must have their</a:t>
            </a:r>
            <a:r>
              <a:rPr b="1" lang="en" sz="1200"/>
              <a:t> </a:t>
            </a:r>
            <a:r>
              <a:rPr lang="en" sz="1200"/>
              <a:t>calories, carbs, protein and fat all under the </a:t>
            </a:r>
            <a:r>
              <a:rPr lang="en" sz="1200"/>
              <a:t>remaining</a:t>
            </a:r>
            <a:r>
              <a:rPr lang="en" sz="1200"/>
              <a:t> amount the user has for the day</a:t>
            </a:r>
            <a:endParaRPr sz="1200"/>
          </a:p>
          <a:p>
            <a:pPr indent="0" lvl="0" marL="941692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" sz="1200"/>
              <a:t>Acceptance Tests: </a:t>
            </a:r>
            <a:r>
              <a:rPr lang="en" sz="1200"/>
              <a:t>Meal Creation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100"/>
            <a:ext cx="4663425" cy="38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6107"/>
            <a:ext cx="4572001" cy="383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flow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293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request a meal and then add that meal to their food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 they can just add food manually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Changes to profile update the macros and re </a:t>
            </a:r>
            <a:r>
              <a:rPr lang="en"/>
              <a:t>calculate them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600" y="-522775"/>
            <a:ext cx="4830400" cy="66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8292350" y="1935600"/>
            <a:ext cx="68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Server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