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77" r:id="rId1"/>
  </p:sldMasterIdLst>
  <p:sldIdLst>
    <p:sldId id="256" r:id="rId2"/>
  </p:sldIdLst>
  <p:sldSz cx="12192000" cy="6858000"/>
  <p:notesSz cx="6858000" cy="9144000"/>
  <p:embeddedFontLst>
    <p:embeddedFont>
      <p:font typeface="NT Sakharov" pitchFamily="50" charset="-52"/>
      <p:regular r:id="rId3"/>
    </p:embeddedFont>
    <p:embeddedFont>
      <p:font typeface="NT Sakharov Medium" pitchFamily="50" charset="-52"/>
      <p:regular r:id="rId4"/>
    </p:embeddedFont>
    <p:embeddedFont>
      <p:font typeface="NT Sakharov Semi Bold" pitchFamily="50" charset="-52"/>
      <p:bold r:id="rId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ожная обложка темна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71C9C-9060-482F-214C-206F9A8952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92130" y="2030931"/>
            <a:ext cx="9048047" cy="1950519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54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слайда.    </a:t>
            </a:r>
            <a:br>
              <a:rPr lang="ru-RU" dirty="0"/>
            </a:br>
            <a:r>
              <a:rPr lang="en-US" dirty="0"/>
              <a:t>NT</a:t>
            </a:r>
            <a:r>
              <a:rPr lang="ru-RU" dirty="0"/>
              <a:t> </a:t>
            </a:r>
            <a:r>
              <a:rPr lang="en-US" dirty="0"/>
              <a:t>Sakharov Semi-bold 48-64pt. 3 </a:t>
            </a:r>
            <a:r>
              <a:rPr lang="ru-RU" dirty="0"/>
              <a:t>строки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0CC0E9-678A-D850-8F74-3D1740AF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92130" y="494681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0E4297-494D-41A0-A9A1-1C4D84CF3C53}" type="datetimeFigureOut">
              <a:rPr lang="ru-RU" smtClean="0"/>
              <a:pPr/>
              <a:t>08.08.2023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E77136-47EF-A085-6F81-1388E79D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3041" y="4959510"/>
            <a:ext cx="3809398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DC876D-A66A-27C9-C2FC-F8CA143D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0150" y="4962766"/>
            <a:ext cx="222002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762E19-E52D-4F7B-88A2-C8304CCAAAC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E5D102C5-1974-D06C-B9CC-AABB53CAFA3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992130" y="4118294"/>
            <a:ext cx="2743200" cy="694767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buNone/>
              <a:defRPr sz="1900">
                <a:solidFill>
                  <a:schemeClr val="bg1"/>
                </a:solidFill>
                <a:latin typeface="NT Sakharov Medium" pitchFamily="2" charset="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Автор презентации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6ADEB6-F7F4-E1AA-2D69-44BFC98E14B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820150" y="4118294"/>
            <a:ext cx="2220027" cy="694766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buNone/>
              <a:defRPr sz="1900">
                <a:solidFill>
                  <a:schemeClr val="bg1"/>
                </a:solidFill>
                <a:latin typeface="NT Sakharov Medium" pitchFamily="2" charset="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Прочая информация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53AF0700-405E-03A5-1FBC-E582E499509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873041" y="4118294"/>
            <a:ext cx="3809398" cy="694766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buNone/>
              <a:defRPr sz="1900">
                <a:solidFill>
                  <a:schemeClr val="bg1"/>
                </a:solidFill>
                <a:latin typeface="NT Sakharov Medium" pitchFamily="2" charset="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Подразделение школы или предмет</a:t>
            </a:r>
          </a:p>
        </p:txBody>
      </p:sp>
    </p:spTree>
    <p:extLst>
      <p:ext uri="{BB962C8B-B14F-4D97-AF65-F5344CB8AC3E}">
        <p14:creationId xmlns:p14="http://schemas.microsoft.com/office/powerpoint/2010/main" val="252454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текст с выделением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9F5D3-B5E7-BDF8-4E7E-53E5C9908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9432" y="304557"/>
            <a:ext cx="10740147" cy="1272783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4500"/>
            </a:lvl1pPr>
          </a:lstStyle>
          <a:p>
            <a:r>
              <a:rPr lang="ru-RU" sz="4400" dirty="0">
                <a:solidFill>
                  <a:schemeClr val="tx2"/>
                </a:solidFill>
              </a:rPr>
              <a:t>Заголовок слайда.  </a:t>
            </a:r>
            <a:r>
              <a:rPr lang="en-US" sz="4400" dirty="0">
                <a:solidFill>
                  <a:schemeClr val="tx2"/>
                </a:solidFill>
              </a:rPr>
              <a:t>NT Sakharov </a:t>
            </a:r>
            <a:br>
              <a:rPr lang="ru-RU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Semi-bold </a:t>
            </a:r>
            <a:r>
              <a:rPr lang="ru-RU" sz="4400" dirty="0">
                <a:solidFill>
                  <a:schemeClr val="tx2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42</a:t>
            </a:r>
            <a:r>
              <a:rPr lang="ru-RU" sz="4400" dirty="0">
                <a:solidFill>
                  <a:schemeClr val="tx2"/>
                </a:solidFill>
              </a:rPr>
              <a:t>-</a:t>
            </a:r>
            <a:r>
              <a:rPr lang="en-US" sz="4400" dirty="0">
                <a:solidFill>
                  <a:schemeClr val="tx2"/>
                </a:solidFill>
              </a:rPr>
              <a:t>48pt</a:t>
            </a:r>
            <a:r>
              <a:rPr lang="ru-RU" sz="4400" dirty="0">
                <a:solidFill>
                  <a:schemeClr val="tx2"/>
                </a:solidFill>
              </a:rPr>
              <a:t>. 2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85B854-037C-4C80-2FB7-95B42EBEC3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9432" y="1729741"/>
            <a:ext cx="6568674" cy="430196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16 – 24pt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04C048-E8E6-252B-647C-EC9D55C6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9432" y="6190453"/>
            <a:ext cx="2768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E4297-494D-41A0-A9A1-1C4D84CF3C53}" type="datetimeFigureOut">
              <a:rPr lang="ru-RU" smtClean="0"/>
              <a:pPr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D40E45-0C4E-8CA6-9700-71C313A6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5269" y="6184101"/>
            <a:ext cx="589279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A6E3C8-EBC4-916B-B393-ECB338AA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95696" y="6183079"/>
            <a:ext cx="1783883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2E19-E52D-4F7B-88A2-C8304CCAAAC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9128D51-9D79-49F4-47A6-000891AF87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850982" y="1729741"/>
            <a:ext cx="4028597" cy="4301961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  <a:latin typeface="NT Sakharov Medium" pitchFamily="2" charset="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NT Sakharov Medium</a:t>
            </a:r>
            <a:endParaRPr lang="ru-RU" dirty="0"/>
          </a:p>
          <a:p>
            <a:pPr lvl="0"/>
            <a:r>
              <a:rPr lang="ru-RU" dirty="0"/>
              <a:t>28</a:t>
            </a:r>
            <a:r>
              <a:rPr lang="en-US" dirty="0"/>
              <a:t> – </a:t>
            </a:r>
            <a:r>
              <a:rPr lang="ru-RU" dirty="0"/>
              <a:t>32</a:t>
            </a:r>
            <a:r>
              <a:rPr lang="en-US" dirty="0" err="1"/>
              <a:t>pt</a:t>
            </a:r>
            <a:endParaRPr lang="en-US" dirty="0"/>
          </a:p>
          <a:p>
            <a:pPr lvl="0"/>
            <a:r>
              <a:rPr lang="ru-RU" dirty="0"/>
              <a:t>Важную часть текста можно выделить размером и цветом.</a:t>
            </a:r>
          </a:p>
        </p:txBody>
      </p:sp>
    </p:spTree>
    <p:extLst>
      <p:ext uri="{BB962C8B-B14F-4D97-AF65-F5344CB8AC3E}">
        <p14:creationId xmlns:p14="http://schemas.microsoft.com/office/powerpoint/2010/main" val="110340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2 текст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9F5D3-B5E7-BDF8-4E7E-53E5C9908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9432" y="304557"/>
            <a:ext cx="10740147" cy="1272783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4500"/>
            </a:lvl1pPr>
          </a:lstStyle>
          <a:p>
            <a:r>
              <a:rPr lang="ru-RU" sz="4400" dirty="0">
                <a:solidFill>
                  <a:schemeClr val="tx2"/>
                </a:solidFill>
              </a:rPr>
              <a:t>Заголовок слайда.  </a:t>
            </a:r>
            <a:r>
              <a:rPr lang="en-US" sz="4400" dirty="0">
                <a:solidFill>
                  <a:schemeClr val="tx2"/>
                </a:solidFill>
              </a:rPr>
              <a:t>NT Sakharov </a:t>
            </a:r>
            <a:br>
              <a:rPr lang="ru-RU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Semi-bold </a:t>
            </a:r>
            <a:r>
              <a:rPr lang="ru-RU" sz="4400" dirty="0">
                <a:solidFill>
                  <a:schemeClr val="tx2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42</a:t>
            </a:r>
            <a:r>
              <a:rPr lang="ru-RU" sz="4400" dirty="0">
                <a:solidFill>
                  <a:schemeClr val="tx2"/>
                </a:solidFill>
              </a:rPr>
              <a:t>-</a:t>
            </a:r>
            <a:r>
              <a:rPr lang="en-US" sz="4400" dirty="0">
                <a:solidFill>
                  <a:schemeClr val="tx2"/>
                </a:solidFill>
              </a:rPr>
              <a:t>48pt</a:t>
            </a:r>
            <a:r>
              <a:rPr lang="ru-RU" sz="4400" dirty="0">
                <a:solidFill>
                  <a:schemeClr val="tx2"/>
                </a:solidFill>
              </a:rPr>
              <a:t>. 2 строки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04C048-E8E6-252B-647C-EC9D55C6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9432" y="6187278"/>
            <a:ext cx="2768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E4297-494D-41A0-A9A1-1C4D84CF3C53}" type="datetimeFigureOut">
              <a:rPr lang="ru-RU" smtClean="0"/>
              <a:pPr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D40E45-0C4E-8CA6-9700-71C313A6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5269" y="6184101"/>
            <a:ext cx="589279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A6E3C8-EBC4-916B-B393-ECB338AA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95696" y="6183079"/>
            <a:ext cx="1783883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2E19-E52D-4F7B-88A2-C8304CCAAAC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8000C411-C736-621D-D681-85EDDC54E08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57012" y="1729741"/>
            <a:ext cx="5322567" cy="430196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18 – 24pt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C11DAD40-93FD-38FC-269C-2BDA5929744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39432" y="1728082"/>
            <a:ext cx="5266132" cy="430196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18 – 24pt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930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2 текста с подзаголовками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9F5D3-B5E7-BDF8-4E7E-53E5C9908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9432" y="304557"/>
            <a:ext cx="10740147" cy="1272783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4500"/>
            </a:lvl1pPr>
          </a:lstStyle>
          <a:p>
            <a:r>
              <a:rPr lang="ru-RU" sz="4400" dirty="0">
                <a:solidFill>
                  <a:schemeClr val="tx2"/>
                </a:solidFill>
              </a:rPr>
              <a:t>Заголовок слайда.  </a:t>
            </a:r>
            <a:r>
              <a:rPr lang="en-US" sz="4400" dirty="0">
                <a:solidFill>
                  <a:schemeClr val="tx2"/>
                </a:solidFill>
              </a:rPr>
              <a:t>NT Sakharov </a:t>
            </a:r>
            <a:br>
              <a:rPr lang="ru-RU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Semi-bold </a:t>
            </a:r>
            <a:r>
              <a:rPr lang="ru-RU" sz="4400" dirty="0">
                <a:solidFill>
                  <a:schemeClr val="tx2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42</a:t>
            </a:r>
            <a:r>
              <a:rPr lang="ru-RU" sz="4400" dirty="0">
                <a:solidFill>
                  <a:schemeClr val="tx2"/>
                </a:solidFill>
              </a:rPr>
              <a:t>-</a:t>
            </a:r>
            <a:r>
              <a:rPr lang="en-US" sz="4400" dirty="0">
                <a:solidFill>
                  <a:schemeClr val="tx2"/>
                </a:solidFill>
              </a:rPr>
              <a:t>48pt</a:t>
            </a:r>
            <a:r>
              <a:rPr lang="ru-RU" sz="4400" dirty="0">
                <a:solidFill>
                  <a:schemeClr val="tx2"/>
                </a:solidFill>
              </a:rPr>
              <a:t>. 2 строки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04C048-E8E6-252B-647C-EC9D55C6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9432" y="6187278"/>
            <a:ext cx="2768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E4297-494D-41A0-A9A1-1C4D84CF3C53}" type="datetimeFigureOut">
              <a:rPr lang="ru-RU" smtClean="0"/>
              <a:pPr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D40E45-0C4E-8CA6-9700-71C313A6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5269" y="6184101"/>
            <a:ext cx="589279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A6E3C8-EBC4-916B-B393-ECB338AA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95696" y="6183079"/>
            <a:ext cx="1783883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2E19-E52D-4F7B-88A2-C8304CCAAAC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8000C411-C736-621D-D681-85EDDC54E08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57012" y="1729741"/>
            <a:ext cx="5322567" cy="430196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18 – 24pt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C11DAD40-93FD-38FC-269C-2BDA5929744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39432" y="2357070"/>
            <a:ext cx="5266132" cy="367297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18 – 24pt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EF9BC9F-4CE3-4C3F-2639-6803127229F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39432" y="1729739"/>
            <a:ext cx="5266132" cy="47493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425750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2 текста с 2 подзаголовками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9F5D3-B5E7-BDF8-4E7E-53E5C9908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9432" y="304557"/>
            <a:ext cx="10740147" cy="1272783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4500"/>
            </a:lvl1pPr>
          </a:lstStyle>
          <a:p>
            <a:r>
              <a:rPr lang="ru-RU" sz="4400" dirty="0">
                <a:solidFill>
                  <a:schemeClr val="tx2"/>
                </a:solidFill>
              </a:rPr>
              <a:t>Заголовок слайда.  </a:t>
            </a:r>
            <a:r>
              <a:rPr lang="en-US" sz="4400" dirty="0">
                <a:solidFill>
                  <a:schemeClr val="tx2"/>
                </a:solidFill>
              </a:rPr>
              <a:t>NT Sakharov </a:t>
            </a:r>
            <a:br>
              <a:rPr lang="ru-RU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Semi-bold </a:t>
            </a:r>
            <a:r>
              <a:rPr lang="ru-RU" sz="4400" dirty="0">
                <a:solidFill>
                  <a:schemeClr val="tx2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42</a:t>
            </a:r>
            <a:r>
              <a:rPr lang="ru-RU" sz="4400" dirty="0">
                <a:solidFill>
                  <a:schemeClr val="tx2"/>
                </a:solidFill>
              </a:rPr>
              <a:t>-</a:t>
            </a:r>
            <a:r>
              <a:rPr lang="en-US" sz="4400" dirty="0">
                <a:solidFill>
                  <a:schemeClr val="tx2"/>
                </a:solidFill>
              </a:rPr>
              <a:t>48pt</a:t>
            </a:r>
            <a:r>
              <a:rPr lang="ru-RU" sz="4400" dirty="0">
                <a:solidFill>
                  <a:schemeClr val="tx2"/>
                </a:solidFill>
              </a:rPr>
              <a:t>. 2 строки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04C048-E8E6-252B-647C-EC9D55C6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9432" y="6187278"/>
            <a:ext cx="2768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E4297-494D-41A0-A9A1-1C4D84CF3C53}" type="datetimeFigureOut">
              <a:rPr lang="ru-RU" smtClean="0"/>
              <a:pPr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D40E45-0C4E-8CA6-9700-71C313A6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5269" y="6184101"/>
            <a:ext cx="589279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A6E3C8-EBC4-916B-B393-ECB338AA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95696" y="6183079"/>
            <a:ext cx="1783883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2E19-E52D-4F7B-88A2-C8304CCAAAC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8000C411-C736-621D-D681-85EDDC54E08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57012" y="2357070"/>
            <a:ext cx="5322567" cy="367463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18 – 24pt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C11DAD40-93FD-38FC-269C-2BDA5929744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39432" y="2357070"/>
            <a:ext cx="5266132" cy="367297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18 – 24pt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EF9BC9F-4CE3-4C3F-2639-6803127229F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39432" y="1729739"/>
            <a:ext cx="5266132" cy="47493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9364F7-DC84-DC7B-B443-3FF1F6EA52E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557011" y="1734502"/>
            <a:ext cx="5322567" cy="47493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933964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факт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9F5D3-B5E7-BDF8-4E7E-53E5C9908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9432" y="304557"/>
            <a:ext cx="10740147" cy="1272783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4500"/>
            </a:lvl1pPr>
          </a:lstStyle>
          <a:p>
            <a:r>
              <a:rPr lang="ru-RU" sz="4400" dirty="0">
                <a:solidFill>
                  <a:schemeClr val="tx2"/>
                </a:solidFill>
              </a:rPr>
              <a:t>Заголовок слайда.  </a:t>
            </a:r>
            <a:r>
              <a:rPr lang="en-US" sz="4400" dirty="0">
                <a:solidFill>
                  <a:schemeClr val="tx2"/>
                </a:solidFill>
              </a:rPr>
              <a:t>NT Sakharov </a:t>
            </a:r>
            <a:br>
              <a:rPr lang="ru-RU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Semi-bold </a:t>
            </a:r>
            <a:r>
              <a:rPr lang="ru-RU" sz="4400" dirty="0">
                <a:solidFill>
                  <a:schemeClr val="tx2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42</a:t>
            </a:r>
            <a:r>
              <a:rPr lang="ru-RU" sz="4400" dirty="0">
                <a:solidFill>
                  <a:schemeClr val="tx2"/>
                </a:solidFill>
              </a:rPr>
              <a:t>-</a:t>
            </a:r>
            <a:r>
              <a:rPr lang="en-US" sz="4400" dirty="0">
                <a:solidFill>
                  <a:schemeClr val="tx2"/>
                </a:solidFill>
              </a:rPr>
              <a:t>48pt</a:t>
            </a:r>
            <a:r>
              <a:rPr lang="ru-RU" sz="4400" dirty="0">
                <a:solidFill>
                  <a:schemeClr val="tx2"/>
                </a:solidFill>
              </a:rPr>
              <a:t>. 2 строки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04C048-E8E6-252B-647C-EC9D55C6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9432" y="6187278"/>
            <a:ext cx="2768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E4297-494D-41A0-A9A1-1C4D84CF3C53}" type="datetimeFigureOut">
              <a:rPr lang="ru-RU" smtClean="0"/>
              <a:pPr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D40E45-0C4E-8CA6-9700-71C313A6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5269" y="6184101"/>
            <a:ext cx="589279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A6E3C8-EBC4-916B-B393-ECB338AA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95696" y="6183079"/>
            <a:ext cx="1783883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2E19-E52D-4F7B-88A2-C8304CCAAAC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C11DAD40-93FD-38FC-269C-2BDA5929744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51104" y="3497737"/>
            <a:ext cx="3413518" cy="253230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18 – 24pt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6FE5A196-B1A7-9D31-278F-6680433C2DF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814417" y="3495674"/>
            <a:ext cx="3413518" cy="253230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18 – 24pt</a:t>
            </a:r>
            <a:endParaRPr lang="ru-RU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F922064B-4DE2-01D3-046D-52CA38B7C2B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466060" y="3495673"/>
            <a:ext cx="3413518" cy="253230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18 – 24pt</a:t>
            </a:r>
            <a:endParaRPr lang="ru-RU" dirty="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B95EEC5-A0AA-16CA-B523-719290194AC8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139432" y="1731400"/>
            <a:ext cx="3413518" cy="1609102"/>
          </a:xfrm>
        </p:spPr>
        <p:txBody>
          <a:bodyPr>
            <a:noAutofit/>
          </a:bodyPr>
          <a:lstStyle>
            <a:lvl1pPr marL="0" indent="0">
              <a:buNone/>
              <a:defRPr sz="1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123</a:t>
            </a: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98A29A72-C10B-84CA-275A-FEFFD6F5091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802746" y="1730450"/>
            <a:ext cx="3413518" cy="1609102"/>
          </a:xfrm>
        </p:spPr>
        <p:txBody>
          <a:bodyPr>
            <a:noAutofit/>
          </a:bodyPr>
          <a:lstStyle>
            <a:lvl1pPr marL="0" indent="0">
              <a:buNone/>
              <a:defRPr sz="1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456</a:t>
            </a: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676CDDCC-39A2-339E-524F-6F1DFA6B2540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466060" y="1730448"/>
            <a:ext cx="3413518" cy="1609102"/>
          </a:xfrm>
        </p:spPr>
        <p:txBody>
          <a:bodyPr>
            <a:noAutofit/>
          </a:bodyPr>
          <a:lstStyle>
            <a:lvl1pPr marL="0" indent="0">
              <a:buNone/>
              <a:defRPr sz="1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235455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текс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E85B854-037C-4C80-2FB7-95B42EBEC3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9431" y="302423"/>
            <a:ext cx="10740147" cy="5729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18 – 24pt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04C048-E8E6-252B-647C-EC9D55C6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9432" y="6190453"/>
            <a:ext cx="2768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E4297-494D-41A0-A9A1-1C4D84CF3C53}" type="datetimeFigureOut">
              <a:rPr lang="ru-RU" smtClean="0"/>
              <a:pPr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D40E45-0C4E-8CA6-9700-71C313A6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5269" y="6184101"/>
            <a:ext cx="589279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A6E3C8-EBC4-916B-B393-ECB338AA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95696" y="6183079"/>
            <a:ext cx="1783883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2E19-E52D-4F7B-88A2-C8304CCAAAC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435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текст по колонкам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E85B854-037C-4C80-2FB7-95B42EBEC3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9431" y="308775"/>
            <a:ext cx="10740147" cy="5722928"/>
          </a:xfrm>
        </p:spPr>
        <p:txBody>
          <a:bodyPr numCol="3" spcCol="18000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</a:t>
            </a:r>
            <a:endParaRPr lang="ru-RU" dirty="0"/>
          </a:p>
          <a:p>
            <a:pPr lvl="0"/>
            <a:r>
              <a:rPr lang="en-US" dirty="0"/>
              <a:t>NT Sakharov Regular 18 – 24pt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Если текста много, разбейте его на колонки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04C048-E8E6-252B-647C-EC9D55C6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9432" y="6190453"/>
            <a:ext cx="2768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E4297-494D-41A0-A9A1-1C4D84CF3C53}" type="datetimeFigureOut">
              <a:rPr lang="ru-RU" smtClean="0"/>
              <a:pPr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D40E45-0C4E-8CA6-9700-71C313A6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5269" y="6184101"/>
            <a:ext cx="589279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A6E3C8-EBC4-916B-B393-ECB338AA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95696" y="6183079"/>
            <a:ext cx="1783883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2E19-E52D-4F7B-88A2-C8304CCAAAC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111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текст со сноско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E85B854-037C-4C80-2FB7-95B42EBEC3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9431" y="5412582"/>
            <a:ext cx="10740147" cy="6191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400">
                <a:solidFill>
                  <a:schemeClr val="tx2"/>
                </a:solidFill>
              </a:defRPr>
            </a:lvl2pPr>
            <a:lvl3pPr marL="914400" indent="0">
              <a:buNone/>
              <a:defRPr sz="2400">
                <a:solidFill>
                  <a:schemeClr val="tx2"/>
                </a:solidFill>
              </a:defRPr>
            </a:lvl3pPr>
            <a:lvl4pPr marL="1371600" indent="0">
              <a:buNone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</a:t>
            </a:r>
            <a:r>
              <a:rPr lang="ru-RU" dirty="0"/>
              <a:t>6</a:t>
            </a:r>
            <a:r>
              <a:rPr lang="en-US" dirty="0"/>
              <a:t> – </a:t>
            </a:r>
            <a:r>
              <a:rPr lang="ru-RU" dirty="0"/>
              <a:t>32</a:t>
            </a:r>
            <a:r>
              <a:rPr lang="en-US" dirty="0"/>
              <a:t>pt</a:t>
            </a:r>
            <a:r>
              <a:rPr lang="ru-RU" dirty="0"/>
              <a:t>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04C048-E8E6-252B-647C-EC9D55C6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9432" y="6190453"/>
            <a:ext cx="2768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E4297-494D-41A0-A9A1-1C4D84CF3C53}" type="datetimeFigureOut">
              <a:rPr lang="ru-RU" smtClean="0"/>
              <a:pPr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D40E45-0C4E-8CA6-9700-71C313A6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5269" y="6184101"/>
            <a:ext cx="589279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A6E3C8-EBC4-916B-B393-ECB338AA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95696" y="6183079"/>
            <a:ext cx="1783883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2E19-E52D-4F7B-88A2-C8304CCAAAC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A44BBBFD-E1F6-D30B-5AB5-5F83BDB514C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139431" y="308774"/>
            <a:ext cx="10740147" cy="495141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18 – 24pt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22305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9F5D3-B5E7-BDF8-4E7E-53E5C9908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9432" y="304557"/>
            <a:ext cx="10740147" cy="1272783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4500"/>
            </a:lvl1pPr>
          </a:lstStyle>
          <a:p>
            <a:r>
              <a:rPr lang="ru-RU" sz="4400" dirty="0">
                <a:solidFill>
                  <a:schemeClr val="tx2"/>
                </a:solidFill>
              </a:rPr>
              <a:t>Заголовок слайда.  </a:t>
            </a:r>
            <a:r>
              <a:rPr lang="en-US" sz="4400" dirty="0">
                <a:solidFill>
                  <a:schemeClr val="tx2"/>
                </a:solidFill>
              </a:rPr>
              <a:t>NT Sakharov </a:t>
            </a:r>
            <a:br>
              <a:rPr lang="ru-RU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Semi-bold </a:t>
            </a:r>
            <a:r>
              <a:rPr lang="ru-RU" sz="4400" dirty="0">
                <a:solidFill>
                  <a:schemeClr val="tx2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42</a:t>
            </a:r>
            <a:r>
              <a:rPr lang="ru-RU" sz="4400" dirty="0">
                <a:solidFill>
                  <a:schemeClr val="tx2"/>
                </a:solidFill>
              </a:rPr>
              <a:t>-</a:t>
            </a:r>
            <a:r>
              <a:rPr lang="en-US" sz="4400" dirty="0">
                <a:solidFill>
                  <a:schemeClr val="tx2"/>
                </a:solidFill>
              </a:rPr>
              <a:t>48pt</a:t>
            </a:r>
            <a:r>
              <a:rPr lang="ru-RU" sz="4400" dirty="0">
                <a:solidFill>
                  <a:schemeClr val="tx2"/>
                </a:solidFill>
              </a:rPr>
              <a:t>. 2 строки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04C048-E8E6-252B-647C-EC9D55C6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9432" y="6187278"/>
            <a:ext cx="2768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E4297-494D-41A0-A9A1-1C4D84CF3C53}" type="datetimeFigureOut">
              <a:rPr lang="ru-RU" smtClean="0"/>
              <a:pPr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D40E45-0C4E-8CA6-9700-71C313A6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5269" y="6184101"/>
            <a:ext cx="589279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A6E3C8-EBC4-916B-B393-ECB338AA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95696" y="6183079"/>
            <a:ext cx="1783883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2E19-E52D-4F7B-88A2-C8304CCAAAC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199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Логотип темн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36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ложка темна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71C9C-9060-482F-214C-206F9A8952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92129" y="2030931"/>
            <a:ext cx="9048048" cy="1950519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54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слайда.    </a:t>
            </a:r>
            <a:br>
              <a:rPr lang="ru-RU" dirty="0"/>
            </a:br>
            <a:r>
              <a:rPr lang="en-US" dirty="0"/>
              <a:t>NT</a:t>
            </a:r>
            <a:r>
              <a:rPr lang="ru-RU" dirty="0"/>
              <a:t> </a:t>
            </a:r>
            <a:r>
              <a:rPr lang="en-US" dirty="0"/>
              <a:t>Sakharov Semi-bold 48-64pt. 3 </a:t>
            </a:r>
            <a:r>
              <a:rPr lang="ru-RU" dirty="0"/>
              <a:t>строки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0CC0E9-678A-D850-8F74-3D1740AF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92130" y="494681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0E4297-494D-41A0-A9A1-1C4D84CF3C53}" type="datetimeFigureOut">
              <a:rPr lang="ru-RU" smtClean="0"/>
              <a:pPr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E77136-47EF-A085-6F81-1388E79D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3041" y="4959510"/>
            <a:ext cx="3809398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DC876D-A66A-27C9-C2FC-F8CA143D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0150" y="4962766"/>
            <a:ext cx="222002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762E19-E52D-4F7B-88A2-C8304CCAAAC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E5D102C5-1974-D06C-B9CC-AABB53CAFA3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992129" y="4118294"/>
            <a:ext cx="9048047" cy="694767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buNone/>
              <a:defRPr sz="1900">
                <a:solidFill>
                  <a:schemeClr val="bg1"/>
                </a:solidFill>
                <a:latin typeface="NT Sakharov Medium" pitchFamily="2" charset="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894882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Логотип светл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89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стая обложка темна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71C9C-9060-482F-214C-206F9A8952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92130" y="2030931"/>
            <a:ext cx="9048047" cy="2800951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54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слайда.    </a:t>
            </a:r>
            <a:br>
              <a:rPr lang="ru-RU" dirty="0"/>
            </a:br>
            <a:r>
              <a:rPr lang="en-US" dirty="0"/>
              <a:t>NT</a:t>
            </a:r>
            <a:r>
              <a:rPr lang="ru-RU" dirty="0"/>
              <a:t> </a:t>
            </a:r>
            <a:r>
              <a:rPr lang="en-US" dirty="0"/>
              <a:t>Sakharov Semi-bold 48-64pt. 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строки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0CC0E9-678A-D850-8F74-3D1740AF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92130" y="494681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0E4297-494D-41A0-A9A1-1C4D84CF3C53}" type="datetimeFigureOut">
              <a:rPr lang="ru-RU" smtClean="0"/>
              <a:pPr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E77136-47EF-A085-6F81-1388E79D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3041" y="4959510"/>
            <a:ext cx="3809398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DC876D-A66A-27C9-C2FC-F8CA143D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0150" y="4962766"/>
            <a:ext cx="222002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762E19-E52D-4F7B-88A2-C8304CCAAAC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65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Сложная обложка светла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71C9C-9060-482F-214C-206F9A8952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92130" y="2030931"/>
            <a:ext cx="9048047" cy="1950519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54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dirty="0"/>
              <a:t>Заголовок слайда.    </a:t>
            </a:r>
            <a:br>
              <a:rPr lang="ru-RU" dirty="0"/>
            </a:br>
            <a:r>
              <a:rPr lang="en-US" dirty="0"/>
              <a:t>NT</a:t>
            </a:r>
            <a:r>
              <a:rPr lang="ru-RU" dirty="0"/>
              <a:t> </a:t>
            </a:r>
            <a:r>
              <a:rPr lang="en-US" dirty="0"/>
              <a:t>Sakharov Semi-bold 48-64pt. 3 </a:t>
            </a:r>
            <a:r>
              <a:rPr lang="ru-RU" dirty="0"/>
              <a:t>строки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0CC0E9-678A-D850-8F74-3D1740AF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92130" y="4946811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E4297-494D-41A0-A9A1-1C4D84CF3C53}" type="datetimeFigureOut">
              <a:rPr lang="ru-RU" smtClean="0"/>
              <a:pPr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E77136-47EF-A085-6F81-1388E79D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3041" y="4959510"/>
            <a:ext cx="3809398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DC876D-A66A-27C9-C2FC-F8CA143D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0150" y="4962766"/>
            <a:ext cx="2220027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2E19-E52D-4F7B-88A2-C8304CCAAAC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E5D102C5-1974-D06C-B9CC-AABB53CAFA3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992130" y="4118294"/>
            <a:ext cx="2743200" cy="694767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buNone/>
              <a:defRPr sz="1900">
                <a:solidFill>
                  <a:schemeClr val="tx2"/>
                </a:solidFill>
                <a:latin typeface="NT Sakharov Medium" pitchFamily="2" charset="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Автор презентации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6ADEB6-F7F4-E1AA-2D69-44BFC98E14B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820150" y="4118294"/>
            <a:ext cx="2220027" cy="694766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buNone/>
              <a:defRPr sz="1900">
                <a:solidFill>
                  <a:schemeClr val="tx2"/>
                </a:solidFill>
                <a:latin typeface="NT Sakharov Medium" pitchFamily="2" charset="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Прочая информация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53AF0700-405E-03A5-1FBC-E582E499509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873041" y="4118294"/>
            <a:ext cx="3809398" cy="694766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buNone/>
              <a:defRPr sz="1900">
                <a:solidFill>
                  <a:schemeClr val="tx2"/>
                </a:solidFill>
                <a:latin typeface="NT Sakharov Medium" pitchFamily="2" charset="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Подразделение школы или предмет</a:t>
            </a:r>
          </a:p>
        </p:txBody>
      </p:sp>
    </p:spTree>
    <p:extLst>
      <p:ext uri="{BB962C8B-B14F-4D97-AF65-F5344CB8AC3E}">
        <p14:creationId xmlns:p14="http://schemas.microsoft.com/office/powerpoint/2010/main" val="85539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ложка светла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71C9C-9060-482F-214C-206F9A8952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92130" y="2030931"/>
            <a:ext cx="9048048" cy="1950519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54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dirty="0"/>
              <a:t>Заголовок слайда.    </a:t>
            </a:r>
            <a:br>
              <a:rPr lang="ru-RU" dirty="0"/>
            </a:br>
            <a:r>
              <a:rPr lang="en-US" dirty="0"/>
              <a:t>NT</a:t>
            </a:r>
            <a:r>
              <a:rPr lang="ru-RU" dirty="0"/>
              <a:t> </a:t>
            </a:r>
            <a:r>
              <a:rPr lang="en-US" dirty="0"/>
              <a:t>Sakharov Semi-bold 48-64pt. 3 </a:t>
            </a:r>
            <a:r>
              <a:rPr lang="ru-RU" dirty="0"/>
              <a:t>строки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0CC0E9-678A-D850-8F74-3D1740AF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92130" y="4946811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E4297-494D-41A0-A9A1-1C4D84CF3C53}" type="datetimeFigureOut">
              <a:rPr lang="ru-RU" smtClean="0"/>
              <a:pPr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E77136-47EF-A085-6F81-1388E79D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3041" y="4959510"/>
            <a:ext cx="3809398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DC876D-A66A-27C9-C2FC-F8CA143D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0150" y="4962766"/>
            <a:ext cx="2220027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2E19-E52D-4F7B-88A2-C8304CCAAAC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E5D102C5-1974-D06C-B9CC-AABB53CAFA3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992129" y="4118294"/>
            <a:ext cx="9048047" cy="694767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buNone/>
              <a:defRPr sz="1900">
                <a:solidFill>
                  <a:schemeClr val="tx2"/>
                </a:solidFill>
                <a:latin typeface="NT Sakharov Medium" pitchFamily="2" charset="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1378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стая обложка светла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71C9C-9060-482F-214C-206F9A8952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92130" y="2030931"/>
            <a:ext cx="9048047" cy="2800951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54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dirty="0"/>
              <a:t>Заголовок слайда.    </a:t>
            </a:r>
            <a:br>
              <a:rPr lang="ru-RU" dirty="0"/>
            </a:br>
            <a:r>
              <a:rPr lang="en-US" dirty="0"/>
              <a:t>NT</a:t>
            </a:r>
            <a:r>
              <a:rPr lang="ru-RU" dirty="0"/>
              <a:t> </a:t>
            </a:r>
            <a:r>
              <a:rPr lang="en-US" dirty="0"/>
              <a:t>Sakharov Semi-bold 48-64pt. 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строки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0CC0E9-678A-D850-8F74-3D1740AF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92130" y="4946811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E4297-494D-41A0-A9A1-1C4D84CF3C53}" type="datetimeFigureOut">
              <a:rPr lang="ru-RU" smtClean="0"/>
              <a:pPr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E77136-47EF-A085-6F81-1388E79D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3041" y="4959510"/>
            <a:ext cx="3809398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DC876D-A66A-27C9-C2FC-F8CA143D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0150" y="4962766"/>
            <a:ext cx="2220027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2E19-E52D-4F7B-88A2-C8304CCAAAC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1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текс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9F5D3-B5E7-BDF8-4E7E-53E5C9908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9432" y="304557"/>
            <a:ext cx="10740147" cy="1272783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4500"/>
            </a:lvl1pPr>
          </a:lstStyle>
          <a:p>
            <a:r>
              <a:rPr lang="ru-RU" sz="4400" dirty="0">
                <a:solidFill>
                  <a:schemeClr val="tx2"/>
                </a:solidFill>
              </a:rPr>
              <a:t>Заголовок слайда.  </a:t>
            </a:r>
            <a:r>
              <a:rPr lang="en-US" sz="4400" dirty="0">
                <a:solidFill>
                  <a:schemeClr val="tx2"/>
                </a:solidFill>
              </a:rPr>
              <a:t>NT Sakharov </a:t>
            </a:r>
            <a:br>
              <a:rPr lang="ru-RU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Semi-bold </a:t>
            </a:r>
            <a:r>
              <a:rPr lang="ru-RU" sz="4400" dirty="0">
                <a:solidFill>
                  <a:schemeClr val="tx2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42</a:t>
            </a:r>
            <a:r>
              <a:rPr lang="ru-RU" sz="4400" dirty="0">
                <a:solidFill>
                  <a:schemeClr val="tx2"/>
                </a:solidFill>
              </a:rPr>
              <a:t>-</a:t>
            </a:r>
            <a:r>
              <a:rPr lang="en-US" sz="4400" dirty="0">
                <a:solidFill>
                  <a:schemeClr val="tx2"/>
                </a:solidFill>
              </a:rPr>
              <a:t>48pt</a:t>
            </a:r>
            <a:r>
              <a:rPr lang="ru-RU" sz="4400" dirty="0">
                <a:solidFill>
                  <a:schemeClr val="tx2"/>
                </a:solidFill>
              </a:rPr>
              <a:t>. 2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85B854-037C-4C80-2FB7-95B42EBEC3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9431" y="1729742"/>
            <a:ext cx="10740147" cy="429958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18 – 24pt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04C048-E8E6-252B-647C-EC9D55C6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9432" y="6190453"/>
            <a:ext cx="2768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E4297-494D-41A0-A9A1-1C4D84CF3C53}" type="datetimeFigureOut">
              <a:rPr lang="ru-RU" smtClean="0"/>
              <a:pPr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D40E45-0C4E-8CA6-9700-71C313A6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5269" y="6184101"/>
            <a:ext cx="589279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A6E3C8-EBC4-916B-B393-ECB338AA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95696" y="6183079"/>
            <a:ext cx="1783883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2E19-E52D-4F7B-88A2-C8304CCAAAC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99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текст со сноско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9F5D3-B5E7-BDF8-4E7E-53E5C9908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9432" y="304557"/>
            <a:ext cx="10740147" cy="1272783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4500"/>
            </a:lvl1pPr>
          </a:lstStyle>
          <a:p>
            <a:r>
              <a:rPr lang="ru-RU" sz="4400" dirty="0">
                <a:solidFill>
                  <a:schemeClr val="tx2"/>
                </a:solidFill>
              </a:rPr>
              <a:t>Заголовок слайда.  </a:t>
            </a:r>
            <a:r>
              <a:rPr lang="en-US" sz="4400" dirty="0">
                <a:solidFill>
                  <a:schemeClr val="tx2"/>
                </a:solidFill>
              </a:rPr>
              <a:t>NT Sakharov </a:t>
            </a:r>
            <a:br>
              <a:rPr lang="ru-RU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Semi-bold </a:t>
            </a:r>
            <a:r>
              <a:rPr lang="ru-RU" sz="4400" dirty="0">
                <a:solidFill>
                  <a:schemeClr val="tx2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42</a:t>
            </a:r>
            <a:r>
              <a:rPr lang="ru-RU" sz="4400" dirty="0">
                <a:solidFill>
                  <a:schemeClr val="tx2"/>
                </a:solidFill>
              </a:rPr>
              <a:t>-</a:t>
            </a:r>
            <a:r>
              <a:rPr lang="en-US" sz="4400" dirty="0">
                <a:solidFill>
                  <a:schemeClr val="tx2"/>
                </a:solidFill>
              </a:rPr>
              <a:t>48pt</a:t>
            </a:r>
            <a:r>
              <a:rPr lang="ru-RU" sz="4400" dirty="0">
                <a:solidFill>
                  <a:schemeClr val="tx2"/>
                </a:solidFill>
              </a:rPr>
              <a:t>. 2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85B854-037C-4C80-2FB7-95B42EBEC3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9431" y="5412582"/>
            <a:ext cx="10740147" cy="6191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400">
                <a:solidFill>
                  <a:schemeClr val="tx2"/>
                </a:solidFill>
              </a:defRPr>
            </a:lvl2pPr>
            <a:lvl3pPr marL="914400" indent="0">
              <a:buNone/>
              <a:defRPr sz="2400">
                <a:solidFill>
                  <a:schemeClr val="tx2"/>
                </a:solidFill>
              </a:defRPr>
            </a:lvl3pPr>
            <a:lvl4pPr marL="1371600" indent="0">
              <a:buNone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</a:t>
            </a:r>
            <a:r>
              <a:rPr lang="ru-RU" dirty="0"/>
              <a:t>6</a:t>
            </a:r>
            <a:r>
              <a:rPr lang="en-US" dirty="0"/>
              <a:t> – </a:t>
            </a:r>
            <a:r>
              <a:rPr lang="ru-RU" dirty="0"/>
              <a:t>32</a:t>
            </a:r>
            <a:r>
              <a:rPr lang="en-US" dirty="0"/>
              <a:t>pt</a:t>
            </a:r>
            <a:r>
              <a:rPr lang="ru-RU" dirty="0"/>
              <a:t>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04C048-E8E6-252B-647C-EC9D55C6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9432" y="6190453"/>
            <a:ext cx="2768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E4297-494D-41A0-A9A1-1C4D84CF3C53}" type="datetimeFigureOut">
              <a:rPr lang="ru-RU" smtClean="0"/>
              <a:pPr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D40E45-0C4E-8CA6-9700-71C313A6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5269" y="6184101"/>
            <a:ext cx="589279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A6E3C8-EBC4-916B-B393-ECB338AA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95696" y="6183079"/>
            <a:ext cx="1783883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2E19-E52D-4F7B-88A2-C8304CCAAAC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A44BBBFD-E1F6-D30B-5AB5-5F83BDB514C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139431" y="1736086"/>
            <a:ext cx="10740147" cy="352410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NT Sakharov Regular 18 – 24pt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99855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текст по колонкам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9F5D3-B5E7-BDF8-4E7E-53E5C9908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9432" y="304557"/>
            <a:ext cx="10740147" cy="1272783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4500"/>
            </a:lvl1pPr>
          </a:lstStyle>
          <a:p>
            <a:r>
              <a:rPr lang="ru-RU" sz="4400" dirty="0">
                <a:solidFill>
                  <a:schemeClr val="tx2"/>
                </a:solidFill>
              </a:rPr>
              <a:t>Заголовок слайда.  </a:t>
            </a:r>
            <a:r>
              <a:rPr lang="en-US" sz="4400" dirty="0">
                <a:solidFill>
                  <a:schemeClr val="tx2"/>
                </a:solidFill>
              </a:rPr>
              <a:t>NT Sakharov </a:t>
            </a:r>
            <a:br>
              <a:rPr lang="ru-RU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Semi-bold </a:t>
            </a:r>
            <a:r>
              <a:rPr lang="ru-RU" sz="4400" dirty="0">
                <a:solidFill>
                  <a:schemeClr val="tx2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42</a:t>
            </a:r>
            <a:r>
              <a:rPr lang="ru-RU" sz="4400" dirty="0">
                <a:solidFill>
                  <a:schemeClr val="tx2"/>
                </a:solidFill>
              </a:rPr>
              <a:t>-</a:t>
            </a:r>
            <a:r>
              <a:rPr lang="en-US" sz="4400" dirty="0">
                <a:solidFill>
                  <a:schemeClr val="tx2"/>
                </a:solidFill>
              </a:rPr>
              <a:t>48pt</a:t>
            </a:r>
            <a:r>
              <a:rPr lang="ru-RU" sz="4400" dirty="0">
                <a:solidFill>
                  <a:schemeClr val="tx2"/>
                </a:solidFill>
              </a:rPr>
              <a:t>. 2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85B854-037C-4C80-2FB7-95B42EBEC3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9431" y="1729741"/>
            <a:ext cx="10740147" cy="4301961"/>
          </a:xfrm>
        </p:spPr>
        <p:txBody>
          <a:bodyPr numCol="3" spcCol="18000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ru-RU" dirty="0"/>
              <a:t>Образец текста</a:t>
            </a:r>
            <a:r>
              <a:rPr lang="en-US" dirty="0"/>
              <a:t>. </a:t>
            </a:r>
            <a:endParaRPr lang="ru-RU" dirty="0"/>
          </a:p>
          <a:p>
            <a:pPr lvl="0"/>
            <a:r>
              <a:rPr lang="en-US" dirty="0"/>
              <a:t>NT Sakharov Regular 18 – 24pt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Если текста много, разбейте его      на колонки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04C048-E8E6-252B-647C-EC9D55C6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9432" y="6190453"/>
            <a:ext cx="2768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E4297-494D-41A0-A9A1-1C4D84CF3C53}" type="datetimeFigureOut">
              <a:rPr lang="ru-RU" smtClean="0"/>
              <a:pPr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D40E45-0C4E-8CA6-9700-71C313A6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5269" y="6184101"/>
            <a:ext cx="589279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A6E3C8-EBC4-916B-B393-ECB338AA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95696" y="6183079"/>
            <a:ext cx="1783883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2E19-E52D-4F7B-88A2-C8304CCAAAC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03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AE5FD-DCF8-B3D9-9551-7D62125C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 слайда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BB206-F357-CAC7-16E4-F790EE4E8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Текст на слайде.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9497EC-1E92-8035-D9BC-80DF4BBC6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A0E4297-494D-41A0-A9A1-1C4D84CF3C53}" type="datetimeFigureOut">
              <a:rPr lang="ru-RU" smtClean="0"/>
              <a:pPr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4E47B6-8A86-607F-6557-D8A0303B2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5FE935-A80A-27E1-CC7D-93B67FD45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3762E19-E52D-4F7B-88A2-C8304CCAAAC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07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  <p:sldLayoutId id="2147483796" r:id="rId19"/>
    <p:sldLayoutId id="2147483797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B2ED71-792B-08E4-82A4-F423452E7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C5A944-E01B-D60F-3812-905ED8304E8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FFB107-25E8-AFC9-A6C6-2F0D653E07BD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10ADAB-3A7D-8989-06AB-68808BE869F7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1014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1">
  <a:themeElements>
    <a:clrScheme name="Theme 1">
      <a:dk1>
        <a:srgbClr val="3C3C3C"/>
      </a:dk1>
      <a:lt1>
        <a:srgbClr val="F1F1F1"/>
      </a:lt1>
      <a:dk2>
        <a:srgbClr val="223A76"/>
      </a:dk2>
      <a:lt2>
        <a:srgbClr val="F2F2F2"/>
      </a:lt2>
      <a:accent1>
        <a:srgbClr val="5C88DA"/>
      </a:accent1>
      <a:accent2>
        <a:srgbClr val="EF3340"/>
      </a:accent2>
      <a:accent3>
        <a:srgbClr val="4D4D4D"/>
      </a:accent3>
      <a:accent4>
        <a:srgbClr val="FFB81C"/>
      </a:accent4>
      <a:accent5>
        <a:srgbClr val="B8CCEA"/>
      </a:accent5>
      <a:accent6>
        <a:srgbClr val="6CC24A"/>
      </a:accent6>
      <a:hlink>
        <a:srgbClr val="223A76"/>
      </a:hlink>
      <a:folHlink>
        <a:srgbClr val="223A76"/>
      </a:folHlink>
    </a:clrScheme>
    <a:fontScheme name="MAEI SCHOOL 200">
      <a:majorFont>
        <a:latin typeface="NT Sakharov Semi Bold"/>
        <a:ea typeface=""/>
        <a:cs typeface=""/>
      </a:majorFont>
      <a:minorFont>
        <a:latin typeface="NT Sakharov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1" id="{B9BC5F02-41D2-4651-8346-DD052ED4ECC6}" vid="{B763ADD1-1CC9-4483-9C2C-0850A0B05A7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1</Template>
  <TotalTime>12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NT Sakharov Medium</vt:lpstr>
      <vt:lpstr>NT Sakharov</vt:lpstr>
      <vt:lpstr>NT Sakharov Semi Bold</vt:lpstr>
      <vt:lpstr>Arial</vt:lpstr>
      <vt:lpstr>Theme 1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 Коваленко</dc:creator>
  <cp:lastModifiedBy>Иван Коваленко</cp:lastModifiedBy>
  <cp:revision>3</cp:revision>
  <dcterms:created xsi:type="dcterms:W3CDTF">2023-08-03T07:42:39Z</dcterms:created>
  <dcterms:modified xsi:type="dcterms:W3CDTF">2023-08-08T04:59:27Z</dcterms:modified>
</cp:coreProperties>
</file>