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77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NT Sakharov" pitchFamily="2" charset="-52"/>
      <p:regular r:id="rId9"/>
      <p:bold r:id="rId10"/>
    </p:embeddedFont>
    <p:embeddedFont>
      <p:font typeface="NT Sakharov Medium" pitchFamily="2" charset="-52"/>
      <p:regular r:id="rId11"/>
    </p:embeddedFont>
    <p:embeddedFont>
      <p:font typeface="NT Sakharov Semi Bold" pitchFamily="2" charset="-52"/>
      <p:bold r:id="rId1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1E85682-64B2-9DCC-4990-CA7B968063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15E932-E5D0-DB03-8BEE-441759EBB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D94FB-8916-470A-BA81-9C2B582548F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B66DC4-9125-F23A-F822-8DFE3635CC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A209FD-9267-EF7C-8C6A-6120117B56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CF311-7346-4C11-8C08-4857B4621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657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стая 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>
            <a:extLst>
              <a:ext uri="{FF2B5EF4-FFF2-40B4-BE49-F238E27FC236}">
                <a16:creationId xmlns:a16="http://schemas.microsoft.com/office/drawing/2014/main" id="{35FCDC41-4AAE-E454-63C7-2805284788B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17575" y="152400"/>
            <a:ext cx="11112500" cy="65433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Вставьте фоновое изображение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71C9C-9060-482F-214C-206F9A8952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825" y="2440325"/>
            <a:ext cx="8997394" cy="3025099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lang="ru-RU" sz="6000" cap="all" baseline="0" dirty="0">
                <a:latin typeface="+mn-lt"/>
              </a:defRPr>
            </a:lvl1pPr>
          </a:lstStyle>
          <a:p>
            <a:r>
              <a:rPr lang="ru-RU" dirty="0"/>
              <a:t>Заголовок слайда.    </a:t>
            </a:r>
            <a:br>
              <a:rPr lang="ru-RU" dirty="0"/>
            </a:br>
            <a:r>
              <a:rPr lang="en-US" dirty="0"/>
              <a:t>NT</a:t>
            </a:r>
            <a:r>
              <a:rPr lang="ru-RU" dirty="0"/>
              <a:t> </a:t>
            </a:r>
            <a:r>
              <a:rPr lang="en-US" dirty="0"/>
              <a:t>Sakharov </a:t>
            </a:r>
            <a:r>
              <a:rPr lang="ru-RU" dirty="0"/>
              <a:t>42</a:t>
            </a:r>
            <a:r>
              <a:rPr lang="en-US" dirty="0"/>
              <a:t>-</a:t>
            </a:r>
            <a:r>
              <a:rPr lang="ru-RU" dirty="0"/>
              <a:t>64</a:t>
            </a:r>
            <a:r>
              <a:rPr lang="en-US" dirty="0"/>
              <a:t>pt. </a:t>
            </a:r>
            <a:br>
              <a:rPr lang="ru-RU" dirty="0"/>
            </a:br>
            <a:r>
              <a:rPr lang="ru-RU" dirty="0"/>
              <a:t>3 или 4 строки</a:t>
            </a:r>
          </a:p>
        </p:txBody>
      </p:sp>
    </p:spTree>
    <p:extLst>
      <p:ext uri="{BB962C8B-B14F-4D97-AF65-F5344CB8AC3E}">
        <p14:creationId xmlns:p14="http://schemas.microsoft.com/office/powerpoint/2010/main" val="52006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гориз. текста, заголовок в две строки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9F5D3-B5E7-BDF8-4E7E-53E5C9908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9430" y="214070"/>
            <a:ext cx="10740147" cy="1100380"/>
          </a:xfrm>
        </p:spPr>
        <p:txBody>
          <a:bodyPr anchor="ctr">
            <a:noAutofit/>
          </a:bodyPr>
          <a:lstStyle>
            <a:lvl1pPr>
              <a:lnSpc>
                <a:spcPct val="7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ru-RU" sz="4400" dirty="0">
                <a:solidFill>
                  <a:schemeClr val="tx2"/>
                </a:solidFill>
              </a:rPr>
              <a:t>Заголовок слайда.  </a:t>
            </a:r>
            <a:r>
              <a:rPr lang="en-US" sz="4400" dirty="0">
                <a:solidFill>
                  <a:schemeClr val="tx2"/>
                </a:solidFill>
              </a:rPr>
              <a:t>NT Sakharov </a:t>
            </a:r>
            <a:br>
              <a:rPr lang="ru-RU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Semi-bold </a:t>
            </a:r>
            <a:r>
              <a:rPr lang="ru-RU" sz="4400" dirty="0">
                <a:solidFill>
                  <a:schemeClr val="tx2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42</a:t>
            </a:r>
            <a:r>
              <a:rPr lang="ru-RU" sz="4400" dirty="0">
                <a:solidFill>
                  <a:schemeClr val="tx2"/>
                </a:solidFill>
              </a:rPr>
              <a:t>-</a:t>
            </a:r>
            <a:r>
              <a:rPr lang="en-US" sz="4400" dirty="0">
                <a:solidFill>
                  <a:schemeClr val="tx2"/>
                </a:solidFill>
              </a:rPr>
              <a:t>48pt</a:t>
            </a:r>
            <a:r>
              <a:rPr lang="ru-RU" sz="4400" dirty="0">
                <a:solidFill>
                  <a:schemeClr val="tx2"/>
                </a:solidFill>
              </a:rPr>
              <a:t>. 2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85B854-037C-4C80-2FB7-95B42EBEC3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9431" y="1603681"/>
            <a:ext cx="10740147" cy="230505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18 – 24pt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9DEB5ADA-7922-0A72-0403-131DFE01CBA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39429" y="4282093"/>
            <a:ext cx="10740147" cy="230505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18 – 24pt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4941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, сплошной фо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E85B854-037C-4C80-2FB7-95B42EBEC3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9431" y="1769806"/>
            <a:ext cx="10740147" cy="481733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18 – 24pt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6596E9B-31B5-2CCD-0D45-FEB3F14968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9432" y="304557"/>
            <a:ext cx="10740147" cy="1272783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4500"/>
            </a:lvl1pPr>
          </a:lstStyle>
          <a:p>
            <a:r>
              <a:rPr lang="ru-RU" sz="4400" dirty="0">
                <a:solidFill>
                  <a:schemeClr val="tx2"/>
                </a:solidFill>
              </a:rPr>
              <a:t>Заголовок слайда.  </a:t>
            </a:r>
            <a:r>
              <a:rPr lang="en-US" sz="4400" dirty="0">
                <a:solidFill>
                  <a:schemeClr val="tx2"/>
                </a:solidFill>
              </a:rPr>
              <a:t>NT Sakharov </a:t>
            </a:r>
            <a:br>
              <a:rPr lang="ru-RU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Semi-bold </a:t>
            </a:r>
            <a:r>
              <a:rPr lang="ru-RU" sz="4400" dirty="0">
                <a:solidFill>
                  <a:schemeClr val="tx2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42</a:t>
            </a:r>
            <a:r>
              <a:rPr lang="ru-RU" sz="4400" dirty="0">
                <a:solidFill>
                  <a:schemeClr val="tx2"/>
                </a:solidFill>
              </a:rPr>
              <a:t>-</a:t>
            </a:r>
            <a:r>
              <a:rPr lang="en-US" sz="4400" dirty="0">
                <a:solidFill>
                  <a:schemeClr val="tx2"/>
                </a:solidFill>
              </a:rPr>
              <a:t>48pt</a:t>
            </a:r>
            <a:r>
              <a:rPr lang="ru-RU" sz="4400" dirty="0">
                <a:solidFill>
                  <a:schemeClr val="tx2"/>
                </a:solidFill>
              </a:rPr>
              <a:t>. 2 строки</a:t>
            </a:r>
          </a:p>
        </p:txBody>
      </p:sp>
    </p:spTree>
    <p:extLst>
      <p:ext uri="{BB962C8B-B14F-4D97-AF65-F5344CB8AC3E}">
        <p14:creationId xmlns:p14="http://schemas.microsoft.com/office/powerpoint/2010/main" val="1064266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со сноской, сплошной фо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E85B854-037C-4C80-2FB7-95B42EBEC3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9431" y="1750142"/>
            <a:ext cx="10740147" cy="405089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18 – 24pt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661D1DD-4C25-2825-8CF1-D92DBF44F3E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39429" y="6162675"/>
            <a:ext cx="10740147" cy="481254"/>
          </a:xfrm>
        </p:spPr>
        <p:txBody>
          <a:bodyPr anchor="ctr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</a:t>
            </a:r>
            <a:r>
              <a:rPr lang="ru-RU" dirty="0"/>
              <a:t>4</a:t>
            </a:r>
            <a:r>
              <a:rPr lang="en-US" dirty="0"/>
              <a:t> – </a:t>
            </a:r>
            <a:r>
              <a:rPr lang="ru-RU" dirty="0"/>
              <a:t>18</a:t>
            </a:r>
            <a:r>
              <a:rPr lang="en-US" dirty="0"/>
              <a:t>pt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54DD0C-9445-5E6A-A83F-0D3BF4A1F8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9432" y="304557"/>
            <a:ext cx="10740147" cy="1272783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4500"/>
            </a:lvl1pPr>
          </a:lstStyle>
          <a:p>
            <a:r>
              <a:rPr lang="ru-RU" sz="4400" dirty="0">
                <a:solidFill>
                  <a:schemeClr val="tx2"/>
                </a:solidFill>
              </a:rPr>
              <a:t>Заголовок слайда.  </a:t>
            </a:r>
            <a:r>
              <a:rPr lang="en-US" sz="4400" dirty="0">
                <a:solidFill>
                  <a:schemeClr val="tx2"/>
                </a:solidFill>
              </a:rPr>
              <a:t>NT Sakharov </a:t>
            </a:r>
            <a:br>
              <a:rPr lang="ru-RU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Semi-bold </a:t>
            </a:r>
            <a:r>
              <a:rPr lang="ru-RU" sz="4400" dirty="0">
                <a:solidFill>
                  <a:schemeClr val="tx2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42</a:t>
            </a:r>
            <a:r>
              <a:rPr lang="ru-RU" sz="4400" dirty="0">
                <a:solidFill>
                  <a:schemeClr val="tx2"/>
                </a:solidFill>
              </a:rPr>
              <a:t>-</a:t>
            </a:r>
            <a:r>
              <a:rPr lang="en-US" sz="4400" dirty="0">
                <a:solidFill>
                  <a:schemeClr val="tx2"/>
                </a:solidFill>
              </a:rPr>
              <a:t>48pt</a:t>
            </a:r>
            <a:r>
              <a:rPr lang="ru-RU" sz="4400" dirty="0">
                <a:solidFill>
                  <a:schemeClr val="tx2"/>
                </a:solidFill>
              </a:rPr>
              <a:t>. 2 строки</a:t>
            </a:r>
          </a:p>
        </p:txBody>
      </p:sp>
    </p:spTree>
    <p:extLst>
      <p:ext uri="{BB962C8B-B14F-4D97-AF65-F5344CB8AC3E}">
        <p14:creationId xmlns:p14="http://schemas.microsoft.com/office/powerpoint/2010/main" val="758519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текста, сплошной фо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E85B854-037C-4C80-2FB7-95B42EBEC3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9431" y="1779640"/>
            <a:ext cx="5115319" cy="480750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2200"/>
            </a:lvl2pPr>
            <a:lvl3pPr marL="914400" indent="0">
              <a:buNone/>
              <a:defRPr sz="2200"/>
            </a:lvl3pPr>
            <a:lvl4pPr marL="1371600" indent="0">
              <a:buNone/>
              <a:defRPr sz="2200"/>
            </a:lvl4pPr>
            <a:lvl5pPr marL="1828800" indent="0">
              <a:buNone/>
              <a:defRPr sz="22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18 – 24pt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302D5C8-5177-F5A6-58B7-70B944E7C0F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711950" y="1779639"/>
            <a:ext cx="5167626" cy="480750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2200"/>
            </a:lvl2pPr>
            <a:lvl3pPr marL="914400" indent="0">
              <a:buNone/>
              <a:defRPr sz="2200"/>
            </a:lvl3pPr>
            <a:lvl4pPr marL="1371600" indent="0">
              <a:buNone/>
              <a:defRPr sz="2200"/>
            </a:lvl4pPr>
            <a:lvl5pPr marL="1828800" indent="0">
              <a:buNone/>
              <a:defRPr sz="22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18 – 24pt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031BE03-6EB5-6921-5337-DB9AD7492E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9432" y="304557"/>
            <a:ext cx="10740147" cy="1272783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4500"/>
            </a:lvl1pPr>
          </a:lstStyle>
          <a:p>
            <a:r>
              <a:rPr lang="ru-RU" sz="4400" dirty="0">
                <a:solidFill>
                  <a:schemeClr val="tx2"/>
                </a:solidFill>
              </a:rPr>
              <a:t>Заголовок слайда.  </a:t>
            </a:r>
            <a:r>
              <a:rPr lang="en-US" sz="4400" dirty="0">
                <a:solidFill>
                  <a:schemeClr val="tx2"/>
                </a:solidFill>
              </a:rPr>
              <a:t>NT Sakharov </a:t>
            </a:r>
            <a:br>
              <a:rPr lang="ru-RU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Semi-bold </a:t>
            </a:r>
            <a:r>
              <a:rPr lang="ru-RU" sz="4400" dirty="0">
                <a:solidFill>
                  <a:schemeClr val="tx2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42</a:t>
            </a:r>
            <a:r>
              <a:rPr lang="ru-RU" sz="4400" dirty="0">
                <a:solidFill>
                  <a:schemeClr val="tx2"/>
                </a:solidFill>
              </a:rPr>
              <a:t>-</a:t>
            </a:r>
            <a:r>
              <a:rPr lang="en-US" sz="4400" dirty="0">
                <a:solidFill>
                  <a:schemeClr val="tx2"/>
                </a:solidFill>
              </a:rPr>
              <a:t>48pt</a:t>
            </a:r>
            <a:r>
              <a:rPr lang="ru-RU" sz="4400" dirty="0">
                <a:solidFill>
                  <a:schemeClr val="tx2"/>
                </a:solidFill>
              </a:rPr>
              <a:t>. 2 строки</a:t>
            </a:r>
          </a:p>
        </p:txBody>
      </p:sp>
    </p:spTree>
    <p:extLst>
      <p:ext uri="{BB962C8B-B14F-4D97-AF65-F5344CB8AC3E}">
        <p14:creationId xmlns:p14="http://schemas.microsoft.com/office/powerpoint/2010/main" val="1945703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факт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9F5D3-B5E7-BDF8-4E7E-53E5C9908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9432" y="304557"/>
            <a:ext cx="10740147" cy="1272783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4500"/>
            </a:lvl1pPr>
          </a:lstStyle>
          <a:p>
            <a:r>
              <a:rPr lang="ru-RU" sz="4400" dirty="0">
                <a:solidFill>
                  <a:schemeClr val="tx2"/>
                </a:solidFill>
              </a:rPr>
              <a:t>Заголовок слайда.  </a:t>
            </a:r>
            <a:r>
              <a:rPr lang="en-US" sz="4400" dirty="0">
                <a:solidFill>
                  <a:schemeClr val="tx2"/>
                </a:solidFill>
              </a:rPr>
              <a:t>NT Sakharov </a:t>
            </a:r>
            <a:br>
              <a:rPr lang="ru-RU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Semi-bold </a:t>
            </a:r>
            <a:r>
              <a:rPr lang="ru-RU" sz="4400" dirty="0">
                <a:solidFill>
                  <a:schemeClr val="tx2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42</a:t>
            </a:r>
            <a:r>
              <a:rPr lang="ru-RU" sz="4400" dirty="0">
                <a:solidFill>
                  <a:schemeClr val="tx2"/>
                </a:solidFill>
              </a:rPr>
              <a:t>-</a:t>
            </a:r>
            <a:r>
              <a:rPr lang="en-US" sz="4400" dirty="0">
                <a:solidFill>
                  <a:schemeClr val="tx2"/>
                </a:solidFill>
              </a:rPr>
              <a:t>48pt</a:t>
            </a:r>
            <a:r>
              <a:rPr lang="ru-RU" sz="4400" dirty="0">
                <a:solidFill>
                  <a:schemeClr val="tx2"/>
                </a:solidFill>
              </a:rPr>
              <a:t>. 2 строки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C11DAD40-93FD-38FC-269C-2BDA5929744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51104" y="3704221"/>
            <a:ext cx="3413518" cy="281457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18 – 24pt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6FE5A196-B1A7-9D31-278F-6680433C2DF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814417" y="3702158"/>
            <a:ext cx="3413518" cy="281457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18 – 24pt</a:t>
            </a:r>
            <a:endParaRPr lang="ru-RU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F922064B-4DE2-01D3-046D-52CA38B7C2B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466060" y="3702157"/>
            <a:ext cx="3413518" cy="281457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18 – 24pt</a:t>
            </a:r>
            <a:endParaRPr lang="ru-RU" dirty="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B95EEC5-A0AA-16CA-B523-719290194AC8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139432" y="1937884"/>
            <a:ext cx="3413518" cy="1609102"/>
          </a:xfrm>
        </p:spPr>
        <p:txBody>
          <a:bodyPr>
            <a:noAutofit/>
          </a:bodyPr>
          <a:lstStyle>
            <a:lvl1pPr marL="0" indent="0">
              <a:buNone/>
              <a:defRPr sz="1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123</a:t>
            </a: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98A29A72-C10B-84CA-275A-FEFFD6F5091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802746" y="1936934"/>
            <a:ext cx="3413518" cy="1609102"/>
          </a:xfrm>
        </p:spPr>
        <p:txBody>
          <a:bodyPr>
            <a:noAutofit/>
          </a:bodyPr>
          <a:lstStyle>
            <a:lvl1pPr marL="0" indent="0">
              <a:buNone/>
              <a:defRPr sz="1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456</a:t>
            </a: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676CDDCC-39A2-339E-524F-6F1DFA6B2540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466060" y="1936932"/>
            <a:ext cx="3413518" cy="1609102"/>
          </a:xfrm>
        </p:spPr>
        <p:txBody>
          <a:bodyPr>
            <a:noAutofit/>
          </a:bodyPr>
          <a:lstStyle>
            <a:lvl1pPr marL="0" indent="0">
              <a:buNone/>
              <a:defRPr sz="1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235455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FEE3502-5B53-0BAE-EC5F-C8F7162B88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9430" y="214070"/>
            <a:ext cx="10740147" cy="1100380"/>
          </a:xfrm>
        </p:spPr>
        <p:txBody>
          <a:bodyPr anchor="ctr">
            <a:noAutofit/>
          </a:bodyPr>
          <a:lstStyle>
            <a:lvl1pPr>
              <a:lnSpc>
                <a:spcPct val="7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ru-RU" sz="4400" dirty="0">
                <a:solidFill>
                  <a:schemeClr val="tx2"/>
                </a:solidFill>
              </a:rPr>
              <a:t>Заголовок слайда.  </a:t>
            </a:r>
            <a:r>
              <a:rPr lang="en-US" sz="4400" dirty="0">
                <a:solidFill>
                  <a:schemeClr val="tx2"/>
                </a:solidFill>
              </a:rPr>
              <a:t>NT Sakharov </a:t>
            </a:r>
            <a:br>
              <a:rPr lang="ru-RU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Semi-bold </a:t>
            </a:r>
            <a:r>
              <a:rPr lang="ru-RU" sz="4400" dirty="0">
                <a:solidFill>
                  <a:schemeClr val="tx2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42</a:t>
            </a:r>
            <a:r>
              <a:rPr lang="ru-RU" sz="4400" dirty="0">
                <a:solidFill>
                  <a:schemeClr val="tx2"/>
                </a:solidFill>
              </a:rPr>
              <a:t>-</a:t>
            </a:r>
            <a:r>
              <a:rPr lang="en-US" sz="4400" dirty="0">
                <a:solidFill>
                  <a:schemeClr val="tx2"/>
                </a:solidFill>
              </a:rPr>
              <a:t>48pt</a:t>
            </a:r>
            <a:r>
              <a:rPr lang="ru-RU" sz="4400" dirty="0">
                <a:solidFill>
                  <a:schemeClr val="tx2"/>
                </a:solidFill>
              </a:rPr>
              <a:t>. 2 строки</a:t>
            </a:r>
          </a:p>
        </p:txBody>
      </p:sp>
    </p:spTree>
    <p:extLst>
      <p:ext uri="{BB962C8B-B14F-4D97-AF65-F5344CB8AC3E}">
        <p14:creationId xmlns:p14="http://schemas.microsoft.com/office/powerpoint/2010/main" val="2510953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140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Логотип светл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629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Логотип темн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60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ожная 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>
            <a:extLst>
              <a:ext uri="{FF2B5EF4-FFF2-40B4-BE49-F238E27FC236}">
                <a16:creationId xmlns:a16="http://schemas.microsoft.com/office/drawing/2014/main" id="{35FCDC41-4AAE-E454-63C7-2805284788B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17575" y="152400"/>
            <a:ext cx="11112500" cy="3800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Вставьте фоновое изображение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71C9C-9060-482F-214C-206F9A8952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826" y="4234956"/>
            <a:ext cx="10597676" cy="1511794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Заголовок слайда.    </a:t>
            </a:r>
            <a:br>
              <a:rPr lang="ru-RU" dirty="0"/>
            </a:br>
            <a:r>
              <a:rPr lang="en-US" dirty="0"/>
              <a:t>NT</a:t>
            </a:r>
            <a:r>
              <a:rPr lang="ru-RU" dirty="0"/>
              <a:t> </a:t>
            </a:r>
            <a:r>
              <a:rPr lang="en-US" dirty="0"/>
              <a:t>Sakharov 36-48pt. 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0CC0E9-678A-D850-8F74-3D1740AF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44612" y="5879845"/>
            <a:ext cx="941889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A0E4297-494D-41A0-A9A1-1C4D84CF3C53}" type="datetimeFigureOut">
              <a:rPr lang="ru-RU" smtClean="0"/>
              <a:pPr/>
              <a:t>07.12.2023</a:t>
            </a:fld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E5D102C5-1974-D06C-B9CC-AABB53CAFA3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88824" y="5879845"/>
            <a:ext cx="4643483" cy="680001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100">
                <a:solidFill>
                  <a:schemeClr val="tx1"/>
                </a:solidFill>
                <a:latin typeface="NT Sakharov Medium" pitchFamily="2" charset="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Автор презентации</a:t>
            </a:r>
          </a:p>
          <a:p>
            <a:pPr lvl="0"/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53AF0700-405E-03A5-1FBC-E582E499509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32720" y="5879845"/>
            <a:ext cx="4811480" cy="680001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100">
                <a:solidFill>
                  <a:schemeClr val="tx1"/>
                </a:solidFill>
                <a:latin typeface="NT Sakharov Medium" pitchFamily="2" charset="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Подразделение школы или предмет</a:t>
            </a:r>
          </a:p>
        </p:txBody>
      </p:sp>
    </p:spTree>
    <p:extLst>
      <p:ext uri="{BB962C8B-B14F-4D97-AF65-F5344CB8AC3E}">
        <p14:creationId xmlns:p14="http://schemas.microsoft.com/office/powerpoint/2010/main" val="252454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, заголовок в одну строк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9F5D3-B5E7-BDF8-4E7E-53E5C9908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9430" y="214071"/>
            <a:ext cx="10740147" cy="631274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ru-RU" sz="4400" dirty="0">
                <a:solidFill>
                  <a:schemeClr val="tx2"/>
                </a:solidFill>
              </a:rPr>
              <a:t>Заголовок слайда. 1 строка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85B854-037C-4C80-2FB7-95B42EBEC3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9431" y="1228091"/>
            <a:ext cx="10740147" cy="526986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18 – 24pt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4147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со сноской, заголовок в одну строк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9F5D3-B5E7-BDF8-4E7E-53E5C9908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9430" y="214071"/>
            <a:ext cx="10740147" cy="631274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ru-RU" sz="4400" dirty="0">
                <a:solidFill>
                  <a:schemeClr val="tx2"/>
                </a:solidFill>
              </a:rPr>
              <a:t>Заголовок слайда. 1 строка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85B854-037C-4C80-2FB7-95B42EBEC3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9431" y="1228092"/>
            <a:ext cx="10740147" cy="456310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18 – 24pt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9DEB5ADA-7922-0A72-0403-131DFE01CBA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39429" y="6162675"/>
            <a:ext cx="10740147" cy="481254"/>
          </a:xfrm>
        </p:spPr>
        <p:txBody>
          <a:bodyPr anchor="ctr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</a:t>
            </a:r>
            <a:r>
              <a:rPr lang="ru-RU" dirty="0"/>
              <a:t>4</a:t>
            </a:r>
            <a:r>
              <a:rPr lang="en-US" dirty="0"/>
              <a:t> – </a:t>
            </a:r>
            <a:r>
              <a:rPr lang="ru-RU" dirty="0"/>
              <a:t>18</a:t>
            </a:r>
            <a:r>
              <a:rPr lang="en-US" dirty="0"/>
              <a:t>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645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текста, заголовок в одну строк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9F5D3-B5E7-BDF8-4E7E-53E5C9908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9430" y="214071"/>
            <a:ext cx="10740147" cy="631274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ru-RU" sz="4400" dirty="0">
                <a:solidFill>
                  <a:schemeClr val="tx2"/>
                </a:solidFill>
              </a:rPr>
              <a:t>Заголовок слайда. 1 строка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85B854-037C-4C80-2FB7-95B42EBEC3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9431" y="1228091"/>
            <a:ext cx="5101346" cy="5269863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2200"/>
            </a:lvl2pPr>
            <a:lvl3pPr marL="914400" indent="0">
              <a:buNone/>
              <a:defRPr sz="2200"/>
            </a:lvl3pPr>
            <a:lvl4pPr marL="1371600" indent="0">
              <a:buNone/>
              <a:defRPr sz="2200"/>
            </a:lvl4pPr>
            <a:lvl5pPr marL="1828800" indent="0">
              <a:buNone/>
              <a:defRPr sz="22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18 – 24pt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8CE4480-CA33-D939-6C7A-3B554EA9B81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778231" y="1228090"/>
            <a:ext cx="5101346" cy="5269863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2200"/>
            </a:lvl2pPr>
            <a:lvl3pPr marL="914400" indent="0">
              <a:buNone/>
              <a:defRPr sz="2200"/>
            </a:lvl3pPr>
            <a:lvl4pPr marL="1371600" indent="0">
              <a:buNone/>
              <a:defRPr sz="2200"/>
            </a:lvl4pPr>
            <a:lvl5pPr marL="1828800" indent="0">
              <a:buNone/>
              <a:defRPr sz="22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18 – 24pt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7743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гориз. текста, заголовок в одну строк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9F5D3-B5E7-BDF8-4E7E-53E5C9908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9430" y="214071"/>
            <a:ext cx="10740147" cy="631274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ru-RU" sz="4400" dirty="0">
                <a:solidFill>
                  <a:schemeClr val="tx2"/>
                </a:solidFill>
              </a:rPr>
              <a:t>Заголовок слайда. 1 строка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85B854-037C-4C80-2FB7-95B42EBEC3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9431" y="1228092"/>
            <a:ext cx="10740147" cy="236600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18 – 24pt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9DEB5ADA-7922-0A72-0403-131DFE01CBA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39429" y="4131947"/>
            <a:ext cx="10740147" cy="236600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18 – 24pt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47999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, заголовок в две строки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9F5D3-B5E7-BDF8-4E7E-53E5C9908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9430" y="214070"/>
            <a:ext cx="10740147" cy="1100380"/>
          </a:xfrm>
        </p:spPr>
        <p:txBody>
          <a:bodyPr anchor="ctr">
            <a:noAutofit/>
          </a:bodyPr>
          <a:lstStyle>
            <a:lvl1pPr>
              <a:lnSpc>
                <a:spcPct val="7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ru-RU" sz="4400" dirty="0">
                <a:solidFill>
                  <a:schemeClr val="tx2"/>
                </a:solidFill>
              </a:rPr>
              <a:t>Заголовок слайда.  </a:t>
            </a:r>
            <a:r>
              <a:rPr lang="en-US" sz="4400" dirty="0">
                <a:solidFill>
                  <a:schemeClr val="tx2"/>
                </a:solidFill>
              </a:rPr>
              <a:t>NT Sakharov </a:t>
            </a:r>
            <a:br>
              <a:rPr lang="ru-RU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Semi-bold </a:t>
            </a:r>
            <a:r>
              <a:rPr lang="ru-RU" sz="4400" dirty="0">
                <a:solidFill>
                  <a:schemeClr val="tx2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42</a:t>
            </a:r>
            <a:r>
              <a:rPr lang="ru-RU" sz="4400" dirty="0">
                <a:solidFill>
                  <a:schemeClr val="tx2"/>
                </a:solidFill>
              </a:rPr>
              <a:t>-</a:t>
            </a:r>
            <a:r>
              <a:rPr lang="en-US" sz="4400" dirty="0">
                <a:solidFill>
                  <a:schemeClr val="tx2"/>
                </a:solidFill>
              </a:rPr>
              <a:t>48pt</a:t>
            </a:r>
            <a:r>
              <a:rPr lang="ru-RU" sz="4400" dirty="0">
                <a:solidFill>
                  <a:schemeClr val="tx2"/>
                </a:solidFill>
              </a:rPr>
              <a:t>. 2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85B854-037C-4C80-2FB7-95B42EBEC3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9431" y="1603681"/>
            <a:ext cx="10740147" cy="498346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18 – 24pt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2907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со сноской, заголовок в две строки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9F5D3-B5E7-BDF8-4E7E-53E5C9908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9430" y="214070"/>
            <a:ext cx="10740147" cy="1100380"/>
          </a:xfrm>
        </p:spPr>
        <p:txBody>
          <a:bodyPr anchor="ctr">
            <a:noAutofit/>
          </a:bodyPr>
          <a:lstStyle>
            <a:lvl1pPr>
              <a:lnSpc>
                <a:spcPct val="7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ru-RU" sz="4400" dirty="0">
                <a:solidFill>
                  <a:schemeClr val="tx2"/>
                </a:solidFill>
              </a:rPr>
              <a:t>Заголовок слайда.  </a:t>
            </a:r>
            <a:r>
              <a:rPr lang="en-US" sz="4400" dirty="0">
                <a:solidFill>
                  <a:schemeClr val="tx2"/>
                </a:solidFill>
              </a:rPr>
              <a:t>NT Sakharov </a:t>
            </a:r>
            <a:br>
              <a:rPr lang="ru-RU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Semi-bold </a:t>
            </a:r>
            <a:r>
              <a:rPr lang="ru-RU" sz="4400" dirty="0">
                <a:solidFill>
                  <a:schemeClr val="tx2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42</a:t>
            </a:r>
            <a:r>
              <a:rPr lang="ru-RU" sz="4400" dirty="0">
                <a:solidFill>
                  <a:schemeClr val="tx2"/>
                </a:solidFill>
              </a:rPr>
              <a:t>-</a:t>
            </a:r>
            <a:r>
              <a:rPr lang="en-US" sz="4400" dirty="0">
                <a:solidFill>
                  <a:schemeClr val="tx2"/>
                </a:solidFill>
              </a:rPr>
              <a:t>48pt</a:t>
            </a:r>
            <a:r>
              <a:rPr lang="ru-RU" sz="4400" dirty="0">
                <a:solidFill>
                  <a:schemeClr val="tx2"/>
                </a:solidFill>
              </a:rPr>
              <a:t>. 2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85B854-037C-4C80-2FB7-95B42EBEC3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9431" y="1603682"/>
            <a:ext cx="10740147" cy="419735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18 – 24pt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661D1DD-4C25-2825-8CF1-D92DBF44F3E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39429" y="6162675"/>
            <a:ext cx="10740147" cy="481254"/>
          </a:xfrm>
        </p:spPr>
        <p:txBody>
          <a:bodyPr anchor="ctr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</a:t>
            </a:r>
            <a:r>
              <a:rPr lang="ru-RU" dirty="0"/>
              <a:t>4</a:t>
            </a:r>
            <a:r>
              <a:rPr lang="en-US" dirty="0"/>
              <a:t> – </a:t>
            </a:r>
            <a:r>
              <a:rPr lang="ru-RU" dirty="0"/>
              <a:t>18</a:t>
            </a:r>
            <a:r>
              <a:rPr lang="en-US" dirty="0"/>
              <a:t>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339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текста, заголовок в две строки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9F5D3-B5E7-BDF8-4E7E-53E5C9908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9430" y="214070"/>
            <a:ext cx="10740147" cy="1100380"/>
          </a:xfrm>
        </p:spPr>
        <p:txBody>
          <a:bodyPr anchor="ctr">
            <a:noAutofit/>
          </a:bodyPr>
          <a:lstStyle>
            <a:lvl1pPr>
              <a:lnSpc>
                <a:spcPct val="7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ru-RU" sz="4400" dirty="0">
                <a:solidFill>
                  <a:schemeClr val="tx2"/>
                </a:solidFill>
              </a:rPr>
              <a:t>Заголовок слайда.  </a:t>
            </a:r>
            <a:r>
              <a:rPr lang="en-US" sz="4400" dirty="0">
                <a:solidFill>
                  <a:schemeClr val="tx2"/>
                </a:solidFill>
              </a:rPr>
              <a:t>NT Sakharov </a:t>
            </a:r>
            <a:br>
              <a:rPr lang="ru-RU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Semi-bold </a:t>
            </a:r>
            <a:r>
              <a:rPr lang="ru-RU" sz="4400" dirty="0">
                <a:solidFill>
                  <a:schemeClr val="tx2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42</a:t>
            </a:r>
            <a:r>
              <a:rPr lang="ru-RU" sz="4400" dirty="0">
                <a:solidFill>
                  <a:schemeClr val="tx2"/>
                </a:solidFill>
              </a:rPr>
              <a:t>-</a:t>
            </a:r>
            <a:r>
              <a:rPr lang="en-US" sz="4400" dirty="0">
                <a:solidFill>
                  <a:schemeClr val="tx2"/>
                </a:solidFill>
              </a:rPr>
              <a:t>48pt</a:t>
            </a:r>
            <a:r>
              <a:rPr lang="ru-RU" sz="4400" dirty="0">
                <a:solidFill>
                  <a:schemeClr val="tx2"/>
                </a:solidFill>
              </a:rPr>
              <a:t>. 2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85B854-037C-4C80-2FB7-95B42EBEC3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9431" y="1603681"/>
            <a:ext cx="5115319" cy="4983463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2200"/>
            </a:lvl2pPr>
            <a:lvl3pPr marL="914400" indent="0">
              <a:buNone/>
              <a:defRPr sz="2200"/>
            </a:lvl3pPr>
            <a:lvl4pPr marL="1371600" indent="0">
              <a:buNone/>
              <a:defRPr sz="2200"/>
            </a:lvl4pPr>
            <a:lvl5pPr marL="1828800" indent="0">
              <a:buNone/>
              <a:defRPr sz="22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18 – 24pt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302D5C8-5177-F5A6-58B7-70B944E7C0F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711950" y="1603680"/>
            <a:ext cx="5167626" cy="4983463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2200"/>
            </a:lvl2pPr>
            <a:lvl3pPr marL="914400" indent="0">
              <a:buNone/>
              <a:defRPr sz="2200"/>
            </a:lvl3pPr>
            <a:lvl4pPr marL="1371600" indent="0">
              <a:buNone/>
              <a:defRPr sz="2200"/>
            </a:lvl4pPr>
            <a:lvl5pPr marL="1828800" indent="0">
              <a:buNone/>
              <a:defRPr sz="22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18 – 24pt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728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AE5FD-DCF8-B3D9-9551-7D62125C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 слайда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BB206-F357-CAC7-16E4-F790EE4E8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Текст на слайде.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9497EC-1E92-8035-D9BC-80DF4BBC6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A0E4297-494D-41A0-A9A1-1C4D84CF3C53}" type="datetimeFigureOut">
              <a:rPr lang="ru-RU" smtClean="0"/>
              <a:pPr/>
              <a:t>07.12.2023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4E47B6-8A86-607F-6557-D8A0303B2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5FE935-A80A-27E1-CC7D-93B67FD45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3762E19-E52D-4F7B-88A2-C8304CCAAAC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07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778" r:id="rId2"/>
    <p:sldLayoutId id="2147483799" r:id="rId3"/>
    <p:sldLayoutId id="2147483800" r:id="rId4"/>
    <p:sldLayoutId id="2147483801" r:id="rId5"/>
    <p:sldLayoutId id="2147483784" r:id="rId6"/>
    <p:sldLayoutId id="2147483804" r:id="rId7"/>
    <p:sldLayoutId id="2147483805" r:id="rId8"/>
    <p:sldLayoutId id="2147483806" r:id="rId9"/>
    <p:sldLayoutId id="2147483803" r:id="rId10"/>
    <p:sldLayoutId id="2147483808" r:id="rId11"/>
    <p:sldLayoutId id="2147483809" r:id="rId12"/>
    <p:sldLayoutId id="2147483810" r:id="rId13"/>
    <p:sldLayoutId id="2147483791" r:id="rId14"/>
    <p:sldLayoutId id="2147483811" r:id="rId15"/>
    <p:sldLayoutId id="2147483812" r:id="rId16"/>
    <p:sldLayoutId id="2147483813" r:id="rId17"/>
    <p:sldLayoutId id="214748381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25">
            <a:extLst>
              <a:ext uri="{FF2B5EF4-FFF2-40B4-BE49-F238E27FC236}">
                <a16:creationId xmlns:a16="http://schemas.microsoft.com/office/drawing/2014/main" id="{238A91FF-5B29-1689-BDDF-482D4FED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Объект 26">
            <a:extLst>
              <a:ext uri="{FF2B5EF4-FFF2-40B4-BE49-F238E27FC236}">
                <a16:creationId xmlns:a16="http://schemas.microsoft.com/office/drawing/2014/main" id="{DEFE7C42-1E43-C3A9-E7F1-E6C818B41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8" name="Объект 27">
            <a:extLst>
              <a:ext uri="{FF2B5EF4-FFF2-40B4-BE49-F238E27FC236}">
                <a16:creationId xmlns:a16="http://schemas.microsoft.com/office/drawing/2014/main" id="{F8BD2789-C539-2B8D-B440-DEEA7BCC88C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1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4BBD29B-233A-6496-E04B-958179C4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D5C3BEB-1190-8F50-77B4-3EAC5BD46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6C791E5B-A8A6-CCA0-9B4C-73DFDBB4F9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62925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1">
  <a:themeElements>
    <a:clrScheme name="Другая 3">
      <a:dk1>
        <a:srgbClr val="101820"/>
      </a:dk1>
      <a:lt1>
        <a:srgbClr val="F1F1F1"/>
      </a:lt1>
      <a:dk2>
        <a:srgbClr val="101820"/>
      </a:dk2>
      <a:lt2>
        <a:srgbClr val="F1F1F1"/>
      </a:lt2>
      <a:accent1>
        <a:srgbClr val="5C88DA"/>
      </a:accent1>
      <a:accent2>
        <a:srgbClr val="EF3340"/>
      </a:accent2>
      <a:accent3>
        <a:srgbClr val="4D4D4D"/>
      </a:accent3>
      <a:accent4>
        <a:srgbClr val="FFB81C"/>
      </a:accent4>
      <a:accent5>
        <a:srgbClr val="B8CCEA"/>
      </a:accent5>
      <a:accent6>
        <a:srgbClr val="6CC24A"/>
      </a:accent6>
      <a:hlink>
        <a:srgbClr val="223A76"/>
      </a:hlink>
      <a:folHlink>
        <a:srgbClr val="223A76"/>
      </a:folHlink>
    </a:clrScheme>
    <a:fontScheme name="MAEI SCHOOL 200">
      <a:majorFont>
        <a:latin typeface="NT Sakharov Semi Bold"/>
        <a:ea typeface=""/>
        <a:cs typeface=""/>
      </a:majorFont>
      <a:minorFont>
        <a:latin typeface="NT Sakharov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1" id="{B9BC5F02-41D2-4651-8346-DD052ED4ECC6}" vid="{B763ADD1-1CC9-4483-9C2C-0850A0B05A7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1</Template>
  <TotalTime>89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NT Sakharov</vt:lpstr>
      <vt:lpstr>NT Sakharov Medium</vt:lpstr>
      <vt:lpstr>NT Sakharov Semi Bold</vt:lpstr>
      <vt:lpstr>Theme 1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 Коваленко</dc:creator>
  <cp:lastModifiedBy>Иван Коваленко</cp:lastModifiedBy>
  <cp:revision>10</cp:revision>
  <dcterms:created xsi:type="dcterms:W3CDTF">2023-08-03T07:42:39Z</dcterms:created>
  <dcterms:modified xsi:type="dcterms:W3CDTF">2023-12-07T13:11:03Z</dcterms:modified>
</cp:coreProperties>
</file>