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74"/>
  </p:normalViewPr>
  <p:slideViewPr>
    <p:cSldViewPr>
      <p:cViewPr varScale="1">
        <p:scale>
          <a:sx n="83" d="100"/>
          <a:sy n="83" d="100"/>
        </p:scale>
        <p:origin x="15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D9F9-8A4A-4CA9-BB89-5F263837AEAF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9EBF-FF49-45C8-ACA2-3DF2C1E76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09EBF-FF49-45C8-ACA2-3DF2C1E76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4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4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451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5FA84-4F88-214C-A3D0-021C785166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19357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66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FD37A-4BF5-B54A-9F3A-2EF8F6FBE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8EFB6-2BAC-FA44-9C76-E634C76A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Kerren</dc:creator>
  <cp:lastModifiedBy>Karsten</cp:lastModifiedBy>
  <cp:revision>83</cp:revision>
  <cp:lastPrinted>2012-11-27T10:47:23Z</cp:lastPrinted>
  <dcterms:created xsi:type="dcterms:W3CDTF">2012-11-21T09:49:25Z</dcterms:created>
  <dcterms:modified xsi:type="dcterms:W3CDTF">2018-06-22T05:37:13Z</dcterms:modified>
</cp:coreProperties>
</file>