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3"/>
  </p:notesMasterIdLst>
  <p:sldIdLst>
    <p:sldId id="256" r:id="rId2"/>
    <p:sldId id="296" r:id="rId3"/>
    <p:sldId id="260" r:id="rId4"/>
    <p:sldId id="261" r:id="rId5"/>
    <p:sldId id="302" r:id="rId6"/>
    <p:sldId id="319" r:id="rId7"/>
    <p:sldId id="297" r:id="rId8"/>
    <p:sldId id="304" r:id="rId9"/>
    <p:sldId id="305" r:id="rId10"/>
    <p:sldId id="311" r:id="rId11"/>
    <p:sldId id="298" r:id="rId12"/>
    <p:sldId id="334" r:id="rId13"/>
    <p:sldId id="313" r:id="rId14"/>
    <p:sldId id="331" r:id="rId15"/>
    <p:sldId id="317" r:id="rId16"/>
    <p:sldId id="329" r:id="rId17"/>
    <p:sldId id="328" r:id="rId18"/>
    <p:sldId id="318" r:id="rId19"/>
    <p:sldId id="312" r:id="rId20"/>
    <p:sldId id="309" r:id="rId21"/>
    <p:sldId id="310" r:id="rId22"/>
    <p:sldId id="333" r:id="rId23"/>
    <p:sldId id="342" r:id="rId24"/>
    <p:sldId id="299" r:id="rId25"/>
    <p:sldId id="335" r:id="rId26"/>
    <p:sldId id="323" r:id="rId27"/>
    <p:sldId id="325" r:id="rId28"/>
    <p:sldId id="344" r:id="rId29"/>
    <p:sldId id="348" r:id="rId30"/>
    <p:sldId id="345" r:id="rId31"/>
    <p:sldId id="346" r:id="rId32"/>
    <p:sldId id="347" r:id="rId33"/>
    <p:sldId id="350" r:id="rId34"/>
    <p:sldId id="351" r:id="rId35"/>
    <p:sldId id="300" r:id="rId36"/>
    <p:sldId id="354" r:id="rId37"/>
    <p:sldId id="301" r:id="rId38"/>
    <p:sldId id="279" r:id="rId39"/>
    <p:sldId id="343" r:id="rId40"/>
    <p:sldId id="326" r:id="rId41"/>
    <p:sldId id="314" r:id="rId42"/>
    <p:sldId id="315" r:id="rId43"/>
    <p:sldId id="336" r:id="rId44"/>
    <p:sldId id="337" r:id="rId45"/>
    <p:sldId id="340" r:id="rId46"/>
    <p:sldId id="327" r:id="rId47"/>
    <p:sldId id="303" r:id="rId48"/>
    <p:sldId id="320" r:id="rId49"/>
    <p:sldId id="338" r:id="rId50"/>
    <p:sldId id="339" r:id="rId51"/>
    <p:sldId id="341" r:id="rId52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54"/>
      <p: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Titillium Web" panose="00000500000000000000" pitchFamily="2" charset="0"/>
      <p:regular r:id="rId60"/>
      <p:bold r:id="rId61"/>
      <p:italic r:id="rId62"/>
      <p:boldItalic r:id="rId63"/>
    </p:embeddedFont>
    <p:embeddedFont>
      <p:font typeface="Titillium Web ExtraLight" panose="00000300000000000000" pitchFamily="2" charset="0"/>
      <p:regular r:id="rId64"/>
      <p:bold r:id="rId65"/>
      <p:italic r:id="rId66"/>
      <p:boldItalic r:id="rId67"/>
    </p:embeddedFont>
    <p:embeddedFont>
      <p:font typeface="Titillium Web Light" panose="00000400000000000000" pitchFamily="2" charset="0"/>
      <p:regular r:id="rId68"/>
      <p: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AB5B5-D2F3-4D14-8DB8-B453CBA97798}" v="59" dt="2022-04-22T13:26:36.684"/>
  </p1510:revLst>
</p1510:revInfo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SALAS" userId="0ffe1d33946ba64c" providerId="LiveId" clId="{961AB5B5-D2F3-4D14-8DB8-B453CBA97798}"/>
    <pc:docChg chg="custSel delSld modSld">
      <pc:chgData name="Vincent SALAS" userId="0ffe1d33946ba64c" providerId="LiveId" clId="{961AB5B5-D2F3-4D14-8DB8-B453CBA97798}" dt="2022-04-22T13:26:36.684" v="103" actId="20577"/>
      <pc:docMkLst>
        <pc:docMk/>
      </pc:docMkLst>
      <pc:sldChg chg="modSp mod">
        <pc:chgData name="Vincent SALAS" userId="0ffe1d33946ba64c" providerId="LiveId" clId="{961AB5B5-D2F3-4D14-8DB8-B453CBA97798}" dt="2022-04-22T13:23:23.779" v="44" actId="20577"/>
        <pc:sldMkLst>
          <pc:docMk/>
          <pc:sldMk cId="0" sldId="256"/>
        </pc:sldMkLst>
        <pc:spChg chg="mod">
          <ac:chgData name="Vincent SALAS" userId="0ffe1d33946ba64c" providerId="LiveId" clId="{961AB5B5-D2F3-4D14-8DB8-B453CBA97798}" dt="2022-04-22T13:23:23.779" v="44" actId="20577"/>
          <ac:spMkLst>
            <pc:docMk/>
            <pc:sldMk cId="0" sldId="256"/>
            <ac:spMk id="8" creationId="{FB998F3A-070A-4F18-91E9-7EEBCE60C7FE}"/>
          </ac:spMkLst>
        </pc:spChg>
        <pc:spChg chg="mod">
          <ac:chgData name="Vincent SALAS" userId="0ffe1d33946ba64c" providerId="LiveId" clId="{961AB5B5-D2F3-4D14-8DB8-B453CBA97798}" dt="2022-04-22T13:23:10.548" v="39" actId="255"/>
          <ac:spMkLst>
            <pc:docMk/>
            <pc:sldMk cId="0" sldId="256"/>
            <ac:spMk id="779" creationId="{00000000-0000-0000-0000-000000000000}"/>
          </ac:spMkLst>
        </pc:spChg>
      </pc:sldChg>
      <pc:sldChg chg="del">
        <pc:chgData name="Vincent SALAS" userId="0ffe1d33946ba64c" providerId="LiveId" clId="{961AB5B5-D2F3-4D14-8DB8-B453CBA97798}" dt="2022-04-22T13:22:39.359" v="0" actId="47"/>
        <pc:sldMkLst>
          <pc:docMk/>
          <pc:sldMk cId="0" sldId="295"/>
        </pc:sldMkLst>
      </pc:sldChg>
      <pc:sldChg chg="modSp modAnim">
        <pc:chgData name="Vincent SALAS" userId="0ffe1d33946ba64c" providerId="LiveId" clId="{961AB5B5-D2F3-4D14-8DB8-B453CBA97798}" dt="2022-04-22T13:26:36.684" v="103" actId="20577"/>
        <pc:sldMkLst>
          <pc:docMk/>
          <pc:sldMk cId="0" sldId="301"/>
        </pc:sldMkLst>
        <pc:spChg chg="mod">
          <ac:chgData name="Vincent SALAS" userId="0ffe1d33946ba64c" providerId="LiveId" clId="{961AB5B5-D2F3-4D14-8DB8-B453CBA97798}" dt="2022-04-22T13:26:36.684" v="103" actId="20577"/>
          <ac:spMkLst>
            <pc:docMk/>
            <pc:sldMk cId="0" sldId="301"/>
            <ac:spMk id="4061" creationId="{00000000-0000-0000-0000-000000000000}"/>
          </ac:spMkLst>
        </pc:spChg>
      </pc:sldChg>
      <pc:sldChg chg="modSp modAnim">
        <pc:chgData name="Vincent SALAS" userId="0ffe1d33946ba64c" providerId="LiveId" clId="{961AB5B5-D2F3-4D14-8DB8-B453CBA97798}" dt="2022-04-22T13:23:48.908" v="102" actId="20577"/>
        <pc:sldMkLst>
          <pc:docMk/>
          <pc:sldMk cId="3888203443" sldId="354"/>
        </pc:sldMkLst>
        <pc:spChg chg="mod">
          <ac:chgData name="Vincent SALAS" userId="0ffe1d33946ba64c" providerId="LiveId" clId="{961AB5B5-D2F3-4D14-8DB8-B453CBA97798}" dt="2022-04-22T13:23:48.908" v="102" actId="20577"/>
          <ac:spMkLst>
            <pc:docMk/>
            <pc:sldMk cId="3888203443" sldId="354"/>
            <ac:spMk id="1037" creationId="{00000000-0000-0000-0000-000000000000}"/>
          </ac:spMkLst>
        </pc:spChg>
      </pc:sldChg>
    </pc:docChg>
  </pc:docChgLst>
  <pc:docChgLst>
    <pc:chgData name="Vincent SALAS" userId="0ffe1d33946ba64c" providerId="LiveId" clId="{017FEF5C-2643-4B3B-BDCD-F77EA73BE0E4}"/>
    <pc:docChg chg="undo redo custSel addSld delSld modSld sldOrd">
      <pc:chgData name="Vincent SALAS" userId="0ffe1d33946ba64c" providerId="LiveId" clId="{017FEF5C-2643-4B3B-BDCD-F77EA73BE0E4}" dt="2022-03-24T14:32:58.136" v="7527" actId="20577"/>
      <pc:docMkLst>
        <pc:docMk/>
      </pc:docMkLst>
      <pc:sldChg chg="modSp mod modNotesTx">
        <pc:chgData name="Vincent SALAS" userId="0ffe1d33946ba64c" providerId="LiveId" clId="{017FEF5C-2643-4B3B-BDCD-F77EA73BE0E4}" dt="2022-03-24T08:54:00.125" v="5505" actId="20577"/>
        <pc:sldMkLst>
          <pc:docMk/>
          <pc:sldMk cId="0" sldId="256"/>
        </pc:sldMkLst>
        <pc:spChg chg="mod">
          <ac:chgData name="Vincent SALAS" userId="0ffe1d33946ba64c" providerId="LiveId" clId="{017FEF5C-2643-4B3B-BDCD-F77EA73BE0E4}" dt="2022-03-23T09:49:01.941" v="5442" actId="20577"/>
          <ac:spMkLst>
            <pc:docMk/>
            <pc:sldMk cId="0" sldId="256"/>
            <ac:spMk id="8" creationId="{FB998F3A-070A-4F18-91E9-7EEBCE60C7FE}"/>
          </ac:spMkLst>
        </pc:spChg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59"/>
        </pc:sldMkLst>
      </pc:sldChg>
      <pc:sldChg chg="addSp delSp modSp mod modNotesTx">
        <pc:chgData name="Vincent SALAS" userId="0ffe1d33946ba64c" providerId="LiveId" clId="{017FEF5C-2643-4B3B-BDCD-F77EA73BE0E4}" dt="2022-03-24T08:54:34.280" v="5508"/>
        <pc:sldMkLst>
          <pc:docMk/>
          <pc:sldMk cId="0" sldId="260"/>
        </pc:sldMkLst>
        <pc:spChg chg="add del mod">
          <ac:chgData name="Vincent SALAS" userId="0ffe1d33946ba64c" providerId="LiveId" clId="{017FEF5C-2643-4B3B-BDCD-F77EA73BE0E4}" dt="2022-02-14T21:50:35.860" v="4333" actId="478"/>
          <ac:spMkLst>
            <pc:docMk/>
            <pc:sldMk cId="0" sldId="260"/>
            <ac:spMk id="3" creationId="{2B804ED9-106C-4355-8EFB-8DB3A7A24401}"/>
          </ac:spMkLst>
        </pc:spChg>
        <pc:spChg chg="add del">
          <ac:chgData name="Vincent SALAS" userId="0ffe1d33946ba64c" providerId="LiveId" clId="{017FEF5C-2643-4B3B-BDCD-F77EA73BE0E4}" dt="2022-03-24T08:54:33.285" v="5507" actId="22"/>
          <ac:spMkLst>
            <pc:docMk/>
            <pc:sldMk cId="0" sldId="260"/>
            <ac:spMk id="5" creationId="{E1BA683E-02BE-4892-843D-9B6062EA0BF2}"/>
          </ac:spMkLst>
        </pc:spChg>
        <pc:spChg chg="del">
          <ac:chgData name="Vincent SALAS" userId="0ffe1d33946ba64c" providerId="LiveId" clId="{017FEF5C-2643-4B3B-BDCD-F77EA73BE0E4}" dt="2022-02-14T21:50:33.728" v="4332" actId="478"/>
          <ac:spMkLst>
            <pc:docMk/>
            <pc:sldMk cId="0" sldId="260"/>
            <ac:spMk id="808" creationId="{00000000-0000-0000-0000-000000000000}"/>
          </ac:spMkLst>
        </pc:spChg>
      </pc:sldChg>
      <pc:sldChg chg="modSp modNotesTx">
        <pc:chgData name="Vincent SALAS" userId="0ffe1d33946ba64c" providerId="LiveId" clId="{017FEF5C-2643-4B3B-BDCD-F77EA73BE0E4}" dt="2022-03-24T13:25:44.301" v="7484" actId="20577"/>
        <pc:sldMkLst>
          <pc:docMk/>
          <pc:sldMk cId="0" sldId="261"/>
        </pc:sldMkLst>
        <pc:spChg chg="mod">
          <ac:chgData name="Vincent SALAS" userId="0ffe1d33946ba64c" providerId="LiveId" clId="{017FEF5C-2643-4B3B-BDCD-F77EA73BE0E4}" dt="2022-03-24T13:25:44.301" v="7484" actId="20577"/>
          <ac:spMkLst>
            <pc:docMk/>
            <pc:sldMk cId="0" sldId="261"/>
            <ac:spMk id="815" creationId="{00000000-0000-0000-0000-000000000000}"/>
          </ac:spMkLst>
        </pc:spChg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62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63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64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65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66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67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68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69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70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71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72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73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74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75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76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77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0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1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2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3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4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5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6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7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8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89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90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91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92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93"/>
        </pc:sldMkLst>
      </pc:sldChg>
      <pc:sldChg chg="del">
        <pc:chgData name="Vincent SALAS" userId="0ffe1d33946ba64c" providerId="LiveId" clId="{017FEF5C-2643-4B3B-BDCD-F77EA73BE0E4}" dt="2022-03-23T09:50:27.898" v="5443" actId="47"/>
        <pc:sldMkLst>
          <pc:docMk/>
          <pc:sldMk cId="0" sldId="294"/>
        </pc:sldMkLst>
      </pc:sldChg>
      <pc:sldChg chg="modNotesTx">
        <pc:chgData name="Vincent SALAS" userId="0ffe1d33946ba64c" providerId="LiveId" clId="{017FEF5C-2643-4B3B-BDCD-F77EA73BE0E4}" dt="2022-03-24T08:53:03.387" v="5444"/>
        <pc:sldMkLst>
          <pc:docMk/>
          <pc:sldMk cId="0" sldId="295"/>
        </pc:sldMkLst>
      </pc:sldChg>
      <pc:sldChg chg="modSp">
        <pc:chgData name="Vincent SALAS" userId="0ffe1d33946ba64c" providerId="LiveId" clId="{017FEF5C-2643-4B3B-BDCD-F77EA73BE0E4}" dt="2022-03-24T11:03:29.397" v="6532" actId="20577"/>
        <pc:sldMkLst>
          <pc:docMk/>
          <pc:sldMk cId="3761638237" sldId="296"/>
        </pc:sldMkLst>
        <pc:spChg chg="mod">
          <ac:chgData name="Vincent SALAS" userId="0ffe1d33946ba64c" providerId="LiveId" clId="{017FEF5C-2643-4B3B-BDCD-F77EA73BE0E4}" dt="2022-03-24T11:03:29.397" v="6532" actId="20577"/>
          <ac:spMkLst>
            <pc:docMk/>
            <pc:sldMk cId="3761638237" sldId="296"/>
            <ac:spMk id="310" creationId="{00000000-0000-0000-0000-000000000000}"/>
          </ac:spMkLst>
        </pc:spChg>
      </pc:sldChg>
      <pc:sldChg chg="addSp delSp modSp mod modNotesTx">
        <pc:chgData name="Vincent SALAS" userId="0ffe1d33946ba64c" providerId="LiveId" clId="{017FEF5C-2643-4B3B-BDCD-F77EA73BE0E4}" dt="2022-03-24T09:01:41.005" v="5527"/>
        <pc:sldMkLst>
          <pc:docMk/>
          <pc:sldMk cId="1167611922" sldId="297"/>
        </pc:sldMkLst>
        <pc:spChg chg="add del mod">
          <ac:chgData name="Vincent SALAS" userId="0ffe1d33946ba64c" providerId="LiveId" clId="{017FEF5C-2643-4B3B-BDCD-F77EA73BE0E4}" dt="2022-02-14T21:50:40.193" v="4335" actId="478"/>
          <ac:spMkLst>
            <pc:docMk/>
            <pc:sldMk cId="1167611922" sldId="297"/>
            <ac:spMk id="3" creationId="{99196744-DB44-47CC-8E9A-55C53186C455}"/>
          </ac:spMkLst>
        </pc:spChg>
        <pc:spChg chg="del">
          <ac:chgData name="Vincent SALAS" userId="0ffe1d33946ba64c" providerId="LiveId" clId="{017FEF5C-2643-4B3B-BDCD-F77EA73BE0E4}" dt="2022-02-14T21:50:39.433" v="4334" actId="478"/>
          <ac:spMkLst>
            <pc:docMk/>
            <pc:sldMk cId="1167611922" sldId="297"/>
            <ac:spMk id="808" creationId="{00000000-0000-0000-0000-000000000000}"/>
          </ac:spMkLst>
        </pc:spChg>
      </pc:sldChg>
      <pc:sldChg chg="addSp delSp modSp mod modNotesTx">
        <pc:chgData name="Vincent SALAS" userId="0ffe1d33946ba64c" providerId="LiveId" clId="{017FEF5C-2643-4B3B-BDCD-F77EA73BE0E4}" dt="2022-03-24T09:21:11.514" v="5639" actId="20577"/>
        <pc:sldMkLst>
          <pc:docMk/>
          <pc:sldMk cId="1240845724" sldId="298"/>
        </pc:sldMkLst>
        <pc:spChg chg="add del mod">
          <ac:chgData name="Vincent SALAS" userId="0ffe1d33946ba64c" providerId="LiveId" clId="{017FEF5C-2643-4B3B-BDCD-F77EA73BE0E4}" dt="2022-02-14T21:50:46.021" v="4337" actId="478"/>
          <ac:spMkLst>
            <pc:docMk/>
            <pc:sldMk cId="1240845724" sldId="298"/>
            <ac:spMk id="3" creationId="{6EF18319-8625-4674-895B-397DBA6ABBC5}"/>
          </ac:spMkLst>
        </pc:spChg>
        <pc:spChg chg="del">
          <ac:chgData name="Vincent SALAS" userId="0ffe1d33946ba64c" providerId="LiveId" clId="{017FEF5C-2643-4B3B-BDCD-F77EA73BE0E4}" dt="2022-02-14T21:50:44.040" v="4336" actId="478"/>
          <ac:spMkLst>
            <pc:docMk/>
            <pc:sldMk cId="1240845724" sldId="298"/>
            <ac:spMk id="808" creationId="{00000000-0000-0000-0000-000000000000}"/>
          </ac:spMkLst>
        </pc:spChg>
      </pc:sldChg>
      <pc:sldChg chg="addSp delSp modSp mod modNotesTx">
        <pc:chgData name="Vincent SALAS" userId="0ffe1d33946ba64c" providerId="LiveId" clId="{017FEF5C-2643-4B3B-BDCD-F77EA73BE0E4}" dt="2022-03-24T11:03:22.842" v="6531" actId="20577"/>
        <pc:sldMkLst>
          <pc:docMk/>
          <pc:sldMk cId="1053069186" sldId="299"/>
        </pc:sldMkLst>
        <pc:spChg chg="add del mod">
          <ac:chgData name="Vincent SALAS" userId="0ffe1d33946ba64c" providerId="LiveId" clId="{017FEF5C-2643-4B3B-BDCD-F77EA73BE0E4}" dt="2022-02-14T21:50:53.315" v="4339" actId="478"/>
          <ac:spMkLst>
            <pc:docMk/>
            <pc:sldMk cId="1053069186" sldId="299"/>
            <ac:spMk id="3" creationId="{97587D7C-8D83-405F-8158-6F0414E82757}"/>
          </ac:spMkLst>
        </pc:spChg>
        <pc:spChg chg="mod">
          <ac:chgData name="Vincent SALAS" userId="0ffe1d33946ba64c" providerId="LiveId" clId="{017FEF5C-2643-4B3B-BDCD-F77EA73BE0E4}" dt="2022-03-24T11:03:22.842" v="6531" actId="20577"/>
          <ac:spMkLst>
            <pc:docMk/>
            <pc:sldMk cId="1053069186" sldId="299"/>
            <ac:spMk id="807" creationId="{00000000-0000-0000-0000-000000000000}"/>
          </ac:spMkLst>
        </pc:spChg>
        <pc:spChg chg="del">
          <ac:chgData name="Vincent SALAS" userId="0ffe1d33946ba64c" providerId="LiveId" clId="{017FEF5C-2643-4B3B-BDCD-F77EA73BE0E4}" dt="2022-02-14T21:50:51.946" v="4338" actId="478"/>
          <ac:spMkLst>
            <pc:docMk/>
            <pc:sldMk cId="1053069186" sldId="299"/>
            <ac:spMk id="808" creationId="{00000000-0000-0000-0000-000000000000}"/>
          </ac:spMkLst>
        </pc:spChg>
      </pc:sldChg>
      <pc:sldChg chg="addSp delSp modSp mod modNotesTx">
        <pc:chgData name="Vincent SALAS" userId="0ffe1d33946ba64c" providerId="LiveId" clId="{017FEF5C-2643-4B3B-BDCD-F77EA73BE0E4}" dt="2022-03-24T11:19:34.005" v="7351" actId="20577"/>
        <pc:sldMkLst>
          <pc:docMk/>
          <pc:sldMk cId="3599134377" sldId="300"/>
        </pc:sldMkLst>
        <pc:spChg chg="add del mod">
          <ac:chgData name="Vincent SALAS" userId="0ffe1d33946ba64c" providerId="LiveId" clId="{017FEF5C-2643-4B3B-BDCD-F77EA73BE0E4}" dt="2022-02-14T21:50:58.805" v="4341" actId="478"/>
          <ac:spMkLst>
            <pc:docMk/>
            <pc:sldMk cId="3599134377" sldId="300"/>
            <ac:spMk id="3" creationId="{1F1BB227-6393-4350-BB45-198BC1F85D38}"/>
          </ac:spMkLst>
        </pc:spChg>
        <pc:spChg chg="del">
          <ac:chgData name="Vincent SALAS" userId="0ffe1d33946ba64c" providerId="LiveId" clId="{017FEF5C-2643-4B3B-BDCD-F77EA73BE0E4}" dt="2022-02-14T21:50:57.489" v="4340" actId="478"/>
          <ac:spMkLst>
            <pc:docMk/>
            <pc:sldMk cId="3599134377" sldId="300"/>
            <ac:spMk id="808" creationId="{00000000-0000-0000-0000-000000000000}"/>
          </ac:spMkLst>
        </pc:spChg>
      </pc:sldChg>
      <pc:sldChg chg="modSp modNotesTx">
        <pc:chgData name="Vincent SALAS" userId="0ffe1d33946ba64c" providerId="LiveId" clId="{017FEF5C-2643-4B3B-BDCD-F77EA73BE0E4}" dt="2022-03-24T12:57:23.967" v="7456" actId="20577"/>
        <pc:sldMkLst>
          <pc:docMk/>
          <pc:sldMk cId="2701304390" sldId="302"/>
        </pc:sldMkLst>
        <pc:spChg chg="mod">
          <ac:chgData name="Vincent SALAS" userId="0ffe1d33946ba64c" providerId="LiveId" clId="{017FEF5C-2643-4B3B-BDCD-F77EA73BE0E4}" dt="2022-03-24T12:57:23.967" v="7456" actId="20577"/>
          <ac:spMkLst>
            <pc:docMk/>
            <pc:sldMk cId="2701304390" sldId="302"/>
            <ac:spMk id="1037" creationId="{00000000-0000-0000-0000-000000000000}"/>
          </ac:spMkLst>
        </pc:spChg>
      </pc:sldChg>
      <pc:sldChg chg="addSp delSp modSp mod ord delAnim modAnim">
        <pc:chgData name="Vincent SALAS" userId="0ffe1d33946ba64c" providerId="LiveId" clId="{017FEF5C-2643-4B3B-BDCD-F77EA73BE0E4}" dt="2022-02-14T22:14:40.602" v="4590" actId="1076"/>
        <pc:sldMkLst>
          <pc:docMk/>
          <pc:sldMk cId="3811867944" sldId="303"/>
        </pc:sldMkLst>
        <pc:spChg chg="add del mod">
          <ac:chgData name="Vincent SALAS" userId="0ffe1d33946ba64c" providerId="LiveId" clId="{017FEF5C-2643-4B3B-BDCD-F77EA73BE0E4}" dt="2022-02-12T19:59:23.646" v="1474" actId="478"/>
          <ac:spMkLst>
            <pc:docMk/>
            <pc:sldMk cId="3811867944" sldId="303"/>
            <ac:spMk id="7" creationId="{DA7435F4-9381-49BC-A8AC-3B9AB0A706EA}"/>
          </ac:spMkLst>
        </pc:spChg>
        <pc:spChg chg="mod">
          <ac:chgData name="Vincent SALAS" userId="0ffe1d33946ba64c" providerId="LiveId" clId="{017FEF5C-2643-4B3B-BDCD-F77EA73BE0E4}" dt="2022-02-14T19:50:54.975" v="3922" actId="207"/>
          <ac:spMkLst>
            <pc:docMk/>
            <pc:sldMk cId="3811867944" sldId="303"/>
            <ac:spMk id="8" creationId="{E1F661BA-2522-4A28-9309-6E85E3B95FE7}"/>
          </ac:spMkLst>
        </pc:spChg>
        <pc:spChg chg="add mod">
          <ac:chgData name="Vincent SALAS" userId="0ffe1d33946ba64c" providerId="LiveId" clId="{017FEF5C-2643-4B3B-BDCD-F77EA73BE0E4}" dt="2022-02-13T20:59:04.446" v="3024" actId="2711"/>
          <ac:spMkLst>
            <pc:docMk/>
            <pc:sldMk cId="3811867944" sldId="303"/>
            <ac:spMk id="9" creationId="{D1258706-00E7-4BD0-96BD-62CC5BDD6D32}"/>
          </ac:spMkLst>
        </pc:spChg>
        <pc:spChg chg="add del mod">
          <ac:chgData name="Vincent SALAS" userId="0ffe1d33946ba64c" providerId="LiveId" clId="{017FEF5C-2643-4B3B-BDCD-F77EA73BE0E4}" dt="2022-02-14T19:50:25.331" v="3917" actId="478"/>
          <ac:spMkLst>
            <pc:docMk/>
            <pc:sldMk cId="3811867944" sldId="303"/>
            <ac:spMk id="10" creationId="{1B0071F7-4A9D-41DE-9C00-D0A4DEB0B037}"/>
          </ac:spMkLst>
        </pc:spChg>
        <pc:spChg chg="add mod">
          <ac:chgData name="Vincent SALAS" userId="0ffe1d33946ba64c" providerId="LiveId" clId="{017FEF5C-2643-4B3B-BDCD-F77EA73BE0E4}" dt="2022-02-13T20:59:22.692" v="3028" actId="2711"/>
          <ac:spMkLst>
            <pc:docMk/>
            <pc:sldMk cId="3811867944" sldId="303"/>
            <ac:spMk id="11" creationId="{F0E39777-8A6C-4400-B2A1-FB2DAF16D99B}"/>
          </ac:spMkLst>
        </pc:spChg>
        <pc:spChg chg="mod">
          <ac:chgData name="Vincent SALAS" userId="0ffe1d33946ba64c" providerId="LiveId" clId="{017FEF5C-2643-4B3B-BDCD-F77EA73BE0E4}" dt="2022-02-14T22:01:36.861" v="4489" actId="20577"/>
          <ac:spMkLst>
            <pc:docMk/>
            <pc:sldMk cId="3811867944" sldId="303"/>
            <ac:spMk id="1036" creationId="{00000000-0000-0000-0000-000000000000}"/>
          </ac:spMkLst>
        </pc:spChg>
        <pc:graphicFrameChg chg="add mod">
          <ac:chgData name="Vincent SALAS" userId="0ffe1d33946ba64c" providerId="LiveId" clId="{017FEF5C-2643-4B3B-BDCD-F77EA73BE0E4}" dt="2022-02-14T22:14:40.602" v="4590" actId="1076"/>
          <ac:graphicFrameMkLst>
            <pc:docMk/>
            <pc:sldMk cId="3811867944" sldId="303"/>
            <ac:graphicFrameMk id="5" creationId="{E75DB3C0-5B18-4468-BC72-032B7E55525B}"/>
          </ac:graphicFrameMkLst>
        </pc:graphicFrameChg>
        <pc:picChg chg="add mod">
          <ac:chgData name="Vincent SALAS" userId="0ffe1d33946ba64c" providerId="LiveId" clId="{017FEF5C-2643-4B3B-BDCD-F77EA73BE0E4}" dt="2022-02-14T19:50:23.524" v="3916" actId="1076"/>
          <ac:picMkLst>
            <pc:docMk/>
            <pc:sldMk cId="3811867944" sldId="303"/>
            <ac:picMk id="3" creationId="{6B85B263-A316-4A5C-8ACE-61EEEBD762F4}"/>
          </ac:picMkLst>
        </pc:picChg>
        <pc:picChg chg="del">
          <ac:chgData name="Vincent SALAS" userId="0ffe1d33946ba64c" providerId="LiveId" clId="{017FEF5C-2643-4B3B-BDCD-F77EA73BE0E4}" dt="2022-02-02T10:31:24.199" v="922" actId="478"/>
          <ac:picMkLst>
            <pc:docMk/>
            <pc:sldMk cId="3811867944" sldId="303"/>
            <ac:picMk id="3" creationId="{FF0653E6-DCD2-4F76-9E43-2B889B831DA5}"/>
          </ac:picMkLst>
        </pc:picChg>
        <pc:picChg chg="add del mod">
          <ac:chgData name="Vincent SALAS" userId="0ffe1d33946ba64c" providerId="LiveId" clId="{017FEF5C-2643-4B3B-BDCD-F77EA73BE0E4}" dt="2022-02-14T19:50:19.611" v="3915" actId="478"/>
          <ac:picMkLst>
            <pc:docMk/>
            <pc:sldMk cId="3811867944" sldId="303"/>
            <ac:picMk id="4" creationId="{1C7DC2E3-831A-4785-BC52-B9722F704780}"/>
          </ac:picMkLst>
        </pc:picChg>
      </pc:sldChg>
      <pc:sldChg chg="modNotesTx">
        <pc:chgData name="Vincent SALAS" userId="0ffe1d33946ba64c" providerId="LiveId" clId="{017FEF5C-2643-4B3B-BDCD-F77EA73BE0E4}" dt="2022-03-24T10:49:48.560" v="5938" actId="6549"/>
        <pc:sldMkLst>
          <pc:docMk/>
          <pc:sldMk cId="2102883333" sldId="304"/>
        </pc:sldMkLst>
      </pc:sldChg>
      <pc:sldChg chg="modNotesTx">
        <pc:chgData name="Vincent SALAS" userId="0ffe1d33946ba64c" providerId="LiveId" clId="{017FEF5C-2643-4B3B-BDCD-F77EA73BE0E4}" dt="2022-03-24T10:47:27.109" v="5757" actId="20577"/>
        <pc:sldMkLst>
          <pc:docMk/>
          <pc:sldMk cId="2452651317" sldId="305"/>
        </pc:sldMkLst>
      </pc:sldChg>
      <pc:sldChg chg="del">
        <pc:chgData name="Vincent SALAS" userId="0ffe1d33946ba64c" providerId="LiveId" clId="{017FEF5C-2643-4B3B-BDCD-F77EA73BE0E4}" dt="2022-02-02T10:33:12.584" v="940" actId="47"/>
        <pc:sldMkLst>
          <pc:docMk/>
          <pc:sldMk cId="1690757079" sldId="306"/>
        </pc:sldMkLst>
      </pc:sldChg>
      <pc:sldChg chg="del">
        <pc:chgData name="Vincent SALAS" userId="0ffe1d33946ba64c" providerId="LiveId" clId="{017FEF5C-2643-4B3B-BDCD-F77EA73BE0E4}" dt="2022-02-02T10:33:39.766" v="944" actId="47"/>
        <pc:sldMkLst>
          <pc:docMk/>
          <pc:sldMk cId="1646167127" sldId="308"/>
        </pc:sldMkLst>
      </pc:sldChg>
      <pc:sldChg chg="addSp delSp modSp mod delAnim modAnim modNotesTx">
        <pc:chgData name="Vincent SALAS" userId="0ffe1d33946ba64c" providerId="LiveId" clId="{017FEF5C-2643-4B3B-BDCD-F77EA73BE0E4}" dt="2022-03-24T13:27:19.602" v="7514" actId="20577"/>
        <pc:sldMkLst>
          <pc:docMk/>
          <pc:sldMk cId="3413548547" sldId="309"/>
        </pc:sldMkLst>
        <pc:spChg chg="mod">
          <ac:chgData name="Vincent SALAS" userId="0ffe1d33946ba64c" providerId="LiveId" clId="{017FEF5C-2643-4B3B-BDCD-F77EA73BE0E4}" dt="2022-02-02T10:28:20.850" v="892" actId="207"/>
          <ac:spMkLst>
            <pc:docMk/>
            <pc:sldMk cId="3413548547" sldId="309"/>
            <ac:spMk id="5" creationId="{06B26D4E-EF8C-4808-AD40-8FC1FB14FC6E}"/>
          </ac:spMkLst>
        </pc:spChg>
        <pc:spChg chg="mod">
          <ac:chgData name="Vincent SALAS" userId="0ffe1d33946ba64c" providerId="LiveId" clId="{017FEF5C-2643-4B3B-BDCD-F77EA73BE0E4}" dt="2022-02-02T10:27:04.229" v="884" actId="1035"/>
          <ac:spMkLst>
            <pc:docMk/>
            <pc:sldMk cId="3413548547" sldId="309"/>
            <ac:spMk id="7" creationId="{0794BF05-2846-406A-94DA-03ECE55A5F4C}"/>
          </ac:spMkLst>
        </pc:spChg>
        <pc:spChg chg="add mod">
          <ac:chgData name="Vincent SALAS" userId="0ffe1d33946ba64c" providerId="LiveId" clId="{017FEF5C-2643-4B3B-BDCD-F77EA73BE0E4}" dt="2022-02-02T10:28:33.791" v="896" actId="207"/>
          <ac:spMkLst>
            <pc:docMk/>
            <pc:sldMk cId="3413548547" sldId="309"/>
            <ac:spMk id="8" creationId="{31E6424F-F65E-4DCB-8608-AAFA3899F01D}"/>
          </ac:spMkLst>
        </pc:spChg>
        <pc:spChg chg="mod">
          <ac:chgData name="Vincent SALAS" userId="0ffe1d33946ba64c" providerId="LiveId" clId="{017FEF5C-2643-4B3B-BDCD-F77EA73BE0E4}" dt="2022-02-12T20:59:49.121" v="2535" actId="20577"/>
          <ac:spMkLst>
            <pc:docMk/>
            <pc:sldMk cId="3413548547" sldId="309"/>
            <ac:spMk id="1037" creationId="{00000000-0000-0000-0000-000000000000}"/>
          </ac:spMkLst>
        </pc:spChg>
        <pc:picChg chg="del">
          <ac:chgData name="Vincent SALAS" userId="0ffe1d33946ba64c" providerId="LiveId" clId="{017FEF5C-2643-4B3B-BDCD-F77EA73BE0E4}" dt="2022-02-02T10:25:44.923" v="845" actId="478"/>
          <ac:picMkLst>
            <pc:docMk/>
            <pc:sldMk cId="3413548547" sldId="309"/>
            <ac:picMk id="3" creationId="{2DABFAD6-3ACC-4A48-B655-CB872FB7D123}"/>
          </ac:picMkLst>
        </pc:picChg>
      </pc:sldChg>
      <pc:sldChg chg="addSp delSp modSp mod delAnim modAnim modNotesTx">
        <pc:chgData name="Vincent SALAS" userId="0ffe1d33946ba64c" providerId="LiveId" clId="{017FEF5C-2643-4B3B-BDCD-F77EA73BE0E4}" dt="2022-03-24T10:58:47.508" v="6388" actId="20577"/>
        <pc:sldMkLst>
          <pc:docMk/>
          <pc:sldMk cId="2892938835" sldId="310"/>
        </pc:sldMkLst>
        <pc:spChg chg="add mod">
          <ac:chgData name="Vincent SALAS" userId="0ffe1d33946ba64c" providerId="LiveId" clId="{017FEF5C-2643-4B3B-BDCD-F77EA73BE0E4}" dt="2022-02-14T21:19:25.902" v="4159" actId="20577"/>
          <ac:spMkLst>
            <pc:docMk/>
            <pc:sldMk cId="2892938835" sldId="310"/>
            <ac:spMk id="14" creationId="{B7EEB9A3-3D66-4A7B-94B3-2C26D6AF68E3}"/>
          </ac:spMkLst>
        </pc:spChg>
        <pc:spChg chg="add mod">
          <ac:chgData name="Vincent SALAS" userId="0ffe1d33946ba64c" providerId="LiveId" clId="{017FEF5C-2643-4B3B-BDCD-F77EA73BE0E4}" dt="2022-02-13T21:35:48.935" v="3538" actId="207"/>
          <ac:spMkLst>
            <pc:docMk/>
            <pc:sldMk cId="2892938835" sldId="310"/>
            <ac:spMk id="15" creationId="{72ACA154-980E-43CA-A2C8-07DAB3A88239}"/>
          </ac:spMkLst>
        </pc:spChg>
        <pc:spChg chg="mod">
          <ac:chgData name="Vincent SALAS" userId="0ffe1d33946ba64c" providerId="LiveId" clId="{017FEF5C-2643-4B3B-BDCD-F77EA73BE0E4}" dt="2022-02-13T21:36:14.610" v="3541" actId="13926"/>
          <ac:spMkLst>
            <pc:docMk/>
            <pc:sldMk cId="2892938835" sldId="310"/>
            <ac:spMk id="1036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3T20:53:55.734" v="2894" actId="21"/>
          <ac:picMkLst>
            <pc:docMk/>
            <pc:sldMk cId="2892938835" sldId="310"/>
            <ac:picMk id="3" creationId="{797B6C83-CDDE-4DF6-896A-93EC67A8011B}"/>
          </ac:picMkLst>
        </pc:picChg>
        <pc:picChg chg="add del mod">
          <ac:chgData name="Vincent SALAS" userId="0ffe1d33946ba64c" providerId="LiveId" clId="{017FEF5C-2643-4B3B-BDCD-F77EA73BE0E4}" dt="2022-02-02T11:20:22.831" v="1038" actId="21"/>
          <ac:picMkLst>
            <pc:docMk/>
            <pc:sldMk cId="2892938835" sldId="310"/>
            <ac:picMk id="3" creationId="{79E6EDAA-0CC9-4278-A2B2-9C6AA96B6860}"/>
          </ac:picMkLst>
        </pc:picChg>
        <pc:picChg chg="del">
          <ac:chgData name="Vincent SALAS" userId="0ffe1d33946ba64c" providerId="LiveId" clId="{017FEF5C-2643-4B3B-BDCD-F77EA73BE0E4}" dt="2022-02-02T10:33:34.393" v="943" actId="478"/>
          <ac:picMkLst>
            <pc:docMk/>
            <pc:sldMk cId="2892938835" sldId="310"/>
            <ac:picMk id="5" creationId="{4E09A043-F0D1-4AD3-BDE4-F633D6C794F1}"/>
          </ac:picMkLst>
        </pc:picChg>
        <pc:picChg chg="add del mod">
          <ac:chgData name="Vincent SALAS" userId="0ffe1d33946ba64c" providerId="LiveId" clId="{017FEF5C-2643-4B3B-BDCD-F77EA73BE0E4}" dt="2022-02-13T21:24:20.250" v="3380" actId="21"/>
          <ac:picMkLst>
            <pc:docMk/>
            <pc:sldMk cId="2892938835" sldId="310"/>
            <ac:picMk id="5" creationId="{EE893FAB-A959-4E5B-9B62-79F84C26B954}"/>
          </ac:picMkLst>
        </pc:picChg>
        <pc:picChg chg="add del mod">
          <ac:chgData name="Vincent SALAS" userId="0ffe1d33946ba64c" providerId="LiveId" clId="{017FEF5C-2643-4B3B-BDCD-F77EA73BE0E4}" dt="2022-02-02T15:23:20.702" v="1168" actId="478"/>
          <ac:picMkLst>
            <pc:docMk/>
            <pc:sldMk cId="2892938835" sldId="310"/>
            <ac:picMk id="6" creationId="{8FB43C81-C93A-49A0-96D0-8C4D74B2B557}"/>
          </ac:picMkLst>
        </pc:picChg>
        <pc:picChg chg="add del mod">
          <ac:chgData name="Vincent SALAS" userId="0ffe1d33946ba64c" providerId="LiveId" clId="{017FEF5C-2643-4B3B-BDCD-F77EA73BE0E4}" dt="2022-02-02T15:23:27.395" v="1172" actId="478"/>
          <ac:picMkLst>
            <pc:docMk/>
            <pc:sldMk cId="2892938835" sldId="310"/>
            <ac:picMk id="7" creationId="{BFB400BD-C31F-4095-B404-E3CB9B754E54}"/>
          </ac:picMkLst>
        </pc:picChg>
        <pc:picChg chg="add del mod">
          <ac:chgData name="Vincent SALAS" userId="0ffe1d33946ba64c" providerId="LiveId" clId="{017FEF5C-2643-4B3B-BDCD-F77EA73BE0E4}" dt="2022-02-13T21:19:20.644" v="3253" actId="478"/>
          <ac:picMkLst>
            <pc:docMk/>
            <pc:sldMk cId="2892938835" sldId="310"/>
            <ac:picMk id="8" creationId="{EFC5A402-CAE6-41F1-BAD7-4377BD0E7565}"/>
          </ac:picMkLst>
        </pc:picChg>
        <pc:picChg chg="add del mod">
          <ac:chgData name="Vincent SALAS" userId="0ffe1d33946ba64c" providerId="LiveId" clId="{017FEF5C-2643-4B3B-BDCD-F77EA73BE0E4}" dt="2022-02-13T20:54:44.369" v="2900" actId="478"/>
          <ac:picMkLst>
            <pc:docMk/>
            <pc:sldMk cId="2892938835" sldId="310"/>
            <ac:picMk id="9" creationId="{E147ACBF-4FB9-46F5-8568-7328F95F82DC}"/>
          </ac:picMkLst>
        </pc:picChg>
        <pc:picChg chg="add del mod">
          <ac:chgData name="Vincent SALAS" userId="0ffe1d33946ba64c" providerId="LiveId" clId="{017FEF5C-2643-4B3B-BDCD-F77EA73BE0E4}" dt="2022-02-13T20:53:35.195" v="2891" actId="478"/>
          <ac:picMkLst>
            <pc:docMk/>
            <pc:sldMk cId="2892938835" sldId="310"/>
            <ac:picMk id="11" creationId="{0EDC6341-7DD8-4677-8B9C-06D432B39EB6}"/>
          </ac:picMkLst>
        </pc:picChg>
        <pc:picChg chg="add mod">
          <ac:chgData name="Vincent SALAS" userId="0ffe1d33946ba64c" providerId="LiveId" clId="{017FEF5C-2643-4B3B-BDCD-F77EA73BE0E4}" dt="2022-02-13T21:24:35.608" v="3385" actId="207"/>
          <ac:picMkLst>
            <pc:docMk/>
            <pc:sldMk cId="2892938835" sldId="310"/>
            <ac:picMk id="12" creationId="{5D6C8239-982B-490E-A0CE-D1AAA24D478E}"/>
          </ac:picMkLst>
        </pc:picChg>
        <pc:picChg chg="add del mod">
          <ac:chgData name="Vincent SALAS" userId="0ffe1d33946ba64c" providerId="LiveId" clId="{017FEF5C-2643-4B3B-BDCD-F77EA73BE0E4}" dt="2022-02-13T21:24:58.394" v="3391" actId="21"/>
          <ac:picMkLst>
            <pc:docMk/>
            <pc:sldMk cId="2892938835" sldId="310"/>
            <ac:picMk id="13" creationId="{D1A29A7D-955C-48B5-865F-BD5B5025CD5B}"/>
          </ac:picMkLst>
        </pc:picChg>
      </pc:sldChg>
      <pc:sldChg chg="modSp modNotesTx">
        <pc:chgData name="Vincent SALAS" userId="0ffe1d33946ba64c" providerId="LiveId" clId="{017FEF5C-2643-4B3B-BDCD-F77EA73BE0E4}" dt="2022-03-24T13:23:43.689" v="7478" actId="20577"/>
        <pc:sldMkLst>
          <pc:docMk/>
          <pc:sldMk cId="1270073033" sldId="311"/>
        </pc:sldMkLst>
        <pc:spChg chg="mod">
          <ac:chgData name="Vincent SALAS" userId="0ffe1d33946ba64c" providerId="LiveId" clId="{017FEF5C-2643-4B3B-BDCD-F77EA73BE0E4}" dt="2022-03-24T13:23:43.689" v="7478" actId="20577"/>
          <ac:spMkLst>
            <pc:docMk/>
            <pc:sldMk cId="1270073033" sldId="311"/>
            <ac:spMk id="1037" creationId="{00000000-0000-0000-0000-000000000000}"/>
          </ac:spMkLst>
        </pc:spChg>
      </pc:sldChg>
      <pc:sldChg chg="modSp mod modNotesTx">
        <pc:chgData name="Vincent SALAS" userId="0ffe1d33946ba64c" providerId="LiveId" clId="{017FEF5C-2643-4B3B-BDCD-F77EA73BE0E4}" dt="2022-03-24T10:57:32.203" v="6298" actId="20577"/>
        <pc:sldMkLst>
          <pc:docMk/>
          <pc:sldMk cId="2248242194" sldId="312"/>
        </pc:sldMkLst>
        <pc:spChg chg="mod">
          <ac:chgData name="Vincent SALAS" userId="0ffe1d33946ba64c" providerId="LiveId" clId="{017FEF5C-2643-4B3B-BDCD-F77EA73BE0E4}" dt="2022-02-14T20:15:04.644" v="3987" actId="115"/>
          <ac:spMkLst>
            <pc:docMk/>
            <pc:sldMk cId="2248242194" sldId="312"/>
            <ac:spMk id="821" creationId="{00000000-0000-0000-0000-000000000000}"/>
          </ac:spMkLst>
        </pc:spChg>
      </pc:sldChg>
      <pc:sldChg chg="ord modNotesTx">
        <pc:chgData name="Vincent SALAS" userId="0ffe1d33946ba64c" providerId="LiveId" clId="{017FEF5C-2643-4B3B-BDCD-F77EA73BE0E4}" dt="2022-03-24T11:29:33.724" v="7423" actId="20577"/>
        <pc:sldMkLst>
          <pc:docMk/>
          <pc:sldMk cId="4086113838" sldId="313"/>
        </pc:sldMkLst>
      </pc:sldChg>
      <pc:sldChg chg="addSp delSp modSp add mod ord delAnim modAnim">
        <pc:chgData name="Vincent SALAS" userId="0ffe1d33946ba64c" providerId="LiveId" clId="{017FEF5C-2643-4B3B-BDCD-F77EA73BE0E4}" dt="2022-02-14T22:14:09.954" v="4588"/>
        <pc:sldMkLst>
          <pc:docMk/>
          <pc:sldMk cId="2803079688" sldId="314"/>
        </pc:sldMkLst>
        <pc:spChg chg="add mod">
          <ac:chgData name="Vincent SALAS" userId="0ffe1d33946ba64c" providerId="LiveId" clId="{017FEF5C-2643-4B3B-BDCD-F77EA73BE0E4}" dt="2022-02-13T20:15:42.222" v="2767" actId="20577"/>
          <ac:spMkLst>
            <pc:docMk/>
            <pc:sldMk cId="2803079688" sldId="314"/>
            <ac:spMk id="5" creationId="{71102527-39BA-4339-BF84-56598CED8C8B}"/>
          </ac:spMkLst>
        </pc:spChg>
        <pc:spChg chg="mod">
          <ac:chgData name="Vincent SALAS" userId="0ffe1d33946ba64c" providerId="LiveId" clId="{017FEF5C-2643-4B3B-BDCD-F77EA73BE0E4}" dt="2022-02-13T20:13:46.303" v="2747" actId="207"/>
          <ac:spMkLst>
            <pc:docMk/>
            <pc:sldMk cId="2803079688" sldId="314"/>
            <ac:spMk id="8" creationId="{E1F661BA-2522-4A28-9309-6E85E3B95FE7}"/>
          </ac:spMkLst>
        </pc:spChg>
        <pc:spChg chg="add del mod ord">
          <ac:chgData name="Vincent SALAS" userId="0ffe1d33946ba64c" providerId="LiveId" clId="{017FEF5C-2643-4B3B-BDCD-F77EA73BE0E4}" dt="2022-02-13T20:14:53.133" v="2763" actId="478"/>
          <ac:spMkLst>
            <pc:docMk/>
            <pc:sldMk cId="2803079688" sldId="314"/>
            <ac:spMk id="10" creationId="{FAC2692D-274A-44A4-819A-D2681C1969BC}"/>
          </ac:spMkLst>
        </pc:spChg>
        <pc:spChg chg="add mod">
          <ac:chgData name="Vincent SALAS" userId="0ffe1d33946ba64c" providerId="LiveId" clId="{017FEF5C-2643-4B3B-BDCD-F77EA73BE0E4}" dt="2022-02-13T20:59:40.691" v="3029" actId="2711"/>
          <ac:spMkLst>
            <pc:docMk/>
            <pc:sldMk cId="2803079688" sldId="314"/>
            <ac:spMk id="11" creationId="{0230575B-02E2-46AB-85F7-AF84E976C4A6}"/>
          </ac:spMkLst>
        </pc:spChg>
        <pc:spChg chg="mod">
          <ac:chgData name="Vincent SALAS" userId="0ffe1d33946ba64c" providerId="LiveId" clId="{017FEF5C-2643-4B3B-BDCD-F77EA73BE0E4}" dt="2022-02-14T22:01:12.474" v="4479" actId="20577"/>
          <ac:spMkLst>
            <pc:docMk/>
            <pc:sldMk cId="2803079688" sldId="314"/>
            <ac:spMk id="1036" creationId="{00000000-0000-0000-0000-000000000000}"/>
          </ac:spMkLst>
        </pc:spChg>
        <pc:graphicFrameChg chg="add mod">
          <ac:chgData name="Vincent SALAS" userId="0ffe1d33946ba64c" providerId="LiveId" clId="{017FEF5C-2643-4B3B-BDCD-F77EA73BE0E4}" dt="2022-02-14T22:14:09.954" v="4588"/>
          <ac:graphicFrameMkLst>
            <pc:docMk/>
            <pc:sldMk cId="2803079688" sldId="314"/>
            <ac:graphicFrameMk id="12" creationId="{6BA58959-8CE3-4A6A-8F14-39033B5BE835}"/>
          </ac:graphicFrameMkLst>
        </pc:graphicFrameChg>
        <pc:picChg chg="add mod">
          <ac:chgData name="Vincent SALAS" userId="0ffe1d33946ba64c" providerId="LiveId" clId="{017FEF5C-2643-4B3B-BDCD-F77EA73BE0E4}" dt="2022-02-13T20:14:41.333" v="2761" actId="1076"/>
          <ac:picMkLst>
            <pc:docMk/>
            <pc:sldMk cId="2803079688" sldId="314"/>
            <ac:picMk id="3" creationId="{DE9096F6-8A65-47A3-9FA1-FCEAE45C92A8}"/>
          </ac:picMkLst>
        </pc:picChg>
        <pc:picChg chg="del">
          <ac:chgData name="Vincent SALAS" userId="0ffe1d33946ba64c" providerId="LiveId" clId="{017FEF5C-2643-4B3B-BDCD-F77EA73BE0E4}" dt="2022-02-02T09:30:46.632" v="5" actId="478"/>
          <ac:picMkLst>
            <pc:docMk/>
            <pc:sldMk cId="2803079688" sldId="314"/>
            <ac:picMk id="3" creationId="{FF0653E6-DCD2-4F76-9E43-2B889B831DA5}"/>
          </ac:picMkLst>
        </pc:picChg>
        <pc:picChg chg="add del mod">
          <ac:chgData name="Vincent SALAS" userId="0ffe1d33946ba64c" providerId="LiveId" clId="{017FEF5C-2643-4B3B-BDCD-F77EA73BE0E4}" dt="2022-02-13T20:14:01.512" v="2748" actId="478"/>
          <ac:picMkLst>
            <pc:docMk/>
            <pc:sldMk cId="2803079688" sldId="314"/>
            <ac:picMk id="4" creationId="{8D3DD68F-EA05-4617-B5C7-D5C6BFF0FFDF}"/>
          </ac:picMkLst>
        </pc:picChg>
      </pc:sldChg>
      <pc:sldChg chg="addSp delSp modSp add mod ord delAnim modAnim">
        <pc:chgData name="Vincent SALAS" userId="0ffe1d33946ba64c" providerId="LiveId" clId="{017FEF5C-2643-4B3B-BDCD-F77EA73BE0E4}" dt="2022-02-14T22:13:53.592" v="4587" actId="478"/>
        <pc:sldMkLst>
          <pc:docMk/>
          <pc:sldMk cId="1049006142" sldId="315"/>
        </pc:sldMkLst>
        <pc:spChg chg="add del mod ord">
          <ac:chgData name="Vincent SALAS" userId="0ffe1d33946ba64c" providerId="LiveId" clId="{017FEF5C-2643-4B3B-BDCD-F77EA73BE0E4}" dt="2022-02-13T17:48:37.262" v="2573" actId="478"/>
          <ac:spMkLst>
            <pc:docMk/>
            <pc:sldMk cId="1049006142" sldId="315"/>
            <ac:spMk id="10" creationId="{11480D89-C1E5-4451-A4F6-9547FC6ACA44}"/>
          </ac:spMkLst>
        </pc:spChg>
        <pc:spChg chg="add mod">
          <ac:chgData name="Vincent SALAS" userId="0ffe1d33946ba64c" providerId="LiveId" clId="{017FEF5C-2643-4B3B-BDCD-F77EA73BE0E4}" dt="2022-02-13T20:58:57.707" v="3023" actId="2711"/>
          <ac:spMkLst>
            <pc:docMk/>
            <pc:sldMk cId="1049006142" sldId="315"/>
            <ac:spMk id="11" creationId="{83151EC0-50A1-4943-B1D0-BA9D8B3AB560}"/>
          </ac:spMkLst>
        </pc:spChg>
        <pc:spChg chg="add mod">
          <ac:chgData name="Vincent SALAS" userId="0ffe1d33946ba64c" providerId="LiveId" clId="{017FEF5C-2643-4B3B-BDCD-F77EA73BE0E4}" dt="2022-02-13T21:43:26.167" v="3632" actId="20577"/>
          <ac:spMkLst>
            <pc:docMk/>
            <pc:sldMk cId="1049006142" sldId="315"/>
            <ac:spMk id="12" creationId="{01166A9E-1CE7-444C-BDC7-FC4AA630F35F}"/>
          </ac:spMkLst>
        </pc:spChg>
        <pc:spChg chg="mod">
          <ac:chgData name="Vincent SALAS" userId="0ffe1d33946ba64c" providerId="LiveId" clId="{017FEF5C-2643-4B3B-BDCD-F77EA73BE0E4}" dt="2022-02-14T22:01:18.944" v="4480"/>
          <ac:spMkLst>
            <pc:docMk/>
            <pc:sldMk cId="1049006142" sldId="315"/>
            <ac:spMk id="1036" creationId="{00000000-0000-0000-0000-000000000000}"/>
          </ac:spMkLst>
        </pc:spChg>
        <pc:graphicFrameChg chg="add del mod">
          <ac:chgData name="Vincent SALAS" userId="0ffe1d33946ba64c" providerId="LiveId" clId="{017FEF5C-2643-4B3B-BDCD-F77EA73BE0E4}" dt="2022-02-14T22:13:53.592" v="4587" actId="478"/>
          <ac:graphicFrameMkLst>
            <pc:docMk/>
            <pc:sldMk cId="1049006142" sldId="315"/>
            <ac:graphicFrameMk id="19" creationId="{8971F489-F9A1-4AC7-82DD-3216BADF86EF}"/>
          </ac:graphicFrameMkLst>
        </pc:graphicFrameChg>
        <pc:picChg chg="add mod">
          <ac:chgData name="Vincent SALAS" userId="0ffe1d33946ba64c" providerId="LiveId" clId="{017FEF5C-2643-4B3B-BDCD-F77EA73BE0E4}" dt="2022-02-13T17:49:25.102" v="2579" actId="1076"/>
          <ac:picMkLst>
            <pc:docMk/>
            <pc:sldMk cId="1049006142" sldId="315"/>
            <ac:picMk id="3" creationId="{C49BB87E-B143-466E-89FF-3A244CC69A82}"/>
          </ac:picMkLst>
        </pc:picChg>
        <pc:picChg chg="del">
          <ac:chgData name="Vincent SALAS" userId="0ffe1d33946ba64c" providerId="LiveId" clId="{017FEF5C-2643-4B3B-BDCD-F77EA73BE0E4}" dt="2022-02-02T09:33:15.595" v="153" actId="478"/>
          <ac:picMkLst>
            <pc:docMk/>
            <pc:sldMk cId="1049006142" sldId="315"/>
            <ac:picMk id="3" creationId="{EE7153A4-94DF-4DF9-A945-6DD3D6C4B6F2}"/>
          </ac:picMkLst>
        </pc:picChg>
        <pc:picChg chg="add del mod">
          <ac:chgData name="Vincent SALAS" userId="0ffe1d33946ba64c" providerId="LiveId" clId="{017FEF5C-2643-4B3B-BDCD-F77EA73BE0E4}" dt="2022-02-13T17:47:22.860" v="2566" actId="478"/>
          <ac:picMkLst>
            <pc:docMk/>
            <pc:sldMk cId="1049006142" sldId="315"/>
            <ac:picMk id="4" creationId="{F6A16DF2-5130-4997-AE3E-6E1AF52E231A}"/>
          </ac:picMkLst>
        </pc:picChg>
        <pc:picChg chg="add del mod">
          <ac:chgData name="Vincent SALAS" userId="0ffe1d33946ba64c" providerId="LiveId" clId="{017FEF5C-2643-4B3B-BDCD-F77EA73BE0E4}" dt="2022-02-14T19:35:30.356" v="3890" actId="21"/>
          <ac:picMkLst>
            <pc:docMk/>
            <pc:sldMk cId="1049006142" sldId="315"/>
            <ac:picMk id="23" creationId="{9B0CEE62-B99B-48E9-A2EB-BF33BDC325A1}"/>
          </ac:picMkLst>
        </pc:picChg>
        <pc:cxnChg chg="add mod ord">
          <ac:chgData name="Vincent SALAS" userId="0ffe1d33946ba64c" providerId="LiveId" clId="{017FEF5C-2643-4B3B-BDCD-F77EA73BE0E4}" dt="2022-02-13T17:59:26.215" v="2739" actId="1035"/>
          <ac:cxnSpMkLst>
            <pc:docMk/>
            <pc:sldMk cId="1049006142" sldId="315"/>
            <ac:cxnSpMk id="6" creationId="{D6A49B73-4DBE-4A7A-A23B-7B78DF7BE801}"/>
          </ac:cxnSpMkLst>
        </pc:cxnChg>
      </pc:sldChg>
      <pc:sldChg chg="addSp delSp modSp add del mod ord delAnim modAnim">
        <pc:chgData name="Vincent SALAS" userId="0ffe1d33946ba64c" providerId="LiveId" clId="{017FEF5C-2643-4B3B-BDCD-F77EA73BE0E4}" dt="2022-02-13T20:24:37.916" v="2817" actId="47"/>
        <pc:sldMkLst>
          <pc:docMk/>
          <pc:sldMk cId="24792648" sldId="316"/>
        </pc:sldMkLst>
        <pc:spChg chg="add del mod">
          <ac:chgData name="Vincent SALAS" userId="0ffe1d33946ba64c" providerId="LiveId" clId="{017FEF5C-2643-4B3B-BDCD-F77EA73BE0E4}" dt="2022-02-13T18:07:14.813" v="2741" actId="478"/>
          <ac:spMkLst>
            <pc:docMk/>
            <pc:sldMk cId="24792648" sldId="316"/>
            <ac:spMk id="5" creationId="{58CD4B1F-8A87-4BA1-B228-9246A24071DD}"/>
          </ac:spMkLst>
        </pc:spChg>
        <pc:spChg chg="mod">
          <ac:chgData name="Vincent SALAS" userId="0ffe1d33946ba64c" providerId="LiveId" clId="{017FEF5C-2643-4B3B-BDCD-F77EA73BE0E4}" dt="2022-02-12T21:01:58.200" v="2559" actId="20577"/>
          <ac:spMkLst>
            <pc:docMk/>
            <pc:sldMk cId="24792648" sldId="316"/>
            <ac:spMk id="1036" creationId="{00000000-0000-0000-0000-000000000000}"/>
          </ac:spMkLst>
        </pc:spChg>
        <pc:picChg chg="del">
          <ac:chgData name="Vincent SALAS" userId="0ffe1d33946ba64c" providerId="LiveId" clId="{017FEF5C-2643-4B3B-BDCD-F77EA73BE0E4}" dt="2022-02-02T09:36:30.137" v="196" actId="478"/>
          <ac:picMkLst>
            <pc:docMk/>
            <pc:sldMk cId="24792648" sldId="316"/>
            <ac:picMk id="3" creationId="{EE7153A4-94DF-4DF9-A945-6DD3D6C4B6F2}"/>
          </ac:picMkLst>
        </pc:picChg>
        <pc:picChg chg="add del mod">
          <ac:chgData name="Vincent SALAS" userId="0ffe1d33946ba64c" providerId="LiveId" clId="{017FEF5C-2643-4B3B-BDCD-F77EA73BE0E4}" dt="2022-02-13T18:07:11.891" v="2740" actId="478"/>
          <ac:picMkLst>
            <pc:docMk/>
            <pc:sldMk cId="24792648" sldId="316"/>
            <ac:picMk id="4" creationId="{497F4369-63BB-438F-8450-8E955C3E48DB}"/>
          </ac:picMkLst>
        </pc:picChg>
      </pc:sldChg>
      <pc:sldChg chg="addSp delSp modSp add mod ord delAnim modAnim modNotesTx">
        <pc:chgData name="Vincent SALAS" userId="0ffe1d33946ba64c" providerId="LiveId" clId="{017FEF5C-2643-4B3B-BDCD-F77EA73BE0E4}" dt="2022-03-24T10:54:39.490" v="6027" actId="20577"/>
        <pc:sldMkLst>
          <pc:docMk/>
          <pc:sldMk cId="2845550781" sldId="317"/>
        </pc:sldMkLst>
        <pc:spChg chg="add mod">
          <ac:chgData name="Vincent SALAS" userId="0ffe1d33946ba64c" providerId="LiveId" clId="{017FEF5C-2643-4B3B-BDCD-F77EA73BE0E4}" dt="2022-02-17T20:58:06.687" v="5292" actId="1076"/>
          <ac:spMkLst>
            <pc:docMk/>
            <pc:sldMk cId="2845550781" sldId="317"/>
            <ac:spMk id="2" creationId="{92F5860F-92A1-42C6-BF73-9BDCFBDFD463}"/>
          </ac:spMkLst>
        </pc:spChg>
        <pc:spChg chg="add del mod">
          <ac:chgData name="Vincent SALAS" userId="0ffe1d33946ba64c" providerId="LiveId" clId="{017FEF5C-2643-4B3B-BDCD-F77EA73BE0E4}" dt="2022-02-12T20:03:02.319" v="1488" actId="478"/>
          <ac:spMkLst>
            <pc:docMk/>
            <pc:sldMk cId="2845550781" sldId="317"/>
            <ac:spMk id="9" creationId="{0DF5A505-D843-46C2-AD2F-C92A99312BCD}"/>
          </ac:spMkLst>
        </pc:spChg>
        <pc:spChg chg="add del mod">
          <ac:chgData name="Vincent SALAS" userId="0ffe1d33946ba64c" providerId="LiveId" clId="{017FEF5C-2643-4B3B-BDCD-F77EA73BE0E4}" dt="2022-02-12T20:09:55.617" v="1560"/>
          <ac:spMkLst>
            <pc:docMk/>
            <pc:sldMk cId="2845550781" sldId="317"/>
            <ac:spMk id="12" creationId="{C650EB6C-BBFA-4840-8BA4-DF51A4AD6B1A}"/>
          </ac:spMkLst>
        </pc:spChg>
        <pc:spChg chg="add mod">
          <ac:chgData name="Vincent SALAS" userId="0ffe1d33946ba64c" providerId="LiveId" clId="{017FEF5C-2643-4B3B-BDCD-F77EA73BE0E4}" dt="2022-02-17T14:06:03.941" v="5196" actId="207"/>
          <ac:spMkLst>
            <pc:docMk/>
            <pc:sldMk cId="2845550781" sldId="317"/>
            <ac:spMk id="12" creationId="{DFFB1875-5C1B-4FD8-BE35-E04F1B740681}"/>
          </ac:spMkLst>
        </pc:spChg>
        <pc:spChg chg="add del mod">
          <ac:chgData name="Vincent SALAS" userId="0ffe1d33946ba64c" providerId="LiveId" clId="{017FEF5C-2643-4B3B-BDCD-F77EA73BE0E4}" dt="2022-02-12T20:26:20.239" v="2178" actId="21"/>
          <ac:spMkLst>
            <pc:docMk/>
            <pc:sldMk cId="2845550781" sldId="317"/>
            <ac:spMk id="13" creationId="{AC267CBE-8598-4F16-BB58-81A085BF4D0A}"/>
          </ac:spMkLst>
        </pc:spChg>
        <pc:spChg chg="add mod">
          <ac:chgData name="Vincent SALAS" userId="0ffe1d33946ba64c" providerId="LiveId" clId="{017FEF5C-2643-4B3B-BDCD-F77EA73BE0E4}" dt="2022-02-14T20:08:32.681" v="3945" actId="20577"/>
          <ac:spMkLst>
            <pc:docMk/>
            <pc:sldMk cId="2845550781" sldId="317"/>
            <ac:spMk id="14" creationId="{DED84A19-6660-4648-887B-DA3DE7075F9D}"/>
          </ac:spMkLst>
        </pc:spChg>
        <pc:spChg chg="add mod">
          <ac:chgData name="Vincent SALAS" userId="0ffe1d33946ba64c" providerId="LiveId" clId="{017FEF5C-2643-4B3B-BDCD-F77EA73BE0E4}" dt="2022-02-17T17:57:32.185" v="5242" actId="14100"/>
          <ac:spMkLst>
            <pc:docMk/>
            <pc:sldMk cId="2845550781" sldId="317"/>
            <ac:spMk id="15" creationId="{7E8B2E01-E3E8-4402-A287-FBE3F32AF55D}"/>
          </ac:spMkLst>
        </pc:spChg>
        <pc:spChg chg="mod">
          <ac:chgData name="Vincent SALAS" userId="0ffe1d33946ba64c" providerId="LiveId" clId="{017FEF5C-2643-4B3B-BDCD-F77EA73BE0E4}" dt="2022-02-12T20:07:49.788" v="1507" actId="20577"/>
          <ac:spMkLst>
            <pc:docMk/>
            <pc:sldMk cId="2845550781" sldId="317"/>
            <ac:spMk id="1036" creationId="{00000000-0000-0000-0000-000000000000}"/>
          </ac:spMkLst>
        </pc:spChg>
        <pc:picChg chg="add mod ord">
          <ac:chgData name="Vincent SALAS" userId="0ffe1d33946ba64c" providerId="LiveId" clId="{017FEF5C-2643-4B3B-BDCD-F77EA73BE0E4}" dt="2022-02-14T21:52:31.328" v="4351" actId="1076"/>
          <ac:picMkLst>
            <pc:docMk/>
            <pc:sldMk cId="2845550781" sldId="317"/>
            <ac:picMk id="3" creationId="{3170E55E-9DEB-4BDC-BCFE-B03D75EC36ED}"/>
          </ac:picMkLst>
        </pc:picChg>
        <pc:picChg chg="add del mod">
          <ac:chgData name="Vincent SALAS" userId="0ffe1d33946ba64c" providerId="LiveId" clId="{017FEF5C-2643-4B3B-BDCD-F77EA73BE0E4}" dt="2022-02-12T20:03:25.765" v="1489" actId="478"/>
          <ac:picMkLst>
            <pc:docMk/>
            <pc:sldMk cId="2845550781" sldId="317"/>
            <ac:picMk id="3" creationId="{F267C1D3-F9BB-4576-812F-B35E82C96D09}"/>
          </ac:picMkLst>
        </pc:picChg>
        <pc:picChg chg="add mod ord">
          <ac:chgData name="Vincent SALAS" userId="0ffe1d33946ba64c" providerId="LiveId" clId="{017FEF5C-2643-4B3B-BDCD-F77EA73BE0E4}" dt="2022-02-13T20:52:45.868" v="2889" actId="166"/>
          <ac:picMkLst>
            <pc:docMk/>
            <pc:sldMk cId="2845550781" sldId="317"/>
            <ac:picMk id="4" creationId="{44DC3B22-C9F8-47D2-8C82-1D419BBFF958}"/>
          </ac:picMkLst>
        </pc:picChg>
        <pc:picChg chg="del">
          <ac:chgData name="Vincent SALAS" userId="0ffe1d33946ba64c" providerId="LiveId" clId="{017FEF5C-2643-4B3B-BDCD-F77EA73BE0E4}" dt="2022-02-02T09:38:59.950" v="212" actId="478"/>
          <ac:picMkLst>
            <pc:docMk/>
            <pc:sldMk cId="2845550781" sldId="317"/>
            <ac:picMk id="5" creationId="{4E09A043-F0D1-4AD3-BDE4-F633D6C794F1}"/>
          </ac:picMkLst>
        </pc:picChg>
        <pc:picChg chg="add del mod">
          <ac:chgData name="Vincent SALAS" userId="0ffe1d33946ba64c" providerId="LiveId" clId="{017FEF5C-2643-4B3B-BDCD-F77EA73BE0E4}" dt="2022-02-12T20:06:52.294" v="1493" actId="478"/>
          <ac:picMkLst>
            <pc:docMk/>
            <pc:sldMk cId="2845550781" sldId="317"/>
            <ac:picMk id="6" creationId="{8D1DAA21-6C30-40C3-B7CE-91D18368EA9A}"/>
          </ac:picMkLst>
        </pc:picChg>
        <pc:picChg chg="add del mod">
          <ac:chgData name="Vincent SALAS" userId="0ffe1d33946ba64c" providerId="LiveId" clId="{017FEF5C-2643-4B3B-BDCD-F77EA73BE0E4}" dt="2022-02-13T20:39:42.597" v="2853" actId="21"/>
          <ac:picMkLst>
            <pc:docMk/>
            <pc:sldMk cId="2845550781" sldId="317"/>
            <ac:picMk id="6" creationId="{F60393BD-F82C-4A6B-AC68-799206C80ADC}"/>
          </ac:picMkLst>
        </pc:picChg>
        <pc:picChg chg="add mod ord">
          <ac:chgData name="Vincent SALAS" userId="0ffe1d33946ba64c" providerId="LiveId" clId="{017FEF5C-2643-4B3B-BDCD-F77EA73BE0E4}" dt="2022-02-17T17:57:14.707" v="5223" actId="167"/>
          <ac:picMkLst>
            <pc:docMk/>
            <pc:sldMk cId="2845550781" sldId="317"/>
            <ac:picMk id="8" creationId="{6759D57A-6D0A-4528-8D1E-3D241EE506E3}"/>
          </ac:picMkLst>
        </pc:picChg>
        <pc:picChg chg="add del mod">
          <ac:chgData name="Vincent SALAS" userId="0ffe1d33946ba64c" providerId="LiveId" clId="{017FEF5C-2643-4B3B-BDCD-F77EA73BE0E4}" dt="2022-02-17T17:57:08.026" v="5221" actId="478"/>
          <ac:picMkLst>
            <pc:docMk/>
            <pc:sldMk cId="2845550781" sldId="317"/>
            <ac:picMk id="10" creationId="{1D11F1A6-BC67-4EE2-AC67-2A6072081130}"/>
          </ac:picMkLst>
        </pc:picChg>
        <pc:picChg chg="add del mod">
          <ac:chgData name="Vincent SALAS" userId="0ffe1d33946ba64c" providerId="LiveId" clId="{017FEF5C-2643-4B3B-BDCD-F77EA73BE0E4}" dt="2022-02-12T20:08:32.640" v="1544" actId="21"/>
          <ac:picMkLst>
            <pc:docMk/>
            <pc:sldMk cId="2845550781" sldId="317"/>
            <ac:picMk id="10" creationId="{F6B2874F-38EA-4FDA-9EBA-81F75589F81C}"/>
          </ac:picMkLst>
        </pc:picChg>
        <pc:picChg chg="add del mod">
          <ac:chgData name="Vincent SALAS" userId="0ffe1d33946ba64c" providerId="LiveId" clId="{017FEF5C-2643-4B3B-BDCD-F77EA73BE0E4}" dt="2022-02-02T11:20:27.709" v="1040"/>
          <ac:picMkLst>
            <pc:docMk/>
            <pc:sldMk cId="2845550781" sldId="317"/>
            <ac:picMk id="10" creationId="{F9850FAA-9D7C-4B0E-A04C-42EA3AA4A9D2}"/>
          </ac:picMkLst>
        </pc:picChg>
        <pc:picChg chg="add del mod">
          <ac:chgData name="Vincent SALAS" userId="0ffe1d33946ba64c" providerId="LiveId" clId="{017FEF5C-2643-4B3B-BDCD-F77EA73BE0E4}" dt="2022-02-12T20:09:04.372" v="1556" actId="21"/>
          <ac:picMkLst>
            <pc:docMk/>
            <pc:sldMk cId="2845550781" sldId="317"/>
            <ac:picMk id="11" creationId="{E2CEE2A0-DEAF-4E92-B6F1-22CCFFD92AED}"/>
          </ac:picMkLst>
        </pc:picChg>
        <pc:cxnChg chg="add mod">
          <ac:chgData name="Vincent SALAS" userId="0ffe1d33946ba64c" providerId="LiveId" clId="{017FEF5C-2643-4B3B-BDCD-F77EA73BE0E4}" dt="2022-02-17T14:06:30.856" v="5200" actId="14100"/>
          <ac:cxnSpMkLst>
            <pc:docMk/>
            <pc:sldMk cId="2845550781" sldId="317"/>
            <ac:cxnSpMk id="6" creationId="{C523C355-ACC6-4F6E-B54E-19051BA11440}"/>
          </ac:cxnSpMkLst>
        </pc:cxnChg>
        <pc:cxnChg chg="add mod">
          <ac:chgData name="Vincent SALAS" userId="0ffe1d33946ba64c" providerId="LiveId" clId="{017FEF5C-2643-4B3B-BDCD-F77EA73BE0E4}" dt="2022-02-14T20:08:53.222" v="3948" actId="1582"/>
          <ac:cxnSpMkLst>
            <pc:docMk/>
            <pc:sldMk cId="2845550781" sldId="317"/>
            <ac:cxnSpMk id="7" creationId="{2B1CAF00-73A4-43C6-9833-B59E4257C6EB}"/>
          </ac:cxnSpMkLst>
        </pc:cxnChg>
        <pc:cxnChg chg="add mod">
          <ac:chgData name="Vincent SALAS" userId="0ffe1d33946ba64c" providerId="LiveId" clId="{017FEF5C-2643-4B3B-BDCD-F77EA73BE0E4}" dt="2022-02-17T17:57:24.989" v="5240" actId="1037"/>
          <ac:cxnSpMkLst>
            <pc:docMk/>
            <pc:sldMk cId="2845550781" sldId="317"/>
            <ac:cxnSpMk id="17" creationId="{4A847298-6D95-4A79-B5F2-6E82754651D8}"/>
          </ac:cxnSpMkLst>
        </pc:cxnChg>
      </pc:sldChg>
      <pc:sldChg chg="addSp delSp modSp add mod ord delAnim modAnim modNotesTx">
        <pc:chgData name="Vincent SALAS" userId="0ffe1d33946ba64c" providerId="LiveId" clId="{017FEF5C-2643-4B3B-BDCD-F77EA73BE0E4}" dt="2022-03-24T10:57:22.365" v="6284" actId="20577"/>
        <pc:sldMkLst>
          <pc:docMk/>
          <pc:sldMk cId="905589277" sldId="318"/>
        </pc:sldMkLst>
        <pc:spChg chg="add mod">
          <ac:chgData name="Vincent SALAS" userId="0ffe1d33946ba64c" providerId="LiveId" clId="{017FEF5C-2643-4B3B-BDCD-F77EA73BE0E4}" dt="2022-02-13T21:03:07.915" v="3069" actId="164"/>
          <ac:spMkLst>
            <pc:docMk/>
            <pc:sldMk cId="905589277" sldId="318"/>
            <ac:spMk id="7" creationId="{DE60C12D-91CC-475F-946D-A525839391A8}"/>
          </ac:spMkLst>
        </pc:spChg>
        <pc:spChg chg="add mod">
          <ac:chgData name="Vincent SALAS" userId="0ffe1d33946ba64c" providerId="LiveId" clId="{017FEF5C-2643-4B3B-BDCD-F77EA73BE0E4}" dt="2022-02-13T21:06:50.923" v="3213" actId="1035"/>
          <ac:spMkLst>
            <pc:docMk/>
            <pc:sldMk cId="905589277" sldId="318"/>
            <ac:spMk id="9" creationId="{F5DF1E07-712F-47FF-9472-E5DDEB56029E}"/>
          </ac:spMkLst>
        </pc:spChg>
        <pc:spChg chg="add mod">
          <ac:chgData name="Vincent SALAS" userId="0ffe1d33946ba64c" providerId="LiveId" clId="{017FEF5C-2643-4B3B-BDCD-F77EA73BE0E4}" dt="2022-02-13T21:03:45.473" v="3078" actId="1035"/>
          <ac:spMkLst>
            <pc:docMk/>
            <pc:sldMk cId="905589277" sldId="318"/>
            <ac:spMk id="12" creationId="{D27E237B-2AD0-4553-87B0-9F732B4EDB6E}"/>
          </ac:spMkLst>
        </pc:spChg>
        <pc:spChg chg="add del mod">
          <ac:chgData name="Vincent SALAS" userId="0ffe1d33946ba64c" providerId="LiveId" clId="{017FEF5C-2643-4B3B-BDCD-F77EA73BE0E4}" dt="2022-02-13T21:07:03.344" v="3220" actId="478"/>
          <ac:spMkLst>
            <pc:docMk/>
            <pc:sldMk cId="905589277" sldId="318"/>
            <ac:spMk id="15" creationId="{FC228D6D-1576-47B3-80D3-97CDEC8E88C1}"/>
          </ac:spMkLst>
        </pc:spChg>
        <pc:spChg chg="add mod">
          <ac:chgData name="Vincent SALAS" userId="0ffe1d33946ba64c" providerId="LiveId" clId="{017FEF5C-2643-4B3B-BDCD-F77EA73BE0E4}" dt="2022-02-13T21:07:22.977" v="3227" actId="208"/>
          <ac:spMkLst>
            <pc:docMk/>
            <pc:sldMk cId="905589277" sldId="318"/>
            <ac:spMk id="16" creationId="{FFBF0A64-7E57-4F41-B3D6-D22F24A5F7B5}"/>
          </ac:spMkLst>
        </pc:spChg>
        <pc:spChg chg="add mod ord">
          <ac:chgData name="Vincent SALAS" userId="0ffe1d33946ba64c" providerId="LiveId" clId="{017FEF5C-2643-4B3B-BDCD-F77EA73BE0E4}" dt="2022-02-13T21:41:30.528" v="3631" actId="207"/>
          <ac:spMkLst>
            <pc:docMk/>
            <pc:sldMk cId="905589277" sldId="318"/>
            <ac:spMk id="17" creationId="{D0040535-3755-44D0-AEBB-62B93E77F1B0}"/>
          </ac:spMkLst>
        </pc:spChg>
        <pc:spChg chg="add del mod">
          <ac:chgData name="Vincent SALAS" userId="0ffe1d33946ba64c" providerId="LiveId" clId="{017FEF5C-2643-4B3B-BDCD-F77EA73BE0E4}" dt="2022-02-12T20:34:17.360" v="2275" actId="478"/>
          <ac:spMkLst>
            <pc:docMk/>
            <pc:sldMk cId="905589277" sldId="318"/>
            <ac:spMk id="18" creationId="{B86B42E9-331F-4288-B57D-0968BCD127B9}"/>
          </ac:spMkLst>
        </pc:spChg>
        <pc:spChg chg="mod">
          <ac:chgData name="Vincent SALAS" userId="0ffe1d33946ba64c" providerId="LiveId" clId="{017FEF5C-2643-4B3B-BDCD-F77EA73BE0E4}" dt="2022-02-13T21:02:20.774" v="3064" actId="13926"/>
          <ac:spMkLst>
            <pc:docMk/>
            <pc:sldMk cId="905589277" sldId="318"/>
            <ac:spMk id="1036" creationId="{00000000-0000-0000-0000-000000000000}"/>
          </ac:spMkLst>
        </pc:spChg>
        <pc:grpChg chg="add mod">
          <ac:chgData name="Vincent SALAS" userId="0ffe1d33946ba64c" providerId="LiveId" clId="{017FEF5C-2643-4B3B-BDCD-F77EA73BE0E4}" dt="2022-02-13T21:03:07.915" v="3069" actId="164"/>
          <ac:grpSpMkLst>
            <pc:docMk/>
            <pc:sldMk cId="905589277" sldId="318"/>
            <ac:grpSpMk id="8" creationId="{D600070F-060E-4561-91BC-E508F6FE2CA1}"/>
          </ac:grpSpMkLst>
        </pc:grpChg>
        <pc:graphicFrameChg chg="add mod ord modGraphic">
          <ac:chgData name="Vincent SALAS" userId="0ffe1d33946ba64c" providerId="LiveId" clId="{017FEF5C-2643-4B3B-BDCD-F77EA73BE0E4}" dt="2022-02-13T21:03:00.647" v="3068" actId="167"/>
          <ac:graphicFrameMkLst>
            <pc:docMk/>
            <pc:sldMk cId="905589277" sldId="318"/>
            <ac:graphicFrameMk id="6" creationId="{FC69B4E0-2094-4630-A873-74757DFC6199}"/>
          </ac:graphicFrameMkLst>
        </pc:graphicFrameChg>
        <pc:picChg chg="add mod">
          <ac:chgData name="Vincent SALAS" userId="0ffe1d33946ba64c" providerId="LiveId" clId="{017FEF5C-2643-4B3B-BDCD-F77EA73BE0E4}" dt="2022-02-13T21:03:07.915" v="3069" actId="164"/>
          <ac:picMkLst>
            <pc:docMk/>
            <pc:sldMk cId="905589277" sldId="318"/>
            <ac:picMk id="3" creationId="{C35CD90C-02AB-47C4-AD27-8131BF735EDB}"/>
          </ac:picMkLst>
        </pc:picChg>
        <pc:picChg chg="del">
          <ac:chgData name="Vincent SALAS" userId="0ffe1d33946ba64c" providerId="LiveId" clId="{017FEF5C-2643-4B3B-BDCD-F77EA73BE0E4}" dt="2022-02-02T09:39:46.488" v="218" actId="478"/>
          <ac:picMkLst>
            <pc:docMk/>
            <pc:sldMk cId="905589277" sldId="318"/>
            <ac:picMk id="3" creationId="{F267C1D3-F9BB-4576-812F-B35E82C96D09}"/>
          </ac:picMkLst>
        </pc:picChg>
        <pc:picChg chg="add del mod">
          <ac:chgData name="Vincent SALAS" userId="0ffe1d33946ba64c" providerId="LiveId" clId="{017FEF5C-2643-4B3B-BDCD-F77EA73BE0E4}" dt="2022-02-02T09:54:11.494" v="427" actId="478"/>
          <ac:picMkLst>
            <pc:docMk/>
            <pc:sldMk cId="905589277" sldId="318"/>
            <ac:picMk id="4" creationId="{12508CE9-B311-455B-89DD-0C9B16CA7FE7}"/>
          </ac:picMkLst>
        </pc:picChg>
        <pc:picChg chg="add del mod">
          <ac:chgData name="Vincent SALAS" userId="0ffe1d33946ba64c" providerId="LiveId" clId="{017FEF5C-2643-4B3B-BDCD-F77EA73BE0E4}" dt="2022-02-13T20:56:41.249" v="2926" actId="21"/>
          <ac:picMkLst>
            <pc:docMk/>
            <pc:sldMk cId="905589277" sldId="318"/>
            <ac:picMk id="5" creationId="{9C98CEA4-6012-469B-AAAE-05409C7D6856}"/>
          </ac:picMkLst>
        </pc:picChg>
        <pc:picChg chg="add del mod">
          <ac:chgData name="Vincent SALAS" userId="0ffe1d33946ba64c" providerId="LiveId" clId="{017FEF5C-2643-4B3B-BDCD-F77EA73BE0E4}" dt="2022-02-12T20:34:11.864" v="2273" actId="478"/>
          <ac:picMkLst>
            <pc:docMk/>
            <pc:sldMk cId="905589277" sldId="318"/>
            <ac:picMk id="6" creationId="{DA0C4889-A170-478D-B5EE-2E4CF7A3470E}"/>
          </ac:picMkLst>
        </pc:picChg>
        <pc:picChg chg="add del mod">
          <ac:chgData name="Vincent SALAS" userId="0ffe1d33946ba64c" providerId="LiveId" clId="{017FEF5C-2643-4B3B-BDCD-F77EA73BE0E4}" dt="2022-02-02T09:42:04.708" v="268" actId="478"/>
          <ac:picMkLst>
            <pc:docMk/>
            <pc:sldMk cId="905589277" sldId="318"/>
            <ac:picMk id="8" creationId="{A9D6AC0C-3660-439C-9CB9-FE8DF40B7C88}"/>
          </ac:picMkLst>
        </pc:picChg>
        <pc:picChg chg="add mod">
          <ac:chgData name="Vincent SALAS" userId="0ffe1d33946ba64c" providerId="LiveId" clId="{017FEF5C-2643-4B3B-BDCD-F77EA73BE0E4}" dt="2022-02-13T21:06:58.164" v="3218" actId="1076"/>
          <ac:picMkLst>
            <pc:docMk/>
            <pc:sldMk cId="905589277" sldId="318"/>
            <ac:picMk id="10" creationId="{0612E42A-D726-4BC3-AAD8-776B81131B05}"/>
          </ac:picMkLst>
        </pc:picChg>
        <pc:picChg chg="add del mod">
          <ac:chgData name="Vincent SALAS" userId="0ffe1d33946ba64c" providerId="LiveId" clId="{017FEF5C-2643-4B3B-BDCD-F77EA73BE0E4}" dt="2022-02-02T09:42:06.069" v="271" actId="478"/>
          <ac:picMkLst>
            <pc:docMk/>
            <pc:sldMk cId="905589277" sldId="318"/>
            <ac:picMk id="10" creationId="{3D0F328B-A2C3-42B5-BA9A-11023B3DB12A}"/>
          </ac:picMkLst>
        </pc:picChg>
        <pc:picChg chg="add del mod">
          <ac:chgData name="Vincent SALAS" userId="0ffe1d33946ba64c" providerId="LiveId" clId="{017FEF5C-2643-4B3B-BDCD-F77EA73BE0E4}" dt="2022-02-02T09:42:05.664" v="270" actId="478"/>
          <ac:picMkLst>
            <pc:docMk/>
            <pc:sldMk cId="905589277" sldId="318"/>
            <ac:picMk id="12" creationId="{B873CE47-70A3-4763-948C-8447475CFFFD}"/>
          </ac:picMkLst>
        </pc:picChg>
        <pc:picChg chg="add del mod">
          <ac:chgData name="Vincent SALAS" userId="0ffe1d33946ba64c" providerId="LiveId" clId="{017FEF5C-2643-4B3B-BDCD-F77EA73BE0E4}" dt="2022-02-02T09:42:05.211" v="269" actId="478"/>
          <ac:picMkLst>
            <pc:docMk/>
            <pc:sldMk cId="905589277" sldId="318"/>
            <ac:picMk id="14" creationId="{AACE84AF-BA42-4BCB-9F35-AAA3F483E7FB}"/>
          </ac:picMkLst>
        </pc:picChg>
        <pc:picChg chg="add del mod">
          <ac:chgData name="Vincent SALAS" userId="0ffe1d33946ba64c" providerId="LiveId" clId="{017FEF5C-2643-4B3B-BDCD-F77EA73BE0E4}" dt="2022-02-12T20:34:14.474" v="2274" actId="478"/>
          <ac:picMkLst>
            <pc:docMk/>
            <pc:sldMk cId="905589277" sldId="318"/>
            <ac:picMk id="16" creationId="{4585BD31-5811-4829-9E50-2F2AE6F74DEA}"/>
          </ac:picMkLst>
        </pc:picChg>
      </pc:sldChg>
      <pc:sldChg chg="addSp delSp modSp add mod ord addAnim delAnim modAnim modNotesTx">
        <pc:chgData name="Vincent SALAS" userId="0ffe1d33946ba64c" providerId="LiveId" clId="{017FEF5C-2643-4B3B-BDCD-F77EA73BE0E4}" dt="2022-03-24T13:26:38.229" v="7511" actId="20577"/>
        <pc:sldMkLst>
          <pc:docMk/>
          <pc:sldMk cId="795120366" sldId="319"/>
        </pc:sldMkLst>
        <pc:spChg chg="mod">
          <ac:chgData name="Vincent SALAS" userId="0ffe1d33946ba64c" providerId="LiveId" clId="{017FEF5C-2643-4B3B-BDCD-F77EA73BE0E4}" dt="2022-02-02T09:55:44.355" v="449" actId="20577"/>
          <ac:spMkLst>
            <pc:docMk/>
            <pc:sldMk cId="795120366" sldId="319"/>
            <ac:spMk id="1036" creationId="{00000000-0000-0000-0000-000000000000}"/>
          </ac:spMkLst>
        </pc:spChg>
        <pc:graphicFrameChg chg="add del mod">
          <ac:chgData name="Vincent SALAS" userId="0ffe1d33946ba64c" providerId="LiveId" clId="{017FEF5C-2643-4B3B-BDCD-F77EA73BE0E4}" dt="2022-02-02T09:57:25.631" v="453"/>
          <ac:graphicFrameMkLst>
            <pc:docMk/>
            <pc:sldMk cId="795120366" sldId="319"/>
            <ac:graphicFrameMk id="2" creationId="{00F977FA-F4B5-473A-A59F-B0C2BE829C56}"/>
          </ac:graphicFrameMkLst>
        </pc:graphicFrameChg>
        <pc:graphicFrameChg chg="add del mod">
          <ac:chgData name="Vincent SALAS" userId="0ffe1d33946ba64c" providerId="LiveId" clId="{017FEF5C-2643-4B3B-BDCD-F77EA73BE0E4}" dt="2022-02-02T09:57:37.445" v="455"/>
          <ac:graphicFrameMkLst>
            <pc:docMk/>
            <pc:sldMk cId="795120366" sldId="319"/>
            <ac:graphicFrameMk id="3" creationId="{20B6115E-DD62-4389-BDFB-FDFA90C3BEA2}"/>
          </ac:graphicFrameMkLst>
        </pc:graphicFrameChg>
        <pc:graphicFrameChg chg="add del mod">
          <ac:chgData name="Vincent SALAS" userId="0ffe1d33946ba64c" providerId="LiveId" clId="{017FEF5C-2643-4B3B-BDCD-F77EA73BE0E4}" dt="2022-02-02T09:57:46.563" v="457"/>
          <ac:graphicFrameMkLst>
            <pc:docMk/>
            <pc:sldMk cId="795120366" sldId="319"/>
            <ac:graphicFrameMk id="4" creationId="{17FE7668-5BD6-4DFB-95FF-570C0E3210D1}"/>
          </ac:graphicFrameMkLst>
        </pc:graphicFrameChg>
        <pc:graphicFrameChg chg="add del mod">
          <ac:chgData name="Vincent SALAS" userId="0ffe1d33946ba64c" providerId="LiveId" clId="{017FEF5C-2643-4B3B-BDCD-F77EA73BE0E4}" dt="2022-02-02T09:58:03.429" v="459"/>
          <ac:graphicFrameMkLst>
            <pc:docMk/>
            <pc:sldMk cId="795120366" sldId="319"/>
            <ac:graphicFrameMk id="5" creationId="{7D89ABFF-8BA4-45F1-863F-4A2FC2517150}"/>
          </ac:graphicFrameMkLst>
        </pc:graphicFrameChg>
        <pc:graphicFrameChg chg="add mod modGraphic">
          <ac:chgData name="Vincent SALAS" userId="0ffe1d33946ba64c" providerId="LiveId" clId="{017FEF5C-2643-4B3B-BDCD-F77EA73BE0E4}" dt="2022-02-02T10:03:30.642" v="549" actId="1076"/>
          <ac:graphicFrameMkLst>
            <pc:docMk/>
            <pc:sldMk cId="795120366" sldId="319"/>
            <ac:graphicFrameMk id="6" creationId="{BA9DF60A-034F-4BE3-90D1-874D66E902F1}"/>
          </ac:graphicFrameMkLst>
        </pc:graphicFrameChg>
        <pc:graphicFrameChg chg="add mod modGraphic">
          <ac:chgData name="Vincent SALAS" userId="0ffe1d33946ba64c" providerId="LiveId" clId="{017FEF5C-2643-4B3B-BDCD-F77EA73BE0E4}" dt="2022-02-02T10:03:32.820" v="550" actId="1076"/>
          <ac:graphicFrameMkLst>
            <pc:docMk/>
            <pc:sldMk cId="795120366" sldId="319"/>
            <ac:graphicFrameMk id="10" creationId="{1807BB54-2C2E-4404-9A45-19FF8ACEE84E}"/>
          </ac:graphicFrameMkLst>
        </pc:graphicFrameChg>
        <pc:picChg chg="del">
          <ac:chgData name="Vincent SALAS" userId="0ffe1d33946ba64c" providerId="LiveId" clId="{017FEF5C-2643-4B3B-BDCD-F77EA73BE0E4}" dt="2022-02-02T09:55:38.780" v="443" actId="478"/>
          <ac:picMkLst>
            <pc:docMk/>
            <pc:sldMk cId="795120366" sldId="319"/>
            <ac:picMk id="2050" creationId="{10826F91-D636-4F66-BD4B-1CB9B66A892C}"/>
          </ac:picMkLst>
        </pc:picChg>
      </pc:sldChg>
      <pc:sldChg chg="addSp delSp modSp add mod ord addAnim delAnim modAnim">
        <pc:chgData name="Vincent SALAS" userId="0ffe1d33946ba64c" providerId="LiveId" clId="{017FEF5C-2643-4B3B-BDCD-F77EA73BE0E4}" dt="2022-02-14T22:01:41.136" v="4492" actId="20577"/>
        <pc:sldMkLst>
          <pc:docMk/>
          <pc:sldMk cId="2298692172" sldId="320"/>
        </pc:sldMkLst>
        <pc:spChg chg="add del mod">
          <ac:chgData name="Vincent SALAS" userId="0ffe1d33946ba64c" providerId="LiveId" clId="{017FEF5C-2643-4B3B-BDCD-F77EA73BE0E4}" dt="2022-02-14T19:33:22.185" v="3861" actId="478"/>
          <ac:spMkLst>
            <pc:docMk/>
            <pc:sldMk cId="2298692172" sldId="320"/>
            <ac:spMk id="5" creationId="{9C47C22F-AB0E-42C4-9E16-78F3047ED8D8}"/>
          </ac:spMkLst>
        </pc:spChg>
        <pc:spChg chg="add del mod">
          <ac:chgData name="Vincent SALAS" userId="0ffe1d33946ba64c" providerId="LiveId" clId="{017FEF5C-2643-4B3B-BDCD-F77EA73BE0E4}" dt="2022-02-14T19:35:21.414" v="3885" actId="478"/>
          <ac:spMkLst>
            <pc:docMk/>
            <pc:sldMk cId="2298692172" sldId="320"/>
            <ac:spMk id="10" creationId="{11480D89-C1E5-4451-A4F6-9547FC6ACA44}"/>
          </ac:spMkLst>
        </pc:spChg>
        <pc:spChg chg="add del mod">
          <ac:chgData name="Vincent SALAS" userId="0ffe1d33946ba64c" providerId="LiveId" clId="{017FEF5C-2643-4B3B-BDCD-F77EA73BE0E4}" dt="2022-02-14T19:35:45.482" v="3894" actId="478"/>
          <ac:spMkLst>
            <pc:docMk/>
            <pc:sldMk cId="2298692172" sldId="320"/>
            <ac:spMk id="13" creationId="{EAAD3332-3B4A-4C05-84AD-09A46ED258DF}"/>
          </ac:spMkLst>
        </pc:spChg>
        <pc:spChg chg="add mod">
          <ac:chgData name="Vincent SALAS" userId="0ffe1d33946ba64c" providerId="LiveId" clId="{017FEF5C-2643-4B3B-BDCD-F77EA73BE0E4}" dt="2022-02-14T19:35:40.878" v="3893"/>
          <ac:spMkLst>
            <pc:docMk/>
            <pc:sldMk cId="2298692172" sldId="320"/>
            <ac:spMk id="15" creationId="{03838014-AE9B-42FC-B484-9B9A17D6EE7C}"/>
          </ac:spMkLst>
        </pc:spChg>
        <pc:spChg chg="add mod">
          <ac:chgData name="Vincent SALAS" userId="0ffe1d33946ba64c" providerId="LiveId" clId="{017FEF5C-2643-4B3B-BDCD-F77EA73BE0E4}" dt="2022-02-14T19:35:51.604" v="3895"/>
          <ac:spMkLst>
            <pc:docMk/>
            <pc:sldMk cId="2298692172" sldId="320"/>
            <ac:spMk id="16" creationId="{E54012D8-8E6C-47F1-ABEE-BEDD43BA1A8C}"/>
          </ac:spMkLst>
        </pc:spChg>
        <pc:spChg chg="mod">
          <ac:chgData name="Vincent SALAS" userId="0ffe1d33946ba64c" providerId="LiveId" clId="{017FEF5C-2643-4B3B-BDCD-F77EA73BE0E4}" dt="2022-02-14T22:01:41.136" v="4492" actId="20577"/>
          <ac:spMkLst>
            <pc:docMk/>
            <pc:sldMk cId="2298692172" sldId="320"/>
            <ac:spMk id="1036" creationId="{00000000-0000-0000-0000-000000000000}"/>
          </ac:spMkLst>
        </pc:spChg>
        <pc:spChg chg="del">
          <ac:chgData name="Vincent SALAS" userId="0ffe1d33946ba64c" providerId="LiveId" clId="{017FEF5C-2643-4B3B-BDCD-F77EA73BE0E4}" dt="2022-02-14T19:33:20.596" v="3860" actId="478"/>
          <ac:spMkLst>
            <pc:docMk/>
            <pc:sldMk cId="2298692172" sldId="320"/>
            <ac:spMk id="1037" creationId="{00000000-0000-0000-0000-000000000000}"/>
          </ac:spMkLst>
        </pc:spChg>
        <pc:picChg chg="add del mod ord">
          <ac:chgData name="Vincent SALAS" userId="0ffe1d33946ba64c" providerId="LiveId" clId="{017FEF5C-2643-4B3B-BDCD-F77EA73BE0E4}" dt="2022-02-14T19:35:22.910" v="3886" actId="21"/>
          <ac:picMkLst>
            <pc:docMk/>
            <pc:sldMk cId="2298692172" sldId="320"/>
            <ac:picMk id="3" creationId="{69C2398B-6436-4B96-B5F0-0AF7EED47A64}"/>
          </ac:picMkLst>
        </pc:picChg>
        <pc:picChg chg="add del mod ord">
          <ac:chgData name="Vincent SALAS" userId="0ffe1d33946ba64c" providerId="LiveId" clId="{017FEF5C-2643-4B3B-BDCD-F77EA73BE0E4}" dt="2022-02-02T15:26:29.747" v="1204" actId="478"/>
          <ac:picMkLst>
            <pc:docMk/>
            <pc:sldMk cId="2298692172" sldId="320"/>
            <ac:picMk id="3" creationId="{F2805976-5141-4C7B-90DC-BC1B831C9C39}"/>
          </ac:picMkLst>
        </pc:picChg>
        <pc:picChg chg="del">
          <ac:chgData name="Vincent SALAS" userId="0ffe1d33946ba64c" providerId="LiveId" clId="{017FEF5C-2643-4B3B-BDCD-F77EA73BE0E4}" dt="2022-02-02T10:32:44.915" v="939" actId="478"/>
          <ac:picMkLst>
            <pc:docMk/>
            <pc:sldMk cId="2298692172" sldId="320"/>
            <ac:picMk id="4" creationId="{F6A16DF2-5130-4997-AE3E-6E1AF52E231A}"/>
          </ac:picMkLst>
        </pc:picChg>
        <pc:picChg chg="add del mod ord">
          <ac:chgData name="Vincent SALAS" userId="0ffe1d33946ba64c" providerId="LiveId" clId="{017FEF5C-2643-4B3B-BDCD-F77EA73BE0E4}" dt="2022-02-13T20:25:35.652" v="2831" actId="478"/>
          <ac:picMkLst>
            <pc:docMk/>
            <pc:sldMk cId="2298692172" sldId="320"/>
            <ac:picMk id="8" creationId="{3032FA89-2DEA-4F4A-97E6-8DC7FA627571}"/>
          </ac:picMkLst>
        </pc:picChg>
        <pc:picChg chg="add mod ord">
          <ac:chgData name="Vincent SALAS" userId="0ffe1d33946ba64c" providerId="LiveId" clId="{017FEF5C-2643-4B3B-BDCD-F77EA73BE0E4}" dt="2022-02-14T19:35:34.028" v="3892" actId="167"/>
          <ac:picMkLst>
            <pc:docMk/>
            <pc:sldMk cId="2298692172" sldId="320"/>
            <ac:picMk id="14" creationId="{02B83619-B40E-4102-B804-7FCEBB94E226}"/>
          </ac:picMkLst>
        </pc:picChg>
        <pc:cxnChg chg="mod ord">
          <ac:chgData name="Vincent SALAS" userId="0ffe1d33946ba64c" providerId="LiveId" clId="{017FEF5C-2643-4B3B-BDCD-F77EA73BE0E4}" dt="2022-02-14T19:36:30.136" v="3906" actId="1035"/>
          <ac:cxnSpMkLst>
            <pc:docMk/>
            <pc:sldMk cId="2298692172" sldId="320"/>
            <ac:cxnSpMk id="6" creationId="{D6A49B73-4DBE-4A7A-A23B-7B78DF7BE801}"/>
          </ac:cxnSpMkLst>
        </pc:cxnChg>
      </pc:sldChg>
      <pc:sldChg chg="addSp delSp modSp add del mod ord delAnim modAnim">
        <pc:chgData name="Vincent SALAS" userId="0ffe1d33946ba64c" providerId="LiveId" clId="{017FEF5C-2643-4B3B-BDCD-F77EA73BE0E4}" dt="2022-02-13T20:25:01.045" v="2825" actId="47"/>
        <pc:sldMkLst>
          <pc:docMk/>
          <pc:sldMk cId="3717503588" sldId="321"/>
        </pc:sldMkLst>
        <pc:spChg chg="mod ord">
          <ac:chgData name="Vincent SALAS" userId="0ffe1d33946ba64c" providerId="LiveId" clId="{017FEF5C-2643-4B3B-BDCD-F77EA73BE0E4}" dt="2022-02-02T15:28:30.525" v="1228" actId="14100"/>
          <ac:spMkLst>
            <pc:docMk/>
            <pc:sldMk cId="3717503588" sldId="321"/>
            <ac:spMk id="5" creationId="{58CD4B1F-8A87-4BA1-B228-9246A24071DD}"/>
          </ac:spMkLst>
        </pc:spChg>
        <pc:picChg chg="add del mod">
          <ac:chgData name="Vincent SALAS" userId="0ffe1d33946ba64c" providerId="LiveId" clId="{017FEF5C-2643-4B3B-BDCD-F77EA73BE0E4}" dt="2022-02-02T15:27:29.955" v="1215" actId="478"/>
          <ac:picMkLst>
            <pc:docMk/>
            <pc:sldMk cId="3717503588" sldId="321"/>
            <ac:picMk id="3" creationId="{D857A86D-FB5D-4088-B9B4-FF1885CE4769}"/>
          </ac:picMkLst>
        </pc:picChg>
        <pc:picChg chg="del">
          <ac:chgData name="Vincent SALAS" userId="0ffe1d33946ba64c" providerId="LiveId" clId="{017FEF5C-2643-4B3B-BDCD-F77EA73BE0E4}" dt="2022-02-02T10:33:25.006" v="942" actId="478"/>
          <ac:picMkLst>
            <pc:docMk/>
            <pc:sldMk cId="3717503588" sldId="321"/>
            <ac:picMk id="4" creationId="{497F4369-63BB-438F-8450-8E955C3E48DB}"/>
          </ac:picMkLst>
        </pc:picChg>
        <pc:picChg chg="add mod ord">
          <ac:chgData name="Vincent SALAS" userId="0ffe1d33946ba64c" providerId="LiveId" clId="{017FEF5C-2643-4B3B-BDCD-F77EA73BE0E4}" dt="2022-02-02T15:28:11.363" v="1224" actId="171"/>
          <ac:picMkLst>
            <pc:docMk/>
            <pc:sldMk cId="3717503588" sldId="321"/>
            <ac:picMk id="7" creationId="{0DE23C7D-8206-4957-9F70-5DFD8D4E184B}"/>
          </ac:picMkLst>
        </pc:picChg>
      </pc:sldChg>
      <pc:sldChg chg="addSp delSp modSp add del mod ord delAnim modAnim">
        <pc:chgData name="Vincent SALAS" userId="0ffe1d33946ba64c" providerId="LiveId" clId="{017FEF5C-2643-4B3B-BDCD-F77EA73BE0E4}" dt="2022-02-12T20:34:57.555" v="2287" actId="47"/>
        <pc:sldMkLst>
          <pc:docMk/>
          <pc:sldMk cId="1673416159" sldId="322"/>
        </pc:sldMkLst>
        <pc:spChg chg="del">
          <ac:chgData name="Vincent SALAS" userId="0ffe1d33946ba64c" providerId="LiveId" clId="{017FEF5C-2643-4B3B-BDCD-F77EA73BE0E4}" dt="2022-02-02T11:24:07.616" v="1107" actId="478"/>
          <ac:spMkLst>
            <pc:docMk/>
            <pc:sldMk cId="1673416159" sldId="322"/>
            <ac:spMk id="17" creationId="{D0040535-3755-44D0-AEBB-62B93E77F1B0}"/>
          </ac:spMkLst>
        </pc:spChg>
        <pc:spChg chg="del">
          <ac:chgData name="Vincent SALAS" userId="0ffe1d33946ba64c" providerId="LiveId" clId="{017FEF5C-2643-4B3B-BDCD-F77EA73BE0E4}" dt="2022-02-02T11:23:25.340" v="1094" actId="478"/>
          <ac:spMkLst>
            <pc:docMk/>
            <pc:sldMk cId="1673416159" sldId="322"/>
            <ac:spMk id="18" creationId="{B86B42E9-331F-4288-B57D-0968BCD127B9}"/>
          </ac:spMkLst>
        </pc:spChg>
        <pc:spChg chg="mod">
          <ac:chgData name="Vincent SALAS" userId="0ffe1d33946ba64c" providerId="LiveId" clId="{017FEF5C-2643-4B3B-BDCD-F77EA73BE0E4}" dt="2022-02-12T20:02:26.183" v="1482" actId="13926"/>
          <ac:spMkLst>
            <pc:docMk/>
            <pc:sldMk cId="1673416159" sldId="322"/>
            <ac:spMk id="1036" creationId="{00000000-0000-0000-0000-000000000000}"/>
          </ac:spMkLst>
        </pc:spChg>
        <pc:picChg chg="add mod">
          <ac:chgData name="Vincent SALAS" userId="0ffe1d33946ba64c" providerId="LiveId" clId="{017FEF5C-2643-4B3B-BDCD-F77EA73BE0E4}" dt="2022-02-02T11:25:18.467" v="1132" actId="1076"/>
          <ac:picMkLst>
            <pc:docMk/>
            <pc:sldMk cId="1673416159" sldId="322"/>
            <ac:picMk id="3" creationId="{CFB2B246-EE9C-4134-9ABE-8E1492DA101B}"/>
          </ac:picMkLst>
        </pc:picChg>
        <pc:picChg chg="add mod">
          <ac:chgData name="Vincent SALAS" userId="0ffe1d33946ba64c" providerId="LiveId" clId="{017FEF5C-2643-4B3B-BDCD-F77EA73BE0E4}" dt="2022-02-02T11:25:32.220" v="1138" actId="1076"/>
          <ac:picMkLst>
            <pc:docMk/>
            <pc:sldMk cId="1673416159" sldId="322"/>
            <ac:picMk id="5" creationId="{5BBCE40C-9781-4141-B684-7D108C0473EA}"/>
          </ac:picMkLst>
        </pc:picChg>
        <pc:picChg chg="del">
          <ac:chgData name="Vincent SALAS" userId="0ffe1d33946ba64c" providerId="LiveId" clId="{017FEF5C-2643-4B3B-BDCD-F77EA73BE0E4}" dt="2022-02-02T11:23:23.935" v="1092" actId="478"/>
          <ac:picMkLst>
            <pc:docMk/>
            <pc:sldMk cId="1673416159" sldId="322"/>
            <ac:picMk id="6" creationId="{DA0C4889-A170-478D-B5EE-2E4CF7A3470E}"/>
          </ac:picMkLst>
        </pc:picChg>
        <pc:picChg chg="add mod">
          <ac:chgData name="Vincent SALAS" userId="0ffe1d33946ba64c" providerId="LiveId" clId="{017FEF5C-2643-4B3B-BDCD-F77EA73BE0E4}" dt="2022-02-02T11:25:27.050" v="1135" actId="1076"/>
          <ac:picMkLst>
            <pc:docMk/>
            <pc:sldMk cId="1673416159" sldId="322"/>
            <ac:picMk id="8" creationId="{578B5B6F-9F77-44C9-A7FC-5A3CEDF96D1D}"/>
          </ac:picMkLst>
        </pc:picChg>
        <pc:picChg chg="add mod">
          <ac:chgData name="Vincent SALAS" userId="0ffe1d33946ba64c" providerId="LiveId" clId="{017FEF5C-2643-4B3B-BDCD-F77EA73BE0E4}" dt="2022-02-02T11:25:35.741" v="1140" actId="14100"/>
          <ac:picMkLst>
            <pc:docMk/>
            <pc:sldMk cId="1673416159" sldId="322"/>
            <ac:picMk id="10" creationId="{78969871-3F76-4F7A-8D86-0BF1D90EE58C}"/>
          </ac:picMkLst>
        </pc:picChg>
        <pc:picChg chg="add mod">
          <ac:chgData name="Vincent SALAS" userId="0ffe1d33946ba64c" providerId="LiveId" clId="{017FEF5C-2643-4B3B-BDCD-F77EA73BE0E4}" dt="2022-02-02T11:25:23.381" v="1134" actId="1076"/>
          <ac:picMkLst>
            <pc:docMk/>
            <pc:sldMk cId="1673416159" sldId="322"/>
            <ac:picMk id="12" creationId="{691839D0-274C-495D-A1CE-0AB6D50279AF}"/>
          </ac:picMkLst>
        </pc:picChg>
        <pc:picChg chg="add mod">
          <ac:chgData name="Vincent SALAS" userId="0ffe1d33946ba64c" providerId="LiveId" clId="{017FEF5C-2643-4B3B-BDCD-F77EA73BE0E4}" dt="2022-02-02T11:25:38.804" v="1142" actId="14100"/>
          <ac:picMkLst>
            <pc:docMk/>
            <pc:sldMk cId="1673416159" sldId="322"/>
            <ac:picMk id="14" creationId="{9EDC6E93-A784-4F64-B2D5-0163402EC743}"/>
          </ac:picMkLst>
        </pc:picChg>
        <pc:picChg chg="del">
          <ac:chgData name="Vincent SALAS" userId="0ffe1d33946ba64c" providerId="LiveId" clId="{017FEF5C-2643-4B3B-BDCD-F77EA73BE0E4}" dt="2022-02-02T11:23:24.589" v="1093" actId="478"/>
          <ac:picMkLst>
            <pc:docMk/>
            <pc:sldMk cId="1673416159" sldId="322"/>
            <ac:picMk id="16" creationId="{4585BD31-5811-4829-9E50-2F2AE6F74DEA}"/>
          </ac:picMkLst>
        </pc:picChg>
      </pc:sldChg>
      <pc:sldChg chg="modSp add del mod ord modNotesTx">
        <pc:chgData name="Vincent SALAS" userId="0ffe1d33946ba64c" providerId="LiveId" clId="{017FEF5C-2643-4B3B-BDCD-F77EA73BE0E4}" dt="2022-03-24T11:08:39.915" v="6729" actId="20577"/>
        <pc:sldMkLst>
          <pc:docMk/>
          <pc:sldMk cId="1423417893" sldId="323"/>
        </pc:sldMkLst>
        <pc:spChg chg="mod">
          <ac:chgData name="Vincent SALAS" userId="0ffe1d33946ba64c" providerId="LiveId" clId="{017FEF5C-2643-4B3B-BDCD-F77EA73BE0E4}" dt="2022-02-12T18:02:29.285" v="1333" actId="20577"/>
          <ac:spMkLst>
            <pc:docMk/>
            <pc:sldMk cId="1423417893" sldId="323"/>
            <ac:spMk id="821" creationId="{00000000-0000-0000-0000-000000000000}"/>
          </ac:spMkLst>
        </pc:spChg>
      </pc:sldChg>
      <pc:sldChg chg="new del">
        <pc:chgData name="Vincent SALAS" userId="0ffe1d33946ba64c" providerId="LiveId" clId="{017FEF5C-2643-4B3B-BDCD-F77EA73BE0E4}" dt="2022-02-12T19:57:23.241" v="1445" actId="47"/>
        <pc:sldMkLst>
          <pc:docMk/>
          <pc:sldMk cId="3361721986" sldId="324"/>
        </pc:sldMkLst>
      </pc:sldChg>
      <pc:sldChg chg="addSp delSp modSp add mod ord delAnim modAnim modNotesTx">
        <pc:chgData name="Vincent SALAS" userId="0ffe1d33946ba64c" providerId="LiveId" clId="{017FEF5C-2643-4B3B-BDCD-F77EA73BE0E4}" dt="2022-03-24T11:09:02.368" v="6785" actId="20577"/>
        <pc:sldMkLst>
          <pc:docMk/>
          <pc:sldMk cId="2609552876" sldId="325"/>
        </pc:sldMkLst>
        <pc:spChg chg="add mod">
          <ac:chgData name="Vincent SALAS" userId="0ffe1d33946ba64c" providerId="LiveId" clId="{017FEF5C-2643-4B3B-BDCD-F77EA73BE0E4}" dt="2022-02-14T21:49:04.354" v="4318" actId="1076"/>
          <ac:spMkLst>
            <pc:docMk/>
            <pc:sldMk cId="2609552876" sldId="325"/>
            <ac:spMk id="11" creationId="{1A902F50-725C-4717-8883-AAC3463EFCE1}"/>
          </ac:spMkLst>
        </pc:spChg>
        <pc:spChg chg="mod">
          <ac:chgData name="Vincent SALAS" userId="0ffe1d33946ba64c" providerId="LiveId" clId="{017FEF5C-2643-4B3B-BDCD-F77EA73BE0E4}" dt="2022-02-12T19:51:31.970" v="1392" actId="208"/>
          <ac:spMkLst>
            <pc:docMk/>
            <pc:sldMk cId="2609552876" sldId="325"/>
            <ac:spMk id="16" creationId="{C02DC500-3FDA-4FF3-8D36-B200DCEC9F4C}"/>
          </ac:spMkLst>
        </pc:spChg>
        <pc:spChg chg="mod">
          <ac:chgData name="Vincent SALAS" userId="0ffe1d33946ba64c" providerId="LiveId" clId="{017FEF5C-2643-4B3B-BDCD-F77EA73BE0E4}" dt="2022-02-15T15:10:09.976" v="4839" actId="20577"/>
          <ac:spMkLst>
            <pc:docMk/>
            <pc:sldMk cId="2609552876" sldId="325"/>
            <ac:spMk id="1036" creationId="{00000000-0000-0000-0000-000000000000}"/>
          </ac:spMkLst>
        </pc:spChg>
        <pc:grpChg chg="add mod">
          <ac:chgData name="Vincent SALAS" userId="0ffe1d33946ba64c" providerId="LiveId" clId="{017FEF5C-2643-4B3B-BDCD-F77EA73BE0E4}" dt="2022-02-12T19:48:46.372" v="1376" actId="1076"/>
          <ac:grpSpMkLst>
            <pc:docMk/>
            <pc:sldMk cId="2609552876" sldId="325"/>
            <ac:grpSpMk id="7" creationId="{9534B207-FF4D-4629-B02B-45BD90F7F23A}"/>
          </ac:grpSpMkLst>
        </pc:grpChg>
        <pc:graphicFrameChg chg="add del mod">
          <ac:chgData name="Vincent SALAS" userId="0ffe1d33946ba64c" providerId="LiveId" clId="{017FEF5C-2643-4B3B-BDCD-F77EA73BE0E4}" dt="2022-02-12T19:48:14.678" v="1371"/>
          <ac:graphicFrameMkLst>
            <pc:docMk/>
            <pc:sldMk cId="2609552876" sldId="325"/>
            <ac:graphicFrameMk id="6" creationId="{B30E8C8D-A789-44DC-9488-35A9DC89E05A}"/>
          </ac:graphicFrameMkLst>
        </pc:graphicFrameChg>
        <pc:graphicFrameChg chg="mod">
          <ac:chgData name="Vincent SALAS" userId="0ffe1d33946ba64c" providerId="LiveId" clId="{017FEF5C-2643-4B3B-BDCD-F77EA73BE0E4}" dt="2022-02-14T22:02:49.639" v="4516" actId="20577"/>
          <ac:graphicFrameMkLst>
            <pc:docMk/>
            <pc:sldMk cId="2609552876" sldId="325"/>
            <ac:graphicFrameMk id="8" creationId="{C21B49CE-A4C2-49BA-8AD4-168A35E793F3}"/>
          </ac:graphicFrameMkLst>
        </pc:graphicFrameChg>
        <pc:picChg chg="del">
          <ac:chgData name="Vincent SALAS" userId="0ffe1d33946ba64c" providerId="LiveId" clId="{017FEF5C-2643-4B3B-BDCD-F77EA73BE0E4}" dt="2022-02-12T19:47:28.011" v="1336" actId="478"/>
          <ac:picMkLst>
            <pc:docMk/>
            <pc:sldMk cId="2609552876" sldId="325"/>
            <ac:picMk id="9" creationId="{E147ACBF-4FB9-46F5-8568-7328F95F82DC}"/>
          </ac:picMkLst>
        </pc:picChg>
        <pc:picChg chg="del">
          <ac:chgData name="Vincent SALAS" userId="0ffe1d33946ba64c" providerId="LiveId" clId="{017FEF5C-2643-4B3B-BDCD-F77EA73BE0E4}" dt="2022-02-12T19:47:27.510" v="1335" actId="478"/>
          <ac:picMkLst>
            <pc:docMk/>
            <pc:sldMk cId="2609552876" sldId="325"/>
            <ac:picMk id="11" creationId="{0EDC6341-7DD8-4677-8B9C-06D432B39EB6}"/>
          </ac:picMkLst>
        </pc:picChg>
        <pc:cxnChg chg="del mod">
          <ac:chgData name="Vincent SALAS" userId="0ffe1d33946ba64c" providerId="LiveId" clId="{017FEF5C-2643-4B3B-BDCD-F77EA73BE0E4}" dt="2022-02-12T20:49:04.371" v="2333" actId="478"/>
          <ac:cxnSpMkLst>
            <pc:docMk/>
            <pc:sldMk cId="2609552876" sldId="325"/>
            <ac:cxnSpMk id="10" creationId="{3C89AE3C-BCD6-4593-BE66-010D10346B12}"/>
          </ac:cxnSpMkLst>
        </pc:cxnChg>
        <pc:cxnChg chg="mod">
          <ac:chgData name="Vincent SALAS" userId="0ffe1d33946ba64c" providerId="LiveId" clId="{017FEF5C-2643-4B3B-BDCD-F77EA73BE0E4}" dt="2022-02-12T19:48:36.119" v="1372"/>
          <ac:cxnSpMkLst>
            <pc:docMk/>
            <pc:sldMk cId="2609552876" sldId="325"/>
            <ac:cxnSpMk id="12" creationId="{860394F1-F317-461B-A913-41FBA8EC635A}"/>
          </ac:cxnSpMkLst>
        </pc:cxnChg>
        <pc:cxnChg chg="mod">
          <ac:chgData name="Vincent SALAS" userId="0ffe1d33946ba64c" providerId="LiveId" clId="{017FEF5C-2643-4B3B-BDCD-F77EA73BE0E4}" dt="2022-02-12T19:48:36.119" v="1372"/>
          <ac:cxnSpMkLst>
            <pc:docMk/>
            <pc:sldMk cId="2609552876" sldId="325"/>
            <ac:cxnSpMk id="13" creationId="{2E8D56AB-F5D0-4A3B-A823-95213B43D7B2}"/>
          </ac:cxnSpMkLst>
        </pc:cxnChg>
        <pc:cxnChg chg="mod">
          <ac:chgData name="Vincent SALAS" userId="0ffe1d33946ba64c" providerId="LiveId" clId="{017FEF5C-2643-4B3B-BDCD-F77EA73BE0E4}" dt="2022-02-12T19:48:36.119" v="1372"/>
          <ac:cxnSpMkLst>
            <pc:docMk/>
            <pc:sldMk cId="2609552876" sldId="325"/>
            <ac:cxnSpMk id="14" creationId="{C1F42534-06FA-45A6-B4F7-9580AAD91B93}"/>
          </ac:cxnSpMkLst>
        </pc:cxnChg>
        <pc:cxnChg chg="mod">
          <ac:chgData name="Vincent SALAS" userId="0ffe1d33946ba64c" providerId="LiveId" clId="{017FEF5C-2643-4B3B-BDCD-F77EA73BE0E4}" dt="2022-02-12T19:54:01.789" v="1410" actId="1582"/>
          <ac:cxnSpMkLst>
            <pc:docMk/>
            <pc:sldMk cId="2609552876" sldId="325"/>
            <ac:cxnSpMk id="15" creationId="{F3D79D6C-A1D8-4E41-974C-D9E04F5ED041}"/>
          </ac:cxnSpMkLst>
        </pc:cxnChg>
      </pc:sldChg>
      <pc:sldChg chg="modSp add mod ord">
        <pc:chgData name="Vincent SALAS" userId="0ffe1d33946ba64c" providerId="LiveId" clId="{017FEF5C-2643-4B3B-BDCD-F77EA73BE0E4}" dt="2022-02-14T20:15:16.658" v="3988" actId="113"/>
        <pc:sldMkLst>
          <pc:docMk/>
          <pc:sldMk cId="3497791438" sldId="326"/>
        </pc:sldMkLst>
        <pc:spChg chg="mod">
          <ac:chgData name="Vincent SALAS" userId="0ffe1d33946ba64c" providerId="LiveId" clId="{017FEF5C-2643-4B3B-BDCD-F77EA73BE0E4}" dt="2022-02-14T20:15:16.658" v="3988" actId="113"/>
          <ac:spMkLst>
            <pc:docMk/>
            <pc:sldMk cId="3497791438" sldId="326"/>
            <ac:spMk id="821" creationId="{00000000-0000-0000-0000-000000000000}"/>
          </ac:spMkLst>
        </pc:spChg>
      </pc:sldChg>
      <pc:sldChg chg="modSp add mod ord">
        <pc:chgData name="Vincent SALAS" userId="0ffe1d33946ba64c" providerId="LiveId" clId="{017FEF5C-2643-4B3B-BDCD-F77EA73BE0E4}" dt="2022-02-14T20:14:41.488" v="3985" actId="115"/>
        <pc:sldMkLst>
          <pc:docMk/>
          <pc:sldMk cId="694596630" sldId="327"/>
        </pc:sldMkLst>
        <pc:spChg chg="mod">
          <ac:chgData name="Vincent SALAS" userId="0ffe1d33946ba64c" providerId="LiveId" clId="{017FEF5C-2643-4B3B-BDCD-F77EA73BE0E4}" dt="2022-02-14T20:14:41.488" v="3985" actId="115"/>
          <ac:spMkLst>
            <pc:docMk/>
            <pc:sldMk cId="694596630" sldId="327"/>
            <ac:spMk id="821" creationId="{00000000-0000-0000-0000-000000000000}"/>
          </ac:spMkLst>
        </pc:spChg>
      </pc:sldChg>
      <pc:sldChg chg="addSp delSp modSp add mod delAnim modAnim modNotesTx">
        <pc:chgData name="Vincent SALAS" userId="0ffe1d33946ba64c" providerId="LiveId" clId="{017FEF5C-2643-4B3B-BDCD-F77EA73BE0E4}" dt="2022-03-24T14:32:29.475" v="7515"/>
        <pc:sldMkLst>
          <pc:docMk/>
          <pc:sldMk cId="2789351700" sldId="328"/>
        </pc:sldMkLst>
        <pc:spChg chg="add mod">
          <ac:chgData name="Vincent SALAS" userId="0ffe1d33946ba64c" providerId="LiveId" clId="{017FEF5C-2643-4B3B-BDCD-F77EA73BE0E4}" dt="2022-02-13T20:58:28.771" v="3020" actId="2711"/>
          <ac:spMkLst>
            <pc:docMk/>
            <pc:sldMk cId="2789351700" sldId="328"/>
            <ac:spMk id="8" creationId="{8B06C4E2-7DFA-4F65-83FD-DD06EA9AB0DB}"/>
          </ac:spMkLst>
        </pc:spChg>
        <pc:spChg chg="add mod">
          <ac:chgData name="Vincent SALAS" userId="0ffe1d33946ba64c" providerId="LiveId" clId="{017FEF5C-2643-4B3B-BDCD-F77EA73BE0E4}" dt="2022-02-13T20:58:32.182" v="3021" actId="2711"/>
          <ac:spMkLst>
            <pc:docMk/>
            <pc:sldMk cId="2789351700" sldId="328"/>
            <ac:spMk id="9" creationId="{1E51A918-7680-4A7C-94E8-6F702080FE8A}"/>
          </ac:spMkLst>
        </pc:spChg>
        <pc:spChg chg="mod">
          <ac:chgData name="Vincent SALAS" userId="0ffe1d33946ba64c" providerId="LiveId" clId="{017FEF5C-2643-4B3B-BDCD-F77EA73BE0E4}" dt="2022-02-13T20:34:16.837" v="2842" actId="13926"/>
          <ac:spMkLst>
            <pc:docMk/>
            <pc:sldMk cId="2789351700" sldId="328"/>
            <ac:spMk id="1036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3T20:34:01.332" v="2835" actId="21"/>
          <ac:picMkLst>
            <pc:docMk/>
            <pc:sldMk cId="2789351700" sldId="328"/>
            <ac:picMk id="3" creationId="{7DA49FD3-6D99-497F-A636-DBF3A01C7768}"/>
          </ac:picMkLst>
        </pc:picChg>
        <pc:picChg chg="add del mod">
          <ac:chgData name="Vincent SALAS" userId="0ffe1d33946ba64c" providerId="LiveId" clId="{017FEF5C-2643-4B3B-BDCD-F77EA73BE0E4}" dt="2022-02-12T20:08:25.602" v="1540" actId="21"/>
          <ac:picMkLst>
            <pc:docMk/>
            <pc:sldMk cId="2789351700" sldId="328"/>
            <ac:picMk id="3" creationId="{80AFF2B9-D0EB-4544-A514-2351BC2E617A}"/>
          </ac:picMkLst>
        </pc:picChg>
        <pc:picChg chg="add del">
          <ac:chgData name="Vincent SALAS" userId="0ffe1d33946ba64c" providerId="LiveId" clId="{017FEF5C-2643-4B3B-BDCD-F77EA73BE0E4}" dt="2022-02-12T20:08:24.282" v="1539" actId="478"/>
          <ac:picMkLst>
            <pc:docMk/>
            <pc:sldMk cId="2789351700" sldId="328"/>
            <ac:picMk id="4" creationId="{44DC3B22-C9F8-47D2-8C82-1D419BBFF958}"/>
          </ac:picMkLst>
        </pc:picChg>
        <pc:picChg chg="add del mod">
          <ac:chgData name="Vincent SALAS" userId="0ffe1d33946ba64c" providerId="LiveId" clId="{017FEF5C-2643-4B3B-BDCD-F77EA73BE0E4}" dt="2022-02-13T20:33:28.091" v="2832" actId="478"/>
          <ac:picMkLst>
            <pc:docMk/>
            <pc:sldMk cId="2789351700" sldId="328"/>
            <ac:picMk id="7" creationId="{F34E3CA9-A1D7-49F0-8668-C69E820618AB}"/>
          </ac:picMkLst>
        </pc:picChg>
        <pc:picChg chg="add mod">
          <ac:chgData name="Vincent SALAS" userId="0ffe1d33946ba64c" providerId="LiveId" clId="{017FEF5C-2643-4B3B-BDCD-F77EA73BE0E4}" dt="2022-02-13T20:34:12.428" v="2841" actId="207"/>
          <ac:picMkLst>
            <pc:docMk/>
            <pc:sldMk cId="2789351700" sldId="328"/>
            <ac:picMk id="10" creationId="{F49CFE1F-F8C2-4177-ABE4-6A24AFAB10C9}"/>
          </ac:picMkLst>
        </pc:picChg>
        <pc:picChg chg="add del mod">
          <ac:chgData name="Vincent SALAS" userId="0ffe1d33946ba64c" providerId="LiveId" clId="{017FEF5C-2643-4B3B-BDCD-F77EA73BE0E4}" dt="2022-02-13T20:53:59.120" v="2897" actId="21"/>
          <ac:picMkLst>
            <pc:docMk/>
            <pc:sldMk cId="2789351700" sldId="328"/>
            <ac:picMk id="11" creationId="{D47BBC85-EF02-4F24-8CDA-2436A17AF8DA}"/>
          </ac:picMkLst>
        </pc:picChg>
        <pc:picChg chg="add del mod">
          <ac:chgData name="Vincent SALAS" userId="0ffe1d33946ba64c" providerId="LiveId" clId="{017FEF5C-2643-4B3B-BDCD-F77EA73BE0E4}" dt="2022-02-13T21:24:25.504" v="3383" actId="21"/>
          <ac:picMkLst>
            <pc:docMk/>
            <pc:sldMk cId="2789351700" sldId="328"/>
            <ac:picMk id="12" creationId="{7A0A886F-7B48-4466-93D2-DD8095C5C930}"/>
          </ac:picMkLst>
        </pc:picChg>
        <pc:cxnChg chg="add mod">
          <ac:chgData name="Vincent SALAS" userId="0ffe1d33946ba64c" providerId="LiveId" clId="{017FEF5C-2643-4B3B-BDCD-F77EA73BE0E4}" dt="2022-02-14T20:10:01.328" v="3956" actId="14100"/>
          <ac:cxnSpMkLst>
            <pc:docMk/>
            <pc:sldMk cId="2789351700" sldId="328"/>
            <ac:cxnSpMk id="13" creationId="{1394CF2D-033C-48F1-BD4A-FD3C7EEE87AC}"/>
          </ac:cxnSpMkLst>
        </pc:cxnChg>
      </pc:sldChg>
      <pc:sldChg chg="addSp delSp modSp add mod delAnim modAnim modNotesTx">
        <pc:chgData name="Vincent SALAS" userId="0ffe1d33946ba64c" providerId="LiveId" clId="{017FEF5C-2643-4B3B-BDCD-F77EA73BE0E4}" dt="2022-03-24T13:27:05.937" v="7512" actId="20577"/>
        <pc:sldMkLst>
          <pc:docMk/>
          <pc:sldMk cId="3078382198" sldId="329"/>
        </pc:sldMkLst>
        <pc:spChg chg="add mod">
          <ac:chgData name="Vincent SALAS" userId="0ffe1d33946ba64c" providerId="LiveId" clId="{017FEF5C-2643-4B3B-BDCD-F77EA73BE0E4}" dt="2022-02-13T20:58:24.054" v="3019" actId="2711"/>
          <ac:spMkLst>
            <pc:docMk/>
            <pc:sldMk cId="3078382198" sldId="329"/>
            <ac:spMk id="9" creationId="{DEF287A3-9C26-4715-864F-A1612FEFE5DE}"/>
          </ac:spMkLst>
        </pc:spChg>
        <pc:spChg chg="add del mod">
          <ac:chgData name="Vincent SALAS" userId="0ffe1d33946ba64c" providerId="LiveId" clId="{017FEF5C-2643-4B3B-BDCD-F77EA73BE0E4}" dt="2022-02-12T20:26:24.949" v="2181" actId="21"/>
          <ac:spMkLst>
            <pc:docMk/>
            <pc:sldMk cId="3078382198" sldId="329"/>
            <ac:spMk id="10" creationId="{93EF5033-09DA-40BA-8669-7F148A84F164}"/>
          </ac:spMkLst>
        </pc:spChg>
        <pc:spChg chg="mod">
          <ac:chgData name="Vincent SALAS" userId="0ffe1d33946ba64c" providerId="LiveId" clId="{017FEF5C-2643-4B3B-BDCD-F77EA73BE0E4}" dt="2022-02-13T20:39:51.510" v="2856" actId="13926"/>
          <ac:spMkLst>
            <pc:docMk/>
            <pc:sldMk cId="3078382198" sldId="329"/>
            <ac:spMk id="1036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3T20:39:36.018" v="2850" actId="21"/>
          <ac:picMkLst>
            <pc:docMk/>
            <pc:sldMk cId="3078382198" sldId="329"/>
            <ac:picMk id="3" creationId="{98779891-9EB8-4B1C-BE96-DD1196DA2A34}"/>
          </ac:picMkLst>
        </pc:picChg>
        <pc:picChg chg="add del mod">
          <ac:chgData name="Vincent SALAS" userId="0ffe1d33946ba64c" providerId="LiveId" clId="{017FEF5C-2643-4B3B-BDCD-F77EA73BE0E4}" dt="2022-02-12T20:08:58.601" v="1553" actId="21"/>
          <ac:picMkLst>
            <pc:docMk/>
            <pc:sldMk cId="3078382198" sldId="329"/>
            <ac:picMk id="3" creationId="{CD5021B6-E4EC-49AE-8ACF-A68299D436EB}"/>
          </ac:picMkLst>
        </pc:picChg>
        <pc:picChg chg="add del mod">
          <ac:chgData name="Vincent SALAS" userId="0ffe1d33946ba64c" providerId="LiveId" clId="{017FEF5C-2643-4B3B-BDCD-F77EA73BE0E4}" dt="2022-02-13T20:23:44.191" v="2810" actId="21"/>
          <ac:picMkLst>
            <pc:docMk/>
            <pc:sldMk cId="3078382198" sldId="329"/>
            <ac:picMk id="6" creationId="{978505BA-3E14-436C-B432-DD54FB465B31}"/>
          </ac:picMkLst>
        </pc:picChg>
        <pc:picChg chg="add del mod">
          <ac:chgData name="Vincent SALAS" userId="0ffe1d33946ba64c" providerId="LiveId" clId="{017FEF5C-2643-4B3B-BDCD-F77EA73BE0E4}" dt="2022-02-13T20:34:05.869" v="2838" actId="21"/>
          <ac:picMkLst>
            <pc:docMk/>
            <pc:sldMk cId="3078382198" sldId="329"/>
            <ac:picMk id="7" creationId="{5B472D72-468A-410A-8274-D2A0CA192052}"/>
          </ac:picMkLst>
        </pc:picChg>
        <pc:picChg chg="del">
          <ac:chgData name="Vincent SALAS" userId="0ffe1d33946ba64c" providerId="LiveId" clId="{017FEF5C-2643-4B3B-BDCD-F77EA73BE0E4}" dt="2022-02-12T20:08:52.212" v="1551" actId="478"/>
          <ac:picMkLst>
            <pc:docMk/>
            <pc:sldMk cId="3078382198" sldId="329"/>
            <ac:picMk id="7" creationId="{F34E3CA9-A1D7-49F0-8668-C69E820618AB}"/>
          </ac:picMkLst>
        </pc:picChg>
        <pc:picChg chg="add del mod">
          <ac:chgData name="Vincent SALAS" userId="0ffe1d33946ba64c" providerId="LiveId" clId="{017FEF5C-2643-4B3B-BDCD-F77EA73BE0E4}" dt="2022-02-13T20:39:23.730" v="2845" actId="478"/>
          <ac:picMkLst>
            <pc:docMk/>
            <pc:sldMk cId="3078382198" sldId="329"/>
            <ac:picMk id="8" creationId="{51700300-5433-4E1A-989A-2D0808B095AC}"/>
          </ac:picMkLst>
        </pc:picChg>
        <pc:picChg chg="add mod">
          <ac:chgData name="Vincent SALAS" userId="0ffe1d33946ba64c" providerId="LiveId" clId="{017FEF5C-2643-4B3B-BDCD-F77EA73BE0E4}" dt="2022-02-13T20:39:47.113" v="2855" actId="207"/>
          <ac:picMkLst>
            <pc:docMk/>
            <pc:sldMk cId="3078382198" sldId="329"/>
            <ac:picMk id="10" creationId="{1FBBD5ED-A04F-478D-872D-D13B6D2301E1}"/>
          </ac:picMkLst>
        </pc:picChg>
      </pc:sldChg>
      <pc:sldChg chg="add del">
        <pc:chgData name="Vincent SALAS" userId="0ffe1d33946ba64c" providerId="LiveId" clId="{017FEF5C-2643-4B3B-BDCD-F77EA73BE0E4}" dt="2022-03-24T09:21:25.771" v="5640" actId="47"/>
        <pc:sldMkLst>
          <pc:docMk/>
          <pc:sldMk cId="3705311494" sldId="330"/>
        </pc:sldMkLst>
      </pc:sldChg>
      <pc:sldChg chg="modSp add mod modAnim modNotesTx">
        <pc:chgData name="Vincent SALAS" userId="0ffe1d33946ba64c" providerId="LiveId" clId="{017FEF5C-2643-4B3B-BDCD-F77EA73BE0E4}" dt="2022-03-24T10:53:37.227" v="5954" actId="20577"/>
        <pc:sldMkLst>
          <pc:docMk/>
          <pc:sldMk cId="951169362" sldId="331"/>
        </pc:sldMkLst>
        <pc:spChg chg="mod">
          <ac:chgData name="Vincent SALAS" userId="0ffe1d33946ba64c" providerId="LiveId" clId="{017FEF5C-2643-4B3B-BDCD-F77EA73BE0E4}" dt="2022-02-12T20:17:03.227" v="1853" actId="20577"/>
          <ac:spMkLst>
            <pc:docMk/>
            <pc:sldMk cId="951169362" sldId="331"/>
            <ac:spMk id="1036" creationId="{00000000-0000-0000-0000-000000000000}"/>
          </ac:spMkLst>
        </pc:spChg>
        <pc:spChg chg="mod">
          <ac:chgData name="Vincent SALAS" userId="0ffe1d33946ba64c" providerId="LiveId" clId="{017FEF5C-2643-4B3B-BDCD-F77EA73BE0E4}" dt="2022-02-17T13:47:18.327" v="5007" actId="20577"/>
          <ac:spMkLst>
            <pc:docMk/>
            <pc:sldMk cId="951169362" sldId="331"/>
            <ac:spMk id="1037" creationId="{00000000-0000-0000-0000-000000000000}"/>
          </ac:spMkLst>
        </pc:spChg>
      </pc:sldChg>
      <pc:sldChg chg="addSp delSp modSp add del mod">
        <pc:chgData name="Vincent SALAS" userId="0ffe1d33946ba64c" providerId="LiveId" clId="{017FEF5C-2643-4B3B-BDCD-F77EA73BE0E4}" dt="2022-02-13T21:39:58.228" v="3597" actId="47"/>
        <pc:sldMkLst>
          <pc:docMk/>
          <pc:sldMk cId="4135291741" sldId="332"/>
        </pc:sldMkLst>
        <pc:spChg chg="mod">
          <ac:chgData name="Vincent SALAS" userId="0ffe1d33946ba64c" providerId="LiveId" clId="{017FEF5C-2643-4B3B-BDCD-F77EA73BE0E4}" dt="2022-02-12T20:34:53.531" v="2286" actId="20577"/>
          <ac:spMkLst>
            <pc:docMk/>
            <pc:sldMk cId="4135291741" sldId="332"/>
            <ac:spMk id="1036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3T21:36:44.155" v="3545" actId="21"/>
          <ac:picMkLst>
            <pc:docMk/>
            <pc:sldMk cId="4135291741" sldId="332"/>
            <ac:picMk id="3" creationId="{19B84E86-7037-485D-8840-088CD8BB55AB}"/>
          </ac:picMkLst>
        </pc:picChg>
      </pc:sldChg>
      <pc:sldChg chg="addSp delSp modSp add mod delAnim modAnim modNotesTx">
        <pc:chgData name="Vincent SALAS" userId="0ffe1d33946ba64c" providerId="LiveId" clId="{017FEF5C-2643-4B3B-BDCD-F77EA73BE0E4}" dt="2022-03-24T11:01:56.492" v="6431" actId="20577"/>
        <pc:sldMkLst>
          <pc:docMk/>
          <pc:sldMk cId="167892057" sldId="333"/>
        </pc:sldMkLst>
        <pc:spChg chg="add mod">
          <ac:chgData name="Vincent SALAS" userId="0ffe1d33946ba64c" providerId="LiveId" clId="{017FEF5C-2643-4B3B-BDCD-F77EA73BE0E4}" dt="2022-02-14T21:19:36.292" v="4168" actId="20577"/>
          <ac:spMkLst>
            <pc:docMk/>
            <pc:sldMk cId="167892057" sldId="333"/>
            <ac:spMk id="7" creationId="{785C6BC2-B557-4A72-A172-5BC789136585}"/>
          </ac:spMkLst>
        </pc:spChg>
        <pc:spChg chg="add mod">
          <ac:chgData name="Vincent SALAS" userId="0ffe1d33946ba64c" providerId="LiveId" clId="{017FEF5C-2643-4B3B-BDCD-F77EA73BE0E4}" dt="2022-02-13T21:35:51.654" v="3539"/>
          <ac:spMkLst>
            <pc:docMk/>
            <pc:sldMk cId="167892057" sldId="333"/>
            <ac:spMk id="8" creationId="{59ADE184-8E7C-4EE6-B67F-88C3549F4D4F}"/>
          </ac:spMkLst>
        </pc:spChg>
        <pc:spChg chg="mod">
          <ac:chgData name="Vincent SALAS" userId="0ffe1d33946ba64c" providerId="LiveId" clId="{017FEF5C-2643-4B3B-BDCD-F77EA73BE0E4}" dt="2022-02-13T21:36:11.454" v="3540" actId="13926"/>
          <ac:spMkLst>
            <pc:docMk/>
            <pc:sldMk cId="167892057" sldId="333"/>
            <ac:spMk id="1036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3T21:24:50.706" v="3388" actId="21"/>
          <ac:picMkLst>
            <pc:docMk/>
            <pc:sldMk cId="167892057" sldId="333"/>
            <ac:picMk id="3" creationId="{509CFEFD-21D2-470C-9289-BE018B821A87}"/>
          </ac:picMkLst>
        </pc:picChg>
        <pc:picChg chg="add mod">
          <ac:chgData name="Vincent SALAS" userId="0ffe1d33946ba64c" providerId="LiveId" clId="{017FEF5C-2643-4B3B-BDCD-F77EA73BE0E4}" dt="2022-02-13T21:25:07.106" v="3393" actId="207"/>
          <ac:picMkLst>
            <pc:docMk/>
            <pc:sldMk cId="167892057" sldId="333"/>
            <ac:picMk id="6" creationId="{02927F89-6FC5-445F-BFE8-3AF143DD9F7B}"/>
          </ac:picMkLst>
        </pc:picChg>
        <pc:picChg chg="del">
          <ac:chgData name="Vincent SALAS" userId="0ffe1d33946ba64c" providerId="LiveId" clId="{017FEF5C-2643-4B3B-BDCD-F77EA73BE0E4}" dt="2022-02-12T20:45:19.927" v="2299" actId="478"/>
          <ac:picMkLst>
            <pc:docMk/>
            <pc:sldMk cId="167892057" sldId="333"/>
            <ac:picMk id="9" creationId="{E147ACBF-4FB9-46F5-8568-7328F95F82DC}"/>
          </ac:picMkLst>
        </pc:picChg>
        <pc:picChg chg="del">
          <ac:chgData name="Vincent SALAS" userId="0ffe1d33946ba64c" providerId="LiveId" clId="{017FEF5C-2643-4B3B-BDCD-F77EA73BE0E4}" dt="2022-02-12T20:45:19.368" v="2298" actId="478"/>
          <ac:picMkLst>
            <pc:docMk/>
            <pc:sldMk cId="167892057" sldId="333"/>
            <ac:picMk id="11" creationId="{0EDC6341-7DD8-4677-8B9C-06D432B39EB6}"/>
          </ac:picMkLst>
        </pc:picChg>
      </pc:sldChg>
      <pc:sldChg chg="addSp delSp modSp add mod ord modAnim modNotesTx">
        <pc:chgData name="Vincent SALAS" userId="0ffe1d33946ba64c" providerId="LiveId" clId="{017FEF5C-2643-4B3B-BDCD-F77EA73BE0E4}" dt="2022-03-24T11:28:29.635" v="7409" actId="5793"/>
        <pc:sldMkLst>
          <pc:docMk/>
          <pc:sldMk cId="2296752322" sldId="334"/>
        </pc:sldMkLst>
        <pc:spChg chg="add mod">
          <ac:chgData name="Vincent SALAS" userId="0ffe1d33946ba64c" providerId="LiveId" clId="{017FEF5C-2643-4B3B-BDCD-F77EA73BE0E4}" dt="2022-02-12T20:56:31.822" v="2499" actId="14100"/>
          <ac:spMkLst>
            <pc:docMk/>
            <pc:sldMk cId="2296752322" sldId="334"/>
            <ac:spMk id="5" creationId="{C2D1330D-93C0-46E9-A1E9-191DF7F1A85C}"/>
          </ac:spMkLst>
        </pc:spChg>
        <pc:spChg chg="mod">
          <ac:chgData name="Vincent SALAS" userId="0ffe1d33946ba64c" providerId="LiveId" clId="{017FEF5C-2643-4B3B-BDCD-F77EA73BE0E4}" dt="2022-02-12T20:57:29.775" v="2507" actId="165"/>
          <ac:spMkLst>
            <pc:docMk/>
            <pc:sldMk cId="2296752322" sldId="334"/>
            <ac:spMk id="16" creationId="{C02DC500-3FDA-4FF3-8D36-B200DCEC9F4C}"/>
          </ac:spMkLst>
        </pc:spChg>
        <pc:spChg chg="mod">
          <ac:chgData name="Vincent SALAS" userId="0ffe1d33946ba64c" providerId="LiveId" clId="{017FEF5C-2643-4B3B-BDCD-F77EA73BE0E4}" dt="2022-02-15T15:10:32.111" v="4857"/>
          <ac:spMkLst>
            <pc:docMk/>
            <pc:sldMk cId="2296752322" sldId="334"/>
            <ac:spMk id="1036" creationId="{00000000-0000-0000-0000-000000000000}"/>
          </ac:spMkLst>
        </pc:spChg>
        <pc:grpChg chg="add del mod topLvl">
          <ac:chgData name="Vincent SALAS" userId="0ffe1d33946ba64c" providerId="LiveId" clId="{017FEF5C-2643-4B3B-BDCD-F77EA73BE0E4}" dt="2022-02-12T20:57:29.775" v="2507" actId="165"/>
          <ac:grpSpMkLst>
            <pc:docMk/>
            <pc:sldMk cId="2296752322" sldId="334"/>
            <ac:grpSpMk id="7" creationId="{9534B207-FF4D-4629-B02B-45BD90F7F23A}"/>
          </ac:grpSpMkLst>
        </pc:grpChg>
        <pc:grpChg chg="add del mod">
          <ac:chgData name="Vincent SALAS" userId="0ffe1d33946ba64c" providerId="LiveId" clId="{017FEF5C-2643-4B3B-BDCD-F77EA73BE0E4}" dt="2022-02-12T20:57:29.775" v="2507" actId="165"/>
          <ac:grpSpMkLst>
            <pc:docMk/>
            <pc:sldMk cId="2296752322" sldId="334"/>
            <ac:grpSpMk id="18" creationId="{0A171879-3449-4084-B777-48A6D60E81FA}"/>
          </ac:grpSpMkLst>
        </pc:grpChg>
        <pc:graphicFrameChg chg="add del mod">
          <ac:chgData name="Vincent SALAS" userId="0ffe1d33946ba64c" providerId="LiveId" clId="{017FEF5C-2643-4B3B-BDCD-F77EA73BE0E4}" dt="2022-02-14T22:04:36.352" v="4524" actId="20577"/>
          <ac:graphicFrameMkLst>
            <pc:docMk/>
            <pc:sldMk cId="2296752322" sldId="334"/>
            <ac:graphicFrameMk id="8" creationId="{C21B49CE-A4C2-49BA-8AD4-168A35E793F3}"/>
          </ac:graphicFrameMkLst>
        </pc:graphicFrameChg>
        <pc:cxnChg chg="add del mod">
          <ac:chgData name="Vincent SALAS" userId="0ffe1d33946ba64c" providerId="LiveId" clId="{017FEF5C-2643-4B3B-BDCD-F77EA73BE0E4}" dt="2022-02-12T20:54:54.849" v="2438" actId="478"/>
          <ac:cxnSpMkLst>
            <pc:docMk/>
            <pc:sldMk cId="2296752322" sldId="334"/>
            <ac:cxnSpMk id="4" creationId="{85013BF3-900A-4CED-82F9-CBEDBA851652}"/>
          </ac:cxnSpMkLst>
        </pc:cxnChg>
        <pc:cxnChg chg="del">
          <ac:chgData name="Vincent SALAS" userId="0ffe1d33946ba64c" providerId="LiveId" clId="{017FEF5C-2643-4B3B-BDCD-F77EA73BE0E4}" dt="2022-02-12T20:47:00.679" v="2315" actId="478"/>
          <ac:cxnSpMkLst>
            <pc:docMk/>
            <pc:sldMk cId="2296752322" sldId="334"/>
            <ac:cxnSpMk id="10" creationId="{3C89AE3C-BCD6-4593-BE66-010D10346B12}"/>
          </ac:cxnSpMkLst>
        </pc:cxnChg>
        <pc:cxnChg chg="del">
          <ac:chgData name="Vincent SALAS" userId="0ffe1d33946ba64c" providerId="LiveId" clId="{017FEF5C-2643-4B3B-BDCD-F77EA73BE0E4}" dt="2022-02-12T20:46:58.254" v="2314" actId="478"/>
          <ac:cxnSpMkLst>
            <pc:docMk/>
            <pc:sldMk cId="2296752322" sldId="334"/>
            <ac:cxnSpMk id="12" creationId="{860394F1-F317-461B-A913-41FBA8EC635A}"/>
          </ac:cxnSpMkLst>
        </pc:cxnChg>
        <pc:cxnChg chg="del">
          <ac:chgData name="Vincent SALAS" userId="0ffe1d33946ba64c" providerId="LiveId" clId="{017FEF5C-2643-4B3B-BDCD-F77EA73BE0E4}" dt="2022-02-12T20:46:51.705" v="2310" actId="478"/>
          <ac:cxnSpMkLst>
            <pc:docMk/>
            <pc:sldMk cId="2296752322" sldId="334"/>
            <ac:cxnSpMk id="13" creationId="{2E8D56AB-F5D0-4A3B-A823-95213B43D7B2}"/>
          </ac:cxnSpMkLst>
        </pc:cxnChg>
        <pc:cxnChg chg="del">
          <ac:chgData name="Vincent SALAS" userId="0ffe1d33946ba64c" providerId="LiveId" clId="{017FEF5C-2643-4B3B-BDCD-F77EA73BE0E4}" dt="2022-02-12T20:46:53.469" v="2311" actId="478"/>
          <ac:cxnSpMkLst>
            <pc:docMk/>
            <pc:sldMk cId="2296752322" sldId="334"/>
            <ac:cxnSpMk id="14" creationId="{C1F42534-06FA-45A6-B4F7-9580AAD91B93}"/>
          </ac:cxnSpMkLst>
        </pc:cxnChg>
        <pc:cxnChg chg="mod">
          <ac:chgData name="Vincent SALAS" userId="0ffe1d33946ba64c" providerId="LiveId" clId="{017FEF5C-2643-4B3B-BDCD-F77EA73BE0E4}" dt="2022-02-12T20:57:29.775" v="2507" actId="165"/>
          <ac:cxnSpMkLst>
            <pc:docMk/>
            <pc:sldMk cId="2296752322" sldId="334"/>
            <ac:cxnSpMk id="15" creationId="{F3D79D6C-A1D8-4E41-974C-D9E04F5ED041}"/>
          </ac:cxnSpMkLst>
        </pc:cxnChg>
        <pc:cxnChg chg="add mod topLvl">
          <ac:chgData name="Vincent SALAS" userId="0ffe1d33946ba64c" providerId="LiveId" clId="{017FEF5C-2643-4B3B-BDCD-F77EA73BE0E4}" dt="2022-02-12T20:58:01.780" v="2514" actId="14100"/>
          <ac:cxnSpMkLst>
            <pc:docMk/>
            <pc:sldMk cId="2296752322" sldId="334"/>
            <ac:cxnSpMk id="17" creationId="{8E54A220-96FC-4E03-B018-02422CB865D9}"/>
          </ac:cxnSpMkLst>
        </pc:cxnChg>
      </pc:sldChg>
      <pc:sldChg chg="addSp modSp add mod ord modAnim modNotesTx">
        <pc:chgData name="Vincent SALAS" userId="0ffe1d33946ba64c" providerId="LiveId" clId="{017FEF5C-2643-4B3B-BDCD-F77EA73BE0E4}" dt="2022-03-24T11:32:28.341" v="7441" actId="20577"/>
        <pc:sldMkLst>
          <pc:docMk/>
          <pc:sldMk cId="3375199032" sldId="335"/>
        </pc:sldMkLst>
        <pc:spChg chg="add mod">
          <ac:chgData name="Vincent SALAS" userId="0ffe1d33946ba64c" providerId="LiveId" clId="{017FEF5C-2643-4B3B-BDCD-F77EA73BE0E4}" dt="2022-02-14T21:49:18.616" v="4322" actId="1076"/>
          <ac:spMkLst>
            <pc:docMk/>
            <pc:sldMk cId="3375199032" sldId="335"/>
            <ac:spMk id="9" creationId="{121C9341-1F65-4776-9E26-6D279C54248D}"/>
          </ac:spMkLst>
        </pc:spChg>
        <pc:spChg chg="mod">
          <ac:chgData name="Vincent SALAS" userId="0ffe1d33946ba64c" providerId="LiveId" clId="{017FEF5C-2643-4B3B-BDCD-F77EA73BE0E4}" dt="2022-02-15T15:10:23.363" v="4856" actId="20577"/>
          <ac:spMkLst>
            <pc:docMk/>
            <pc:sldMk cId="3375199032" sldId="335"/>
            <ac:spMk id="1036" creationId="{00000000-0000-0000-0000-000000000000}"/>
          </ac:spMkLst>
        </pc:spChg>
        <pc:grpChg chg="mod">
          <ac:chgData name="Vincent SALAS" userId="0ffe1d33946ba64c" providerId="LiveId" clId="{017FEF5C-2643-4B3B-BDCD-F77EA73BE0E4}" dt="2022-02-12T21:00:56.954" v="2540" actId="1076"/>
          <ac:grpSpMkLst>
            <pc:docMk/>
            <pc:sldMk cId="3375199032" sldId="335"/>
            <ac:grpSpMk id="7" creationId="{9534B207-FF4D-4629-B02B-45BD90F7F23A}"/>
          </ac:grpSpMkLst>
        </pc:grpChg>
        <pc:graphicFrameChg chg="mod">
          <ac:chgData name="Vincent SALAS" userId="0ffe1d33946ba64c" providerId="LiveId" clId="{017FEF5C-2643-4B3B-BDCD-F77EA73BE0E4}" dt="2022-02-14T22:03:00.462" v="4520" actId="20577"/>
          <ac:graphicFrameMkLst>
            <pc:docMk/>
            <pc:sldMk cId="3375199032" sldId="335"/>
            <ac:graphicFrameMk id="8" creationId="{C21B49CE-A4C2-49BA-8AD4-168A35E793F3}"/>
          </ac:graphicFrameMkLst>
        </pc:graphicFrameChg>
      </pc:sldChg>
      <pc:sldChg chg="addSp delSp modSp add mod ord delAnim modAnim">
        <pc:chgData name="Vincent SALAS" userId="0ffe1d33946ba64c" providerId="LiveId" clId="{017FEF5C-2643-4B3B-BDCD-F77EA73BE0E4}" dt="2022-02-14T22:01:21.874" v="4482" actId="20577"/>
        <pc:sldMkLst>
          <pc:docMk/>
          <pc:sldMk cId="3789221400" sldId="336"/>
        </pc:sldMkLst>
        <pc:spChg chg="add mod">
          <ac:chgData name="Vincent SALAS" userId="0ffe1d33946ba64c" providerId="LiveId" clId="{017FEF5C-2643-4B3B-BDCD-F77EA73BE0E4}" dt="2022-02-14T21:58:31.540" v="4427" actId="14100"/>
          <ac:spMkLst>
            <pc:docMk/>
            <pc:sldMk cId="3789221400" sldId="336"/>
            <ac:spMk id="10" creationId="{717442A9-124B-4419-9290-A14F82206303}"/>
          </ac:spMkLst>
        </pc:spChg>
        <pc:spChg chg="del">
          <ac:chgData name="Vincent SALAS" userId="0ffe1d33946ba64c" providerId="LiveId" clId="{017FEF5C-2643-4B3B-BDCD-F77EA73BE0E4}" dt="2022-02-13T20:22:45.021" v="2795" actId="478"/>
          <ac:spMkLst>
            <pc:docMk/>
            <pc:sldMk cId="3789221400" sldId="336"/>
            <ac:spMk id="14" creationId="{DED84A19-6660-4648-887B-DA3DE7075F9D}"/>
          </ac:spMkLst>
        </pc:spChg>
        <pc:spChg chg="mod">
          <ac:chgData name="Vincent SALAS" userId="0ffe1d33946ba64c" providerId="LiveId" clId="{017FEF5C-2643-4B3B-BDCD-F77EA73BE0E4}" dt="2022-02-14T22:01:21.874" v="4482" actId="20577"/>
          <ac:spMkLst>
            <pc:docMk/>
            <pc:sldMk cId="3789221400" sldId="336"/>
            <ac:spMk id="1036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3T20:23:38.036" v="2807" actId="21"/>
          <ac:picMkLst>
            <pc:docMk/>
            <pc:sldMk cId="3789221400" sldId="336"/>
            <ac:picMk id="3" creationId="{BB92E03D-FA32-4F9D-8BDC-FD70C7E296A5}"/>
          </ac:picMkLst>
        </pc:picChg>
        <pc:picChg chg="del">
          <ac:chgData name="Vincent SALAS" userId="0ffe1d33946ba64c" providerId="LiveId" clId="{017FEF5C-2643-4B3B-BDCD-F77EA73BE0E4}" dt="2022-02-13T20:22:45.527" v="2796" actId="478"/>
          <ac:picMkLst>
            <pc:docMk/>
            <pc:sldMk cId="3789221400" sldId="336"/>
            <ac:picMk id="4" creationId="{44DC3B22-C9F8-47D2-8C82-1D419BBFF958}"/>
          </ac:picMkLst>
        </pc:picChg>
        <pc:picChg chg="add mod">
          <ac:chgData name="Vincent SALAS" userId="0ffe1d33946ba64c" providerId="LiveId" clId="{017FEF5C-2643-4B3B-BDCD-F77EA73BE0E4}" dt="2022-02-13T20:23:48.562" v="2811"/>
          <ac:picMkLst>
            <pc:docMk/>
            <pc:sldMk cId="3789221400" sldId="336"/>
            <ac:picMk id="8" creationId="{9A5D356D-99A2-4C6E-8A70-5F05478A3B1B}"/>
          </ac:picMkLst>
        </pc:picChg>
        <pc:picChg chg="add del mod">
          <ac:chgData name="Vincent SALAS" userId="0ffe1d33946ba64c" providerId="LiveId" clId="{017FEF5C-2643-4B3B-BDCD-F77EA73BE0E4}" dt="2022-02-13T20:23:54.793" v="2815" actId="21"/>
          <ac:picMkLst>
            <pc:docMk/>
            <pc:sldMk cId="3789221400" sldId="336"/>
            <ac:picMk id="9" creationId="{E7490591-7733-48D9-B1C3-EE4BFCE77DA8}"/>
          </ac:picMkLst>
        </pc:picChg>
      </pc:sldChg>
      <pc:sldChg chg="addSp delSp modSp add mod ord delAnim modAnim">
        <pc:chgData name="Vincent SALAS" userId="0ffe1d33946ba64c" providerId="LiveId" clId="{017FEF5C-2643-4B3B-BDCD-F77EA73BE0E4}" dt="2022-02-14T22:01:24.656" v="4484" actId="20577"/>
        <pc:sldMkLst>
          <pc:docMk/>
          <pc:sldMk cId="2236301041" sldId="337"/>
        </pc:sldMkLst>
        <pc:spChg chg="del">
          <ac:chgData name="Vincent SALAS" userId="0ffe1d33946ba64c" providerId="LiveId" clId="{017FEF5C-2643-4B3B-BDCD-F77EA73BE0E4}" dt="2022-02-13T20:23:21.421" v="2802" actId="478"/>
          <ac:spMkLst>
            <pc:docMk/>
            <pc:sldMk cId="2236301041" sldId="337"/>
            <ac:spMk id="8" creationId="{8B06C4E2-7DFA-4F65-83FD-DD06EA9AB0DB}"/>
          </ac:spMkLst>
        </pc:spChg>
        <pc:spChg chg="del">
          <ac:chgData name="Vincent SALAS" userId="0ffe1d33946ba64c" providerId="LiveId" clId="{017FEF5C-2643-4B3B-BDCD-F77EA73BE0E4}" dt="2022-02-13T20:23:20.156" v="2801" actId="478"/>
          <ac:spMkLst>
            <pc:docMk/>
            <pc:sldMk cId="2236301041" sldId="337"/>
            <ac:spMk id="9" creationId="{1E51A918-7680-4A7C-94E8-6F702080FE8A}"/>
          </ac:spMkLst>
        </pc:spChg>
        <pc:spChg chg="add mod">
          <ac:chgData name="Vincent SALAS" userId="0ffe1d33946ba64c" providerId="LiveId" clId="{017FEF5C-2643-4B3B-BDCD-F77EA73BE0E4}" dt="2022-02-14T21:58:39.487" v="4430" actId="14100"/>
          <ac:spMkLst>
            <pc:docMk/>
            <pc:sldMk cId="2236301041" sldId="337"/>
            <ac:spMk id="11" creationId="{C1B8DE7C-6757-4E96-8115-F95C8D917710}"/>
          </ac:spMkLst>
        </pc:spChg>
        <pc:spChg chg="mod">
          <ac:chgData name="Vincent SALAS" userId="0ffe1d33946ba64c" providerId="LiveId" clId="{017FEF5C-2643-4B3B-BDCD-F77EA73BE0E4}" dt="2022-02-14T22:01:24.656" v="4484" actId="20577"/>
          <ac:spMkLst>
            <pc:docMk/>
            <pc:sldMk cId="2236301041" sldId="337"/>
            <ac:spMk id="1036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3T20:23:50.983" v="2812" actId="21"/>
          <ac:picMkLst>
            <pc:docMk/>
            <pc:sldMk cId="2236301041" sldId="337"/>
            <ac:picMk id="3" creationId="{153B8A92-2986-46D1-8C10-959786395309}"/>
          </ac:picMkLst>
        </pc:picChg>
        <pc:picChg chg="del">
          <ac:chgData name="Vincent SALAS" userId="0ffe1d33946ba64c" providerId="LiveId" clId="{017FEF5C-2643-4B3B-BDCD-F77EA73BE0E4}" dt="2022-02-13T20:23:22.712" v="2803" actId="478"/>
          <ac:picMkLst>
            <pc:docMk/>
            <pc:sldMk cId="2236301041" sldId="337"/>
            <ac:picMk id="7" creationId="{F34E3CA9-A1D7-49F0-8668-C69E820618AB}"/>
          </ac:picMkLst>
        </pc:picChg>
        <pc:picChg chg="add mod">
          <ac:chgData name="Vincent SALAS" userId="0ffe1d33946ba64c" providerId="LiveId" clId="{017FEF5C-2643-4B3B-BDCD-F77EA73BE0E4}" dt="2022-02-13T20:23:55.696" v="2816"/>
          <ac:picMkLst>
            <pc:docMk/>
            <pc:sldMk cId="2236301041" sldId="337"/>
            <ac:picMk id="10" creationId="{83E90B12-ED53-4264-A35D-34694A89C191}"/>
          </ac:picMkLst>
        </pc:picChg>
        <pc:picChg chg="add del mod">
          <ac:chgData name="Vincent SALAS" userId="0ffe1d33946ba64c" providerId="LiveId" clId="{017FEF5C-2643-4B3B-BDCD-F77EA73BE0E4}" dt="2022-02-14T20:54:27.809" v="4087" actId="21"/>
          <ac:picMkLst>
            <pc:docMk/>
            <pc:sldMk cId="2236301041" sldId="337"/>
            <ac:picMk id="12" creationId="{60A494D6-C46D-4861-A401-7E62BA6395B5}"/>
          </ac:picMkLst>
        </pc:picChg>
      </pc:sldChg>
      <pc:sldChg chg="addSp delSp modSp add mod ord modAnim">
        <pc:chgData name="Vincent SALAS" userId="0ffe1d33946ba64c" providerId="LiveId" clId="{017FEF5C-2643-4B3B-BDCD-F77EA73BE0E4}" dt="2022-02-14T22:01:44.530" v="4494" actId="20577"/>
        <pc:sldMkLst>
          <pc:docMk/>
          <pc:sldMk cId="1476374191" sldId="338"/>
        </pc:sldMkLst>
        <pc:spChg chg="add mod">
          <ac:chgData name="Vincent SALAS" userId="0ffe1d33946ba64c" providerId="LiveId" clId="{017FEF5C-2643-4B3B-BDCD-F77EA73BE0E4}" dt="2022-02-14T21:59:08.566" v="4435" actId="14100"/>
          <ac:spMkLst>
            <pc:docMk/>
            <pc:sldMk cId="1476374191" sldId="338"/>
            <ac:spMk id="10" creationId="{21FD7675-5043-4793-A785-DAF5BAF7861A}"/>
          </ac:spMkLst>
        </pc:spChg>
        <pc:spChg chg="mod">
          <ac:chgData name="Vincent SALAS" userId="0ffe1d33946ba64c" providerId="LiveId" clId="{017FEF5C-2643-4B3B-BDCD-F77EA73BE0E4}" dt="2022-02-14T22:01:44.530" v="4494" actId="20577"/>
          <ac:spMkLst>
            <pc:docMk/>
            <pc:sldMk cId="1476374191" sldId="338"/>
            <ac:spMk id="1036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4T20:54:15.506" v="4084" actId="21"/>
          <ac:picMkLst>
            <pc:docMk/>
            <pc:sldMk cId="1476374191" sldId="338"/>
            <ac:picMk id="3" creationId="{DD1092F2-6AB5-4CC0-BFE6-851480FB56B4}"/>
          </ac:picMkLst>
        </pc:picChg>
        <pc:picChg chg="add mod">
          <ac:chgData name="Vincent SALAS" userId="0ffe1d33946ba64c" providerId="LiveId" clId="{017FEF5C-2643-4B3B-BDCD-F77EA73BE0E4}" dt="2022-02-14T20:54:37.010" v="4089" actId="207"/>
          <ac:picMkLst>
            <pc:docMk/>
            <pc:sldMk cId="1476374191" sldId="338"/>
            <ac:picMk id="7" creationId="{A4457218-BFFC-4416-A233-2CABC8BCEB1C}"/>
          </ac:picMkLst>
        </pc:picChg>
        <pc:picChg chg="del">
          <ac:chgData name="Vincent SALAS" userId="0ffe1d33946ba64c" providerId="LiveId" clId="{017FEF5C-2643-4B3B-BDCD-F77EA73BE0E4}" dt="2022-02-13T20:24:47.560" v="2821" actId="478"/>
          <ac:picMkLst>
            <pc:docMk/>
            <pc:sldMk cId="1476374191" sldId="338"/>
            <ac:picMk id="8" creationId="{9A5D356D-99A2-4C6E-8A70-5F05478A3B1B}"/>
          </ac:picMkLst>
        </pc:picChg>
        <pc:picChg chg="add del mod">
          <ac:chgData name="Vincent SALAS" userId="0ffe1d33946ba64c" providerId="LiveId" clId="{017FEF5C-2643-4B3B-BDCD-F77EA73BE0E4}" dt="2022-02-14T20:54:56.206" v="4094" actId="21"/>
          <ac:picMkLst>
            <pc:docMk/>
            <pc:sldMk cId="1476374191" sldId="338"/>
            <ac:picMk id="9" creationId="{C55C64B6-C242-4D4D-AF7E-6742F83E11AD}"/>
          </ac:picMkLst>
        </pc:picChg>
      </pc:sldChg>
      <pc:sldChg chg="addSp delSp modSp add mod ord modAnim">
        <pc:chgData name="Vincent SALAS" userId="0ffe1d33946ba64c" providerId="LiveId" clId="{017FEF5C-2643-4B3B-BDCD-F77EA73BE0E4}" dt="2022-02-14T22:01:48.278" v="4496" actId="20577"/>
        <pc:sldMkLst>
          <pc:docMk/>
          <pc:sldMk cId="1070682192" sldId="339"/>
        </pc:sldMkLst>
        <pc:spChg chg="add mod">
          <ac:chgData name="Vincent SALAS" userId="0ffe1d33946ba64c" providerId="LiveId" clId="{017FEF5C-2643-4B3B-BDCD-F77EA73BE0E4}" dt="2022-02-14T21:59:17.659" v="4440" actId="14100"/>
          <ac:spMkLst>
            <pc:docMk/>
            <pc:sldMk cId="1070682192" sldId="339"/>
            <ac:spMk id="8" creationId="{EB5A665D-A1A2-4798-B339-D9E66751056A}"/>
          </ac:spMkLst>
        </pc:spChg>
        <pc:spChg chg="mod">
          <ac:chgData name="Vincent SALAS" userId="0ffe1d33946ba64c" providerId="LiveId" clId="{017FEF5C-2643-4B3B-BDCD-F77EA73BE0E4}" dt="2022-02-14T22:01:48.278" v="4496" actId="20577"/>
          <ac:spMkLst>
            <pc:docMk/>
            <pc:sldMk cId="1070682192" sldId="339"/>
            <ac:spMk id="1036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4T20:54:51.573" v="4091" actId="21"/>
          <ac:picMkLst>
            <pc:docMk/>
            <pc:sldMk cId="1070682192" sldId="339"/>
            <ac:picMk id="3" creationId="{93D0CDDE-FB4F-44F5-9154-74F98AAD378F}"/>
          </ac:picMkLst>
        </pc:picChg>
        <pc:picChg chg="add mod">
          <ac:chgData name="Vincent SALAS" userId="0ffe1d33946ba64c" providerId="LiveId" clId="{017FEF5C-2643-4B3B-BDCD-F77EA73BE0E4}" dt="2022-02-14T20:54:59.732" v="4096" actId="207"/>
          <ac:picMkLst>
            <pc:docMk/>
            <pc:sldMk cId="1070682192" sldId="339"/>
            <ac:picMk id="7" creationId="{5DCBD1AD-C01B-448B-937E-0B6B375D203C}"/>
          </ac:picMkLst>
        </pc:picChg>
        <pc:picChg chg="del">
          <ac:chgData name="Vincent SALAS" userId="0ffe1d33946ba64c" providerId="LiveId" clId="{017FEF5C-2643-4B3B-BDCD-F77EA73BE0E4}" dt="2022-02-13T20:24:52.249" v="2824" actId="478"/>
          <ac:picMkLst>
            <pc:docMk/>
            <pc:sldMk cId="1070682192" sldId="339"/>
            <ac:picMk id="10" creationId="{83E90B12-ED53-4264-A35D-34694A89C191}"/>
          </ac:picMkLst>
        </pc:picChg>
      </pc:sldChg>
      <pc:sldChg chg="addSp delSp modSp add del mod ord addAnim delAnim modAnim">
        <pc:chgData name="Vincent SALAS" userId="0ffe1d33946ba64c" providerId="LiveId" clId="{017FEF5C-2643-4B3B-BDCD-F77EA73BE0E4}" dt="2022-02-14T22:01:30.854" v="4486" actId="20577"/>
        <pc:sldMkLst>
          <pc:docMk/>
          <pc:sldMk cId="2378415994" sldId="340"/>
        </pc:sldMkLst>
        <pc:spChg chg="del mod">
          <ac:chgData name="Vincent SALAS" userId="0ffe1d33946ba64c" providerId="LiveId" clId="{017FEF5C-2643-4B3B-BDCD-F77EA73BE0E4}" dt="2022-02-13T21:55:03.534" v="3741" actId="478"/>
          <ac:spMkLst>
            <pc:docMk/>
            <pc:sldMk cId="2378415994" sldId="340"/>
            <ac:spMk id="7" creationId="{DE60C12D-91CC-475F-946D-A525839391A8}"/>
          </ac:spMkLst>
        </pc:spChg>
        <pc:spChg chg="add del mod">
          <ac:chgData name="Vincent SALAS" userId="0ffe1d33946ba64c" providerId="LiveId" clId="{017FEF5C-2643-4B3B-BDCD-F77EA73BE0E4}" dt="2022-02-13T21:55:14.508" v="3743" actId="478"/>
          <ac:spMkLst>
            <pc:docMk/>
            <pc:sldMk cId="2378415994" sldId="340"/>
            <ac:spMk id="9" creationId="{F5DF1E07-712F-47FF-9472-E5DDEB56029E}"/>
          </ac:spMkLst>
        </pc:spChg>
        <pc:spChg chg="del topLvl">
          <ac:chgData name="Vincent SALAS" userId="0ffe1d33946ba64c" providerId="LiveId" clId="{017FEF5C-2643-4B3B-BDCD-F77EA73BE0E4}" dt="2022-02-13T21:55:17.957" v="3744" actId="478"/>
          <ac:spMkLst>
            <pc:docMk/>
            <pc:sldMk cId="2378415994" sldId="340"/>
            <ac:spMk id="12" creationId="{D27E237B-2AD0-4553-87B0-9F732B4EDB6E}"/>
          </ac:spMkLst>
        </pc:spChg>
        <pc:spChg chg="add mod">
          <ac:chgData name="Vincent SALAS" userId="0ffe1d33946ba64c" providerId="LiveId" clId="{017FEF5C-2643-4B3B-BDCD-F77EA73BE0E4}" dt="2022-02-13T21:55:33.334" v="3829" actId="1038"/>
          <ac:spMkLst>
            <pc:docMk/>
            <pc:sldMk cId="2378415994" sldId="340"/>
            <ac:spMk id="15" creationId="{5220587E-67CC-44A8-B118-B0E01340FCAF}"/>
          </ac:spMkLst>
        </pc:spChg>
        <pc:spChg chg="del">
          <ac:chgData name="Vincent SALAS" userId="0ffe1d33946ba64c" providerId="LiveId" clId="{017FEF5C-2643-4B3B-BDCD-F77EA73BE0E4}" dt="2022-02-13T21:20:32.252" v="3365" actId="478"/>
          <ac:spMkLst>
            <pc:docMk/>
            <pc:sldMk cId="2378415994" sldId="340"/>
            <ac:spMk id="16" creationId="{FFBF0A64-7E57-4F41-B3D6-D22F24A5F7B5}"/>
          </ac:spMkLst>
        </pc:spChg>
        <pc:spChg chg="mod">
          <ac:chgData name="Vincent SALAS" userId="0ffe1d33946ba64c" providerId="LiveId" clId="{017FEF5C-2643-4B3B-BDCD-F77EA73BE0E4}" dt="2022-02-14T22:00:15.472" v="4472" actId="2710"/>
          <ac:spMkLst>
            <pc:docMk/>
            <pc:sldMk cId="2378415994" sldId="340"/>
            <ac:spMk id="17" creationId="{D0040535-3755-44D0-AEBB-62B93E77F1B0}"/>
          </ac:spMkLst>
        </pc:spChg>
        <pc:spChg chg="mod">
          <ac:chgData name="Vincent SALAS" userId="0ffe1d33946ba64c" providerId="LiveId" clId="{017FEF5C-2643-4B3B-BDCD-F77EA73BE0E4}" dt="2022-02-14T22:01:30.854" v="4486" actId="20577"/>
          <ac:spMkLst>
            <pc:docMk/>
            <pc:sldMk cId="2378415994" sldId="340"/>
            <ac:spMk id="1036" creationId="{00000000-0000-0000-0000-000000000000}"/>
          </ac:spMkLst>
        </pc:spChg>
        <pc:grpChg chg="del mod">
          <ac:chgData name="Vincent SALAS" userId="0ffe1d33946ba64c" providerId="LiveId" clId="{017FEF5C-2643-4B3B-BDCD-F77EA73BE0E4}" dt="2022-02-13T21:55:17.957" v="3744" actId="478"/>
          <ac:grpSpMkLst>
            <pc:docMk/>
            <pc:sldMk cId="2378415994" sldId="340"/>
            <ac:grpSpMk id="8" creationId="{D600070F-060E-4561-91BC-E508F6FE2CA1}"/>
          </ac:grpSpMkLst>
        </pc:grpChg>
        <pc:graphicFrameChg chg="ord modGraphic">
          <ac:chgData name="Vincent SALAS" userId="0ffe1d33946ba64c" providerId="LiveId" clId="{017FEF5C-2643-4B3B-BDCD-F77EA73BE0E4}" dt="2022-02-13T21:20:13.476" v="3274" actId="167"/>
          <ac:graphicFrameMkLst>
            <pc:docMk/>
            <pc:sldMk cId="2378415994" sldId="340"/>
            <ac:graphicFrameMk id="6" creationId="{FC69B4E0-2094-4630-A873-74757DFC6199}"/>
          </ac:graphicFrameMkLst>
        </pc:graphicFrameChg>
        <pc:picChg chg="topLvl">
          <ac:chgData name="Vincent SALAS" userId="0ffe1d33946ba64c" providerId="LiveId" clId="{017FEF5C-2643-4B3B-BDCD-F77EA73BE0E4}" dt="2022-02-13T21:55:17.957" v="3744" actId="478"/>
          <ac:picMkLst>
            <pc:docMk/>
            <pc:sldMk cId="2378415994" sldId="340"/>
            <ac:picMk id="3" creationId="{C35CD90C-02AB-47C4-AD27-8131BF735EDB}"/>
          </ac:picMkLst>
        </pc:picChg>
        <pc:picChg chg="add mod">
          <ac:chgData name="Vincent SALAS" userId="0ffe1d33946ba64c" providerId="LiveId" clId="{017FEF5C-2643-4B3B-BDCD-F77EA73BE0E4}" dt="2022-02-13T21:45:36.452" v="3641" actId="1076"/>
          <ac:picMkLst>
            <pc:docMk/>
            <pc:sldMk cId="2378415994" sldId="340"/>
            <ac:picMk id="4" creationId="{5CC7694F-51D0-4C0F-BD32-40511C8417BD}"/>
          </ac:picMkLst>
        </pc:picChg>
        <pc:picChg chg="del">
          <ac:chgData name="Vincent SALAS" userId="0ffe1d33946ba64c" providerId="LiveId" clId="{017FEF5C-2643-4B3B-BDCD-F77EA73BE0E4}" dt="2022-02-13T21:20:21.287" v="3276" actId="478"/>
          <ac:picMkLst>
            <pc:docMk/>
            <pc:sldMk cId="2378415994" sldId="340"/>
            <ac:picMk id="10" creationId="{0612E42A-D726-4BC3-AAD8-776B81131B05}"/>
          </ac:picMkLst>
        </pc:picChg>
      </pc:sldChg>
      <pc:sldChg chg="addSp delSp modSp add mod ord delAnim modAnim">
        <pc:chgData name="Vincent SALAS" userId="0ffe1d33946ba64c" providerId="LiveId" clId="{017FEF5C-2643-4B3B-BDCD-F77EA73BE0E4}" dt="2022-02-14T22:18:42.683" v="4627"/>
        <pc:sldMkLst>
          <pc:docMk/>
          <pc:sldMk cId="3418973893" sldId="341"/>
        </pc:sldMkLst>
        <pc:spChg chg="ord">
          <ac:chgData name="Vincent SALAS" userId="0ffe1d33946ba64c" providerId="LiveId" clId="{017FEF5C-2643-4B3B-BDCD-F77EA73BE0E4}" dt="2022-02-14T20:06:20.950" v="3932" actId="166"/>
          <ac:spMkLst>
            <pc:docMk/>
            <pc:sldMk cId="3418973893" sldId="341"/>
            <ac:spMk id="9" creationId="{F5DF1E07-712F-47FF-9472-E5DDEB56029E}"/>
          </ac:spMkLst>
        </pc:spChg>
        <pc:spChg chg="add mod">
          <ac:chgData name="Vincent SALAS" userId="0ffe1d33946ba64c" providerId="LiveId" clId="{017FEF5C-2643-4B3B-BDCD-F77EA73BE0E4}" dt="2022-02-14T20:56:09.486" v="4106" actId="1076"/>
          <ac:spMkLst>
            <pc:docMk/>
            <pc:sldMk cId="3418973893" sldId="341"/>
            <ac:spMk id="14" creationId="{1D2DD5F3-3A50-49A8-84C1-BE80A79C319E}"/>
          </ac:spMkLst>
        </pc:spChg>
        <pc:spChg chg="mod">
          <ac:chgData name="Vincent SALAS" userId="0ffe1d33946ba64c" providerId="LiveId" clId="{017FEF5C-2643-4B3B-BDCD-F77EA73BE0E4}" dt="2022-02-14T21:59:58.971" v="4467" actId="2710"/>
          <ac:spMkLst>
            <pc:docMk/>
            <pc:sldMk cId="3418973893" sldId="341"/>
            <ac:spMk id="17" creationId="{D0040535-3755-44D0-AEBB-62B93E77F1B0}"/>
          </ac:spMkLst>
        </pc:spChg>
        <pc:spChg chg="mod">
          <ac:chgData name="Vincent SALAS" userId="0ffe1d33946ba64c" providerId="LiveId" clId="{017FEF5C-2643-4B3B-BDCD-F77EA73BE0E4}" dt="2022-02-14T22:01:51.436" v="4498" actId="20577"/>
          <ac:spMkLst>
            <pc:docMk/>
            <pc:sldMk cId="3418973893" sldId="341"/>
            <ac:spMk id="1036" creationId="{00000000-0000-0000-0000-000000000000}"/>
          </ac:spMkLst>
        </pc:spChg>
        <pc:grpChg chg="del">
          <ac:chgData name="Vincent SALAS" userId="0ffe1d33946ba64c" providerId="LiveId" clId="{017FEF5C-2643-4B3B-BDCD-F77EA73BE0E4}" dt="2022-02-13T21:22:45.250" v="3377" actId="478"/>
          <ac:grpSpMkLst>
            <pc:docMk/>
            <pc:sldMk cId="3418973893" sldId="341"/>
            <ac:grpSpMk id="8" creationId="{D600070F-060E-4561-91BC-E508F6FE2CA1}"/>
          </ac:grpSpMkLst>
        </pc:grpChg>
        <pc:picChg chg="add mod">
          <ac:chgData name="Vincent SALAS" userId="0ffe1d33946ba64c" providerId="LiveId" clId="{017FEF5C-2643-4B3B-BDCD-F77EA73BE0E4}" dt="2022-02-14T20:56:03.227" v="4104" actId="1076"/>
          <ac:picMkLst>
            <pc:docMk/>
            <pc:sldMk cId="3418973893" sldId="341"/>
            <ac:picMk id="4" creationId="{55C81FDF-788C-4C1C-9EC2-4FBD13D08619}"/>
          </ac:picMkLst>
        </pc:picChg>
        <pc:picChg chg="add mod ord">
          <ac:chgData name="Vincent SALAS" userId="0ffe1d33946ba64c" providerId="LiveId" clId="{017FEF5C-2643-4B3B-BDCD-F77EA73BE0E4}" dt="2022-02-14T20:06:23.706" v="3933" actId="1076"/>
          <ac:picMkLst>
            <pc:docMk/>
            <pc:sldMk cId="3418973893" sldId="341"/>
            <ac:picMk id="11" creationId="{DA58E99D-E5FD-40C2-ACE8-321953BAAA0D}"/>
          </ac:picMkLst>
        </pc:picChg>
      </pc:sldChg>
      <pc:sldChg chg="addSp delSp modSp add mod delAnim modAnim modNotesTx">
        <pc:chgData name="Vincent SALAS" userId="0ffe1d33946ba64c" providerId="LiveId" clId="{017FEF5C-2643-4B3B-BDCD-F77EA73BE0E4}" dt="2022-03-24T11:02:51.718" v="6501" actId="20577"/>
        <pc:sldMkLst>
          <pc:docMk/>
          <pc:sldMk cId="1340310347" sldId="342"/>
        </pc:sldMkLst>
        <pc:spChg chg="del topLvl">
          <ac:chgData name="Vincent SALAS" userId="0ffe1d33946ba64c" providerId="LiveId" clId="{017FEF5C-2643-4B3B-BDCD-F77EA73BE0E4}" dt="2022-02-13T21:38:45.331" v="3575" actId="478"/>
          <ac:spMkLst>
            <pc:docMk/>
            <pc:sldMk cId="1340310347" sldId="342"/>
            <ac:spMk id="7" creationId="{DE60C12D-91CC-475F-946D-A525839391A8}"/>
          </ac:spMkLst>
        </pc:spChg>
        <pc:spChg chg="mod">
          <ac:chgData name="Vincent SALAS" userId="0ffe1d33946ba64c" providerId="LiveId" clId="{017FEF5C-2643-4B3B-BDCD-F77EA73BE0E4}" dt="2022-02-13T21:38:39.187" v="3573" actId="208"/>
          <ac:spMkLst>
            <pc:docMk/>
            <pc:sldMk cId="1340310347" sldId="342"/>
            <ac:spMk id="9" creationId="{F5DF1E07-712F-47FF-9472-E5DDEB56029E}"/>
          </ac:spMkLst>
        </pc:spChg>
        <pc:spChg chg="del">
          <ac:chgData name="Vincent SALAS" userId="0ffe1d33946ba64c" providerId="LiveId" clId="{017FEF5C-2643-4B3B-BDCD-F77EA73BE0E4}" dt="2022-02-13T21:38:43.040" v="3574" actId="478"/>
          <ac:spMkLst>
            <pc:docMk/>
            <pc:sldMk cId="1340310347" sldId="342"/>
            <ac:spMk id="12" creationId="{D27E237B-2AD0-4553-87B0-9F732B4EDB6E}"/>
          </ac:spMkLst>
        </pc:spChg>
        <pc:spChg chg="add mod">
          <ac:chgData name="Vincent SALAS" userId="0ffe1d33946ba64c" providerId="LiveId" clId="{017FEF5C-2643-4B3B-BDCD-F77EA73BE0E4}" dt="2022-02-13T21:38:33.779" v="3572" actId="208"/>
          <ac:spMkLst>
            <pc:docMk/>
            <pc:sldMk cId="1340310347" sldId="342"/>
            <ac:spMk id="13" creationId="{BAC19816-FFC6-4033-9113-53199D2B087C}"/>
          </ac:spMkLst>
        </pc:spChg>
        <pc:spChg chg="mod">
          <ac:chgData name="Vincent SALAS" userId="0ffe1d33946ba64c" providerId="LiveId" clId="{017FEF5C-2643-4B3B-BDCD-F77EA73BE0E4}" dt="2022-02-14T21:54:26.258" v="4358" actId="207"/>
          <ac:spMkLst>
            <pc:docMk/>
            <pc:sldMk cId="1340310347" sldId="342"/>
            <ac:spMk id="17" creationId="{D0040535-3755-44D0-AEBB-62B93E77F1B0}"/>
          </ac:spMkLst>
        </pc:spChg>
        <pc:spChg chg="mod">
          <ac:chgData name="Vincent SALAS" userId="0ffe1d33946ba64c" providerId="LiveId" clId="{017FEF5C-2643-4B3B-BDCD-F77EA73BE0E4}" dt="2022-02-14T20:03:18.512" v="3925" actId="20577"/>
          <ac:spMkLst>
            <pc:docMk/>
            <pc:sldMk cId="1340310347" sldId="342"/>
            <ac:spMk id="1036" creationId="{00000000-0000-0000-0000-000000000000}"/>
          </ac:spMkLst>
        </pc:spChg>
        <pc:grpChg chg="del mod">
          <ac:chgData name="Vincent SALAS" userId="0ffe1d33946ba64c" providerId="LiveId" clId="{017FEF5C-2643-4B3B-BDCD-F77EA73BE0E4}" dt="2022-02-13T21:38:45.331" v="3575" actId="478"/>
          <ac:grpSpMkLst>
            <pc:docMk/>
            <pc:sldMk cId="1340310347" sldId="342"/>
            <ac:grpSpMk id="8" creationId="{D600070F-060E-4561-91BC-E508F6FE2CA1}"/>
          </ac:grpSpMkLst>
        </pc:grpChg>
        <pc:graphicFrameChg chg="ord modGraphic">
          <ac:chgData name="Vincent SALAS" userId="0ffe1d33946ba64c" providerId="LiveId" clId="{017FEF5C-2643-4B3B-BDCD-F77EA73BE0E4}" dt="2022-02-14T20:05:59.167" v="3926" actId="167"/>
          <ac:graphicFrameMkLst>
            <pc:docMk/>
            <pc:sldMk cId="1340310347" sldId="342"/>
            <ac:graphicFrameMk id="6" creationId="{FC69B4E0-2094-4630-A873-74757DFC6199}"/>
          </ac:graphicFrameMkLst>
        </pc:graphicFrameChg>
        <pc:picChg chg="topLvl">
          <ac:chgData name="Vincent SALAS" userId="0ffe1d33946ba64c" providerId="LiveId" clId="{017FEF5C-2643-4B3B-BDCD-F77EA73BE0E4}" dt="2022-02-13T21:38:45.331" v="3575" actId="478"/>
          <ac:picMkLst>
            <pc:docMk/>
            <pc:sldMk cId="1340310347" sldId="342"/>
            <ac:picMk id="3" creationId="{C35CD90C-02AB-47C4-AD27-8131BF735EDB}"/>
          </ac:picMkLst>
        </pc:picChg>
        <pc:picChg chg="add mod">
          <ac:chgData name="Vincent SALAS" userId="0ffe1d33946ba64c" providerId="LiveId" clId="{017FEF5C-2643-4B3B-BDCD-F77EA73BE0E4}" dt="2022-02-13T21:37:18.046" v="3554" actId="1076"/>
          <ac:picMkLst>
            <pc:docMk/>
            <pc:sldMk cId="1340310347" sldId="342"/>
            <ac:picMk id="11" creationId="{1E5CAA5D-30F0-4F1A-BB9B-5BB0D2A22295}"/>
          </ac:picMkLst>
        </pc:picChg>
      </pc:sldChg>
      <pc:sldChg chg="addSp delSp modSp add mod">
        <pc:chgData name="Vincent SALAS" userId="0ffe1d33946ba64c" providerId="LiveId" clId="{017FEF5C-2643-4B3B-BDCD-F77EA73BE0E4}" dt="2022-02-14T21:51:04.356" v="4343" actId="478"/>
        <pc:sldMkLst>
          <pc:docMk/>
          <pc:sldMk cId="1338660914" sldId="343"/>
        </pc:sldMkLst>
        <pc:spChg chg="add del mod">
          <ac:chgData name="Vincent SALAS" userId="0ffe1d33946ba64c" providerId="LiveId" clId="{017FEF5C-2643-4B3B-BDCD-F77EA73BE0E4}" dt="2022-02-14T21:51:04.356" v="4343" actId="478"/>
          <ac:spMkLst>
            <pc:docMk/>
            <pc:sldMk cId="1338660914" sldId="343"/>
            <ac:spMk id="3" creationId="{A782F4D1-6B2A-4973-998B-8474DBC14BD7}"/>
          </ac:spMkLst>
        </pc:spChg>
        <pc:spChg chg="mod">
          <ac:chgData name="Vincent SALAS" userId="0ffe1d33946ba64c" providerId="LiveId" clId="{017FEF5C-2643-4B3B-BDCD-F77EA73BE0E4}" dt="2022-02-14T20:13:30.842" v="3967" actId="20577"/>
          <ac:spMkLst>
            <pc:docMk/>
            <pc:sldMk cId="1338660914" sldId="343"/>
            <ac:spMk id="807" creationId="{00000000-0000-0000-0000-000000000000}"/>
          </ac:spMkLst>
        </pc:spChg>
        <pc:spChg chg="del">
          <ac:chgData name="Vincent SALAS" userId="0ffe1d33946ba64c" providerId="LiveId" clId="{017FEF5C-2643-4B3B-BDCD-F77EA73BE0E4}" dt="2022-02-14T21:51:01.771" v="4342" actId="478"/>
          <ac:spMkLst>
            <pc:docMk/>
            <pc:sldMk cId="1338660914" sldId="343"/>
            <ac:spMk id="808" creationId="{00000000-0000-0000-0000-000000000000}"/>
          </ac:spMkLst>
        </pc:spChg>
        <pc:spChg chg="mod">
          <ac:chgData name="Vincent SALAS" userId="0ffe1d33946ba64c" providerId="LiveId" clId="{017FEF5C-2643-4B3B-BDCD-F77EA73BE0E4}" dt="2022-02-14T20:13:49.856" v="3970" actId="20577"/>
          <ac:spMkLst>
            <pc:docMk/>
            <pc:sldMk cId="1338660914" sldId="343"/>
            <ac:spMk id="809" creationId="{00000000-0000-0000-0000-000000000000}"/>
          </ac:spMkLst>
        </pc:spChg>
      </pc:sldChg>
      <pc:sldChg chg="add modNotesTx">
        <pc:chgData name="Vincent SALAS" userId="0ffe1d33946ba64c" providerId="LiveId" clId="{017FEF5C-2643-4B3B-BDCD-F77EA73BE0E4}" dt="2022-03-24T11:09:17.227" v="6799" actId="20577"/>
        <pc:sldMkLst>
          <pc:docMk/>
          <pc:sldMk cId="69981618" sldId="344"/>
        </pc:sldMkLst>
      </pc:sldChg>
      <pc:sldChg chg="delSp modSp add mod modNotesTx">
        <pc:chgData name="Vincent SALAS" userId="0ffe1d33946ba64c" providerId="LiveId" clId="{017FEF5C-2643-4B3B-BDCD-F77EA73BE0E4}" dt="2022-03-24T11:14:06.636" v="6936" actId="20577"/>
        <pc:sldMkLst>
          <pc:docMk/>
          <pc:sldMk cId="3062353583" sldId="345"/>
        </pc:sldMkLst>
        <pc:spChg chg="mod">
          <ac:chgData name="Vincent SALAS" userId="0ffe1d33946ba64c" providerId="LiveId" clId="{017FEF5C-2643-4B3B-BDCD-F77EA73BE0E4}" dt="2022-02-14T21:55:20.454" v="4367" actId="20577"/>
          <ac:spMkLst>
            <pc:docMk/>
            <pc:sldMk cId="3062353583" sldId="345"/>
            <ac:spMk id="1036" creationId="{00000000-0000-0000-0000-000000000000}"/>
          </ac:spMkLst>
        </pc:spChg>
        <pc:graphicFrameChg chg="del">
          <ac:chgData name="Vincent SALAS" userId="0ffe1d33946ba64c" providerId="LiveId" clId="{017FEF5C-2643-4B3B-BDCD-F77EA73BE0E4}" dt="2022-02-14T22:15:21.472" v="4591" actId="478"/>
          <ac:graphicFrameMkLst>
            <pc:docMk/>
            <pc:sldMk cId="3062353583" sldId="345"/>
            <ac:graphicFrameMk id="19" creationId="{8971F489-F9A1-4AC7-82DD-3216BADF86EF}"/>
          </ac:graphicFrameMkLst>
        </pc:graphicFrameChg>
      </pc:sldChg>
      <pc:sldChg chg="add modNotesTx">
        <pc:chgData name="Vincent SALAS" userId="0ffe1d33946ba64c" providerId="LiveId" clId="{017FEF5C-2643-4B3B-BDCD-F77EA73BE0E4}" dt="2022-03-24T11:14:20.120" v="6939" actId="20577"/>
        <pc:sldMkLst>
          <pc:docMk/>
          <pc:sldMk cId="3081083243" sldId="346"/>
        </pc:sldMkLst>
      </pc:sldChg>
      <pc:sldChg chg="modSp add mod modNotesTx">
        <pc:chgData name="Vincent SALAS" userId="0ffe1d33946ba64c" providerId="LiveId" clId="{017FEF5C-2643-4B3B-BDCD-F77EA73BE0E4}" dt="2022-03-24T11:16:09.071" v="7047" actId="20577"/>
        <pc:sldMkLst>
          <pc:docMk/>
          <pc:sldMk cId="1216464632" sldId="347"/>
        </pc:sldMkLst>
        <pc:spChg chg="mod">
          <ac:chgData name="Vincent SALAS" userId="0ffe1d33946ba64c" providerId="LiveId" clId="{017FEF5C-2643-4B3B-BDCD-F77EA73BE0E4}" dt="2022-02-14T21:55:33.320" v="4372" actId="20577"/>
          <ac:spMkLst>
            <pc:docMk/>
            <pc:sldMk cId="1216464632" sldId="347"/>
            <ac:spMk id="1036" creationId="{00000000-0000-0000-0000-000000000000}"/>
          </ac:spMkLst>
        </pc:spChg>
      </pc:sldChg>
      <pc:sldChg chg="addSp modSp add mod modNotesTx">
        <pc:chgData name="Vincent SALAS" userId="0ffe1d33946ba64c" providerId="LiveId" clId="{017FEF5C-2643-4B3B-BDCD-F77EA73BE0E4}" dt="2022-03-24T11:10:52.290" v="6861" actId="20577"/>
        <pc:sldMkLst>
          <pc:docMk/>
          <pc:sldMk cId="3516498865" sldId="348"/>
        </pc:sldMkLst>
        <pc:spChg chg="mod">
          <ac:chgData name="Vincent SALAS" userId="0ffe1d33946ba64c" providerId="LiveId" clId="{017FEF5C-2643-4B3B-BDCD-F77EA73BE0E4}" dt="2022-02-14T21:55:41.831" v="4373"/>
          <ac:spMkLst>
            <pc:docMk/>
            <pc:sldMk cId="3516498865" sldId="348"/>
            <ac:spMk id="1036" creationId="{00000000-0000-0000-0000-000000000000}"/>
          </ac:spMkLst>
        </pc:spChg>
        <pc:graphicFrameChg chg="add mod">
          <ac:chgData name="Vincent SALAS" userId="0ffe1d33946ba64c" providerId="LiveId" clId="{017FEF5C-2643-4B3B-BDCD-F77EA73BE0E4}" dt="2022-02-14T22:12:08.563" v="4586" actId="1076"/>
          <ac:graphicFrameMkLst>
            <pc:docMk/>
            <pc:sldMk cId="3516498865" sldId="348"/>
            <ac:graphicFrameMk id="2" creationId="{FC91E6C5-F0F0-46B9-A4AE-26C66072ADB1}"/>
          </ac:graphicFrameMkLst>
        </pc:graphicFrameChg>
      </pc:sldChg>
      <pc:sldChg chg="addSp delSp modSp add del mod delAnim modAnim">
        <pc:chgData name="Vincent SALAS" userId="0ffe1d33946ba64c" providerId="LiveId" clId="{017FEF5C-2643-4B3B-BDCD-F77EA73BE0E4}" dt="2022-02-14T21:43:59.467" v="4283" actId="47"/>
        <pc:sldMkLst>
          <pc:docMk/>
          <pc:sldMk cId="2453976327" sldId="349"/>
        </pc:sldMkLst>
        <pc:spChg chg="del">
          <ac:chgData name="Vincent SALAS" userId="0ffe1d33946ba64c" providerId="LiveId" clId="{017FEF5C-2643-4B3B-BDCD-F77EA73BE0E4}" dt="2022-02-14T20:42:18.161" v="3997" actId="478"/>
          <ac:spMkLst>
            <pc:docMk/>
            <pc:sldMk cId="2453976327" sldId="349"/>
            <ac:spMk id="5" creationId="{06B26D4E-EF8C-4808-AD40-8FC1FB14FC6E}"/>
          </ac:spMkLst>
        </pc:spChg>
        <pc:spChg chg="del">
          <ac:chgData name="Vincent SALAS" userId="0ffe1d33946ba64c" providerId="LiveId" clId="{017FEF5C-2643-4B3B-BDCD-F77EA73BE0E4}" dt="2022-02-14T20:42:16.623" v="3996" actId="478"/>
          <ac:spMkLst>
            <pc:docMk/>
            <pc:sldMk cId="2453976327" sldId="349"/>
            <ac:spMk id="7" creationId="{0794BF05-2846-406A-94DA-03ECE55A5F4C}"/>
          </ac:spMkLst>
        </pc:spChg>
        <pc:spChg chg="del">
          <ac:chgData name="Vincent SALAS" userId="0ffe1d33946ba64c" providerId="LiveId" clId="{017FEF5C-2643-4B3B-BDCD-F77EA73BE0E4}" dt="2022-02-14T20:42:15.660" v="3995" actId="478"/>
          <ac:spMkLst>
            <pc:docMk/>
            <pc:sldMk cId="2453976327" sldId="349"/>
            <ac:spMk id="8" creationId="{31E6424F-F65E-4DCB-8608-AAFA3899F01D}"/>
          </ac:spMkLst>
        </pc:spChg>
        <pc:spChg chg="add del mod">
          <ac:chgData name="Vincent SALAS" userId="0ffe1d33946ba64c" providerId="LiveId" clId="{017FEF5C-2643-4B3B-BDCD-F77EA73BE0E4}" dt="2022-02-14T20:45:08.705" v="4027" actId="22"/>
          <ac:spMkLst>
            <pc:docMk/>
            <pc:sldMk cId="2453976327" sldId="349"/>
            <ac:spMk id="11" creationId="{D0B88AAC-6FAE-4EE1-934B-C5C9550E48A2}"/>
          </ac:spMkLst>
        </pc:spChg>
        <pc:spChg chg="add del">
          <ac:chgData name="Vincent SALAS" userId="0ffe1d33946ba64c" providerId="LiveId" clId="{017FEF5C-2643-4B3B-BDCD-F77EA73BE0E4}" dt="2022-02-14T20:45:11.427" v="4029" actId="22"/>
          <ac:spMkLst>
            <pc:docMk/>
            <pc:sldMk cId="2453976327" sldId="349"/>
            <ac:spMk id="13" creationId="{1EF7B32E-82EE-44C8-AC33-6642CE8C4CFE}"/>
          </ac:spMkLst>
        </pc:spChg>
        <pc:spChg chg="mod">
          <ac:chgData name="Vincent SALAS" userId="0ffe1d33946ba64c" providerId="LiveId" clId="{017FEF5C-2643-4B3B-BDCD-F77EA73BE0E4}" dt="2022-02-14T21:28:45.848" v="4212" actId="20577"/>
          <ac:spMkLst>
            <pc:docMk/>
            <pc:sldMk cId="2453976327" sldId="349"/>
            <ac:spMk id="1036" creationId="{00000000-0000-0000-0000-000000000000}"/>
          </ac:spMkLst>
        </pc:spChg>
        <pc:spChg chg="mod">
          <ac:chgData name="Vincent SALAS" userId="0ffe1d33946ba64c" providerId="LiveId" clId="{017FEF5C-2643-4B3B-BDCD-F77EA73BE0E4}" dt="2022-02-14T20:48:36.578" v="4040"/>
          <ac:spMkLst>
            <pc:docMk/>
            <pc:sldMk cId="2453976327" sldId="349"/>
            <ac:spMk id="1037" creationId="{00000000-0000-0000-0000-000000000000}"/>
          </ac:spMkLst>
        </pc:spChg>
        <pc:graphicFrameChg chg="add del mod">
          <ac:chgData name="Vincent SALAS" userId="0ffe1d33946ba64c" providerId="LiveId" clId="{017FEF5C-2643-4B3B-BDCD-F77EA73BE0E4}" dt="2022-02-14T20:42:35.908" v="4002"/>
          <ac:graphicFrameMkLst>
            <pc:docMk/>
            <pc:sldMk cId="2453976327" sldId="349"/>
            <ac:graphicFrameMk id="2" creationId="{1520A86D-913F-4350-BCBF-A0A24E747F39}"/>
          </ac:graphicFrameMkLst>
        </pc:graphicFrameChg>
        <pc:graphicFrameChg chg="add del mod">
          <ac:chgData name="Vincent SALAS" userId="0ffe1d33946ba64c" providerId="LiveId" clId="{017FEF5C-2643-4B3B-BDCD-F77EA73BE0E4}" dt="2022-02-14T20:44:26.400" v="4020"/>
          <ac:graphicFrameMkLst>
            <pc:docMk/>
            <pc:sldMk cId="2453976327" sldId="349"/>
            <ac:graphicFrameMk id="3" creationId="{354D7B69-482C-472A-80B3-AB0CB058DFE4}"/>
          </ac:graphicFrameMkLst>
        </pc:graphicFrameChg>
        <pc:graphicFrameChg chg="add mod modGraphic">
          <ac:chgData name="Vincent SALAS" userId="0ffe1d33946ba64c" providerId="LiveId" clId="{017FEF5C-2643-4B3B-BDCD-F77EA73BE0E4}" dt="2022-02-14T20:49:00.250" v="4048" actId="20577"/>
          <ac:graphicFrameMkLst>
            <pc:docMk/>
            <pc:sldMk cId="2453976327" sldId="349"/>
            <ac:graphicFrameMk id="9" creationId="{9423B684-8E57-402F-AD50-357C35BECE9F}"/>
          </ac:graphicFrameMkLst>
        </pc:graphicFrameChg>
        <pc:graphicFrameChg chg="add mod modGraphic">
          <ac:chgData name="Vincent SALAS" userId="0ffe1d33946ba64c" providerId="LiveId" clId="{017FEF5C-2643-4B3B-BDCD-F77EA73BE0E4}" dt="2022-02-14T20:49:18.508" v="4082" actId="20577"/>
          <ac:graphicFrameMkLst>
            <pc:docMk/>
            <pc:sldMk cId="2453976327" sldId="349"/>
            <ac:graphicFrameMk id="15" creationId="{18B7F228-DB7E-4C1D-B2DD-BB3C173012E1}"/>
          </ac:graphicFrameMkLst>
        </pc:graphicFrameChg>
      </pc:sldChg>
      <pc:sldChg chg="addSp delSp modSp add mod addAnim delAnim modAnim modNotesTx">
        <pc:chgData name="Vincent SALAS" userId="0ffe1d33946ba64c" providerId="LiveId" clId="{017FEF5C-2643-4B3B-BDCD-F77EA73BE0E4}" dt="2022-03-24T11:17:00.574" v="7141" actId="20577"/>
        <pc:sldMkLst>
          <pc:docMk/>
          <pc:sldMk cId="3028116491" sldId="350"/>
        </pc:sldMkLst>
        <pc:spChg chg="add del mod">
          <ac:chgData name="Vincent SALAS" userId="0ffe1d33946ba64c" providerId="LiveId" clId="{017FEF5C-2643-4B3B-BDCD-F77EA73BE0E4}" dt="2022-02-14T21:57:18.484" v="4398" actId="478"/>
          <ac:spMkLst>
            <pc:docMk/>
            <pc:sldMk cId="3028116491" sldId="350"/>
            <ac:spMk id="5" creationId="{37CD2519-2CEE-450D-9CDA-0BA009D923C9}"/>
          </ac:spMkLst>
        </pc:spChg>
        <pc:spChg chg="add mod">
          <ac:chgData name="Vincent SALAS" userId="0ffe1d33946ba64c" providerId="LiveId" clId="{017FEF5C-2643-4B3B-BDCD-F77EA73BE0E4}" dt="2022-02-14T22:07:08.922" v="4528" actId="14100"/>
          <ac:spMkLst>
            <pc:docMk/>
            <pc:sldMk cId="3028116491" sldId="350"/>
            <ac:spMk id="9" creationId="{5F15B44F-2771-46EC-96B0-1EE1F51CE4D2}"/>
          </ac:spMkLst>
        </pc:spChg>
        <pc:spChg chg="add mod">
          <ac:chgData name="Vincent SALAS" userId="0ffe1d33946ba64c" providerId="LiveId" clId="{017FEF5C-2643-4B3B-BDCD-F77EA73BE0E4}" dt="2022-02-14T22:10:12.411" v="4584" actId="20577"/>
          <ac:spMkLst>
            <pc:docMk/>
            <pc:sldMk cId="3028116491" sldId="350"/>
            <ac:spMk id="10" creationId="{641CCEF1-3DD6-464E-864E-2EB2AD18156F}"/>
          </ac:spMkLst>
        </pc:spChg>
        <pc:spChg chg="del">
          <ac:chgData name="Vincent SALAS" userId="0ffe1d33946ba64c" providerId="LiveId" clId="{017FEF5C-2643-4B3B-BDCD-F77EA73BE0E4}" dt="2022-02-14T21:30:02.068" v="4218" actId="478"/>
          <ac:spMkLst>
            <pc:docMk/>
            <pc:sldMk cId="3028116491" sldId="350"/>
            <ac:spMk id="16" creationId="{C02DC500-3FDA-4FF3-8D36-B200DCEC9F4C}"/>
          </ac:spMkLst>
        </pc:spChg>
        <pc:spChg chg="add mod">
          <ac:chgData name="Vincent SALAS" userId="0ffe1d33946ba64c" providerId="LiveId" clId="{017FEF5C-2643-4B3B-BDCD-F77EA73BE0E4}" dt="2022-02-14T21:49:33.846" v="4325" actId="1076"/>
          <ac:spMkLst>
            <pc:docMk/>
            <pc:sldMk cId="3028116491" sldId="350"/>
            <ac:spMk id="18" creationId="{55F20833-D73D-4E29-B7DC-A35373CCFC4C}"/>
          </ac:spMkLst>
        </pc:spChg>
        <pc:spChg chg="mod">
          <ac:chgData name="Vincent SALAS" userId="0ffe1d33946ba64c" providerId="LiveId" clId="{017FEF5C-2643-4B3B-BDCD-F77EA73BE0E4}" dt="2022-02-15T15:09:57.829" v="4823" actId="13926"/>
          <ac:spMkLst>
            <pc:docMk/>
            <pc:sldMk cId="3028116491" sldId="350"/>
            <ac:spMk id="1036" creationId="{00000000-0000-0000-0000-000000000000}"/>
          </ac:spMkLst>
        </pc:spChg>
        <pc:grpChg chg="add del mod">
          <ac:chgData name="Vincent SALAS" userId="0ffe1d33946ba64c" providerId="LiveId" clId="{017FEF5C-2643-4B3B-BDCD-F77EA73BE0E4}" dt="2022-02-14T22:02:25.247" v="4500" actId="1076"/>
          <ac:grpSpMkLst>
            <pc:docMk/>
            <pc:sldMk cId="3028116491" sldId="350"/>
            <ac:grpSpMk id="7" creationId="{9534B207-FF4D-4629-B02B-45BD90F7F23A}"/>
          </ac:grpSpMkLst>
        </pc:grpChg>
        <pc:graphicFrameChg chg="add mod modGraphic">
          <ac:chgData name="Vincent SALAS" userId="0ffe1d33946ba64c" providerId="LiveId" clId="{017FEF5C-2643-4B3B-BDCD-F77EA73BE0E4}" dt="2022-02-14T21:43:39.168" v="4282" actId="20577"/>
          <ac:graphicFrameMkLst>
            <pc:docMk/>
            <pc:sldMk cId="3028116491" sldId="350"/>
            <ac:graphicFrameMk id="2" creationId="{CF5494E1-F8BA-4B15-A36D-F1E8ABAB9F8C}"/>
          </ac:graphicFrameMkLst>
        </pc:graphicFrameChg>
        <pc:graphicFrameChg chg="add mod modGraphic">
          <ac:chgData name="Vincent SALAS" userId="0ffe1d33946ba64c" providerId="LiveId" clId="{017FEF5C-2643-4B3B-BDCD-F77EA73BE0E4}" dt="2022-02-14T21:44:32.477" v="4290" actId="1036"/>
          <ac:graphicFrameMkLst>
            <pc:docMk/>
            <pc:sldMk cId="3028116491" sldId="350"/>
            <ac:graphicFrameMk id="3" creationId="{F59E42C8-AEDB-4DA9-A1EC-A13C1D846D50}"/>
          </ac:graphicFrameMkLst>
        </pc:graphicFrameChg>
        <pc:graphicFrameChg chg="add mod modGraphic">
          <ac:chgData name="Vincent SALAS" userId="0ffe1d33946ba64c" providerId="LiveId" clId="{017FEF5C-2643-4B3B-BDCD-F77EA73BE0E4}" dt="2022-02-14T21:44:37.126" v="4292" actId="1036"/>
          <ac:graphicFrameMkLst>
            <pc:docMk/>
            <pc:sldMk cId="3028116491" sldId="350"/>
            <ac:graphicFrameMk id="4" creationId="{9A430216-8D33-44DE-B6E4-A431D8537FBF}"/>
          </ac:graphicFrameMkLst>
        </pc:graphicFrameChg>
        <pc:graphicFrameChg chg="add mod modGraphic">
          <ac:chgData name="Vincent SALAS" userId="0ffe1d33946ba64c" providerId="LiveId" clId="{017FEF5C-2643-4B3B-BDCD-F77EA73BE0E4}" dt="2022-02-14T21:57:31.632" v="4401" actId="1076"/>
          <ac:graphicFrameMkLst>
            <pc:docMk/>
            <pc:sldMk cId="3028116491" sldId="350"/>
            <ac:graphicFrameMk id="6" creationId="{1174D8B6-1F0C-40E9-8068-17F8B80D10A1}"/>
          </ac:graphicFrameMkLst>
        </pc:graphicFrameChg>
        <pc:graphicFrameChg chg="mod">
          <ac:chgData name="Vincent SALAS" userId="0ffe1d33946ba64c" providerId="LiveId" clId="{017FEF5C-2643-4B3B-BDCD-F77EA73BE0E4}" dt="2022-02-14T22:02:35.193" v="4508" actId="20577"/>
          <ac:graphicFrameMkLst>
            <pc:docMk/>
            <pc:sldMk cId="3028116491" sldId="350"/>
            <ac:graphicFrameMk id="8" creationId="{C21B49CE-A4C2-49BA-8AD4-168A35E793F3}"/>
          </ac:graphicFrameMkLst>
        </pc:graphicFrameChg>
        <pc:graphicFrameChg chg="add del mod">
          <ac:chgData name="Vincent SALAS" userId="0ffe1d33946ba64c" providerId="LiveId" clId="{017FEF5C-2643-4B3B-BDCD-F77EA73BE0E4}" dt="2022-02-14T21:30:51.002" v="4227" actId="478"/>
          <ac:graphicFrameMkLst>
            <pc:docMk/>
            <pc:sldMk cId="3028116491" sldId="350"/>
            <ac:graphicFrameMk id="11" creationId="{09958C1A-02AB-45D0-9528-739A7CC393B0}"/>
          </ac:graphicFrameMkLst>
        </pc:graphicFrameChg>
        <pc:graphicFrameChg chg="add del mod">
          <ac:chgData name="Vincent SALAS" userId="0ffe1d33946ba64c" providerId="LiveId" clId="{017FEF5C-2643-4B3B-BDCD-F77EA73BE0E4}" dt="2022-02-15T14:59:36.854" v="4809" actId="478"/>
          <ac:graphicFrameMkLst>
            <pc:docMk/>
            <pc:sldMk cId="3028116491" sldId="350"/>
            <ac:graphicFrameMk id="16" creationId="{7BC3F36D-4851-45F2-B204-A9A43B95164D}"/>
          </ac:graphicFrameMkLst>
        </pc:graphicFrameChg>
        <pc:graphicFrameChg chg="add del mod">
          <ac:chgData name="Vincent SALAS" userId="0ffe1d33946ba64c" providerId="LiveId" clId="{017FEF5C-2643-4B3B-BDCD-F77EA73BE0E4}" dt="2022-02-14T21:30:52.087" v="4228" actId="478"/>
          <ac:graphicFrameMkLst>
            <pc:docMk/>
            <pc:sldMk cId="3028116491" sldId="350"/>
            <ac:graphicFrameMk id="17" creationId="{80B982CF-BD49-4402-8C94-0A4623AC9BB1}"/>
          </ac:graphicFrameMkLst>
        </pc:graphicFrameChg>
        <pc:cxnChg chg="del">
          <ac:chgData name="Vincent SALAS" userId="0ffe1d33946ba64c" providerId="LiveId" clId="{017FEF5C-2643-4B3B-BDCD-F77EA73BE0E4}" dt="2022-02-14T21:30:06.480" v="4221" actId="478"/>
          <ac:cxnSpMkLst>
            <pc:docMk/>
            <pc:sldMk cId="3028116491" sldId="350"/>
            <ac:cxnSpMk id="15" creationId="{F3D79D6C-A1D8-4E41-974C-D9E04F5ED041}"/>
          </ac:cxnSpMkLst>
        </pc:cxnChg>
      </pc:sldChg>
      <pc:sldChg chg="addSp delSp modSp add mod delAnim modAnim modNotesTx">
        <pc:chgData name="Vincent SALAS" userId="0ffe1d33946ba64c" providerId="LiveId" clId="{017FEF5C-2643-4B3B-BDCD-F77EA73BE0E4}" dt="2022-03-24T13:24:24.362" v="7482" actId="20577"/>
        <pc:sldMkLst>
          <pc:docMk/>
          <pc:sldMk cId="1200841363" sldId="351"/>
        </pc:sldMkLst>
        <pc:spChg chg="add del mod">
          <ac:chgData name="Vincent SALAS" userId="0ffe1d33946ba64c" providerId="LiveId" clId="{017FEF5C-2643-4B3B-BDCD-F77EA73BE0E4}" dt="2022-02-15T15:30:03.807" v="4888" actId="478"/>
          <ac:spMkLst>
            <pc:docMk/>
            <pc:sldMk cId="1200841363" sldId="351"/>
            <ac:spMk id="3" creationId="{5D036D6A-F9FC-4036-A678-EF934F9370BD}"/>
          </ac:spMkLst>
        </pc:spChg>
        <pc:spChg chg="del">
          <ac:chgData name="Vincent SALAS" userId="0ffe1d33946ba64c" providerId="LiveId" clId="{017FEF5C-2643-4B3B-BDCD-F77EA73BE0E4}" dt="2022-02-14T22:16:52.081" v="4596" actId="478"/>
          <ac:spMkLst>
            <pc:docMk/>
            <pc:sldMk cId="1200841363" sldId="351"/>
            <ac:spMk id="5" creationId="{06B26D4E-EF8C-4808-AD40-8FC1FB14FC6E}"/>
          </ac:spMkLst>
        </pc:spChg>
        <pc:spChg chg="del">
          <ac:chgData name="Vincent SALAS" userId="0ffe1d33946ba64c" providerId="LiveId" clId="{017FEF5C-2643-4B3B-BDCD-F77EA73BE0E4}" dt="2022-02-14T22:16:50.962" v="4595" actId="478"/>
          <ac:spMkLst>
            <pc:docMk/>
            <pc:sldMk cId="1200841363" sldId="351"/>
            <ac:spMk id="7" creationId="{0794BF05-2846-406A-94DA-03ECE55A5F4C}"/>
          </ac:spMkLst>
        </pc:spChg>
        <pc:spChg chg="del mod">
          <ac:chgData name="Vincent SALAS" userId="0ffe1d33946ba64c" providerId="LiveId" clId="{017FEF5C-2643-4B3B-BDCD-F77EA73BE0E4}" dt="2022-02-14T22:16:50.115" v="4594" actId="478"/>
          <ac:spMkLst>
            <pc:docMk/>
            <pc:sldMk cId="1200841363" sldId="351"/>
            <ac:spMk id="8" creationId="{31E6424F-F65E-4DCB-8608-AAFA3899F01D}"/>
          </ac:spMkLst>
        </pc:spChg>
        <pc:spChg chg="mod">
          <ac:chgData name="Vincent SALAS" userId="0ffe1d33946ba64c" providerId="LiveId" clId="{017FEF5C-2643-4B3B-BDCD-F77EA73BE0E4}" dt="2022-02-15T15:47:10.192" v="4987" actId="20577"/>
          <ac:spMkLst>
            <pc:docMk/>
            <pc:sldMk cId="1200841363" sldId="351"/>
            <ac:spMk id="1036" creationId="{00000000-0000-0000-0000-000000000000}"/>
          </ac:spMkLst>
        </pc:spChg>
        <pc:spChg chg="del mod">
          <ac:chgData name="Vincent SALAS" userId="0ffe1d33946ba64c" providerId="LiveId" clId="{017FEF5C-2643-4B3B-BDCD-F77EA73BE0E4}" dt="2022-02-15T15:30:00.499" v="4887" actId="478"/>
          <ac:spMkLst>
            <pc:docMk/>
            <pc:sldMk cId="1200841363" sldId="351"/>
            <ac:spMk id="1037" creationId="{00000000-0000-0000-0000-000000000000}"/>
          </ac:spMkLst>
        </pc:spChg>
        <pc:graphicFrameChg chg="add mod">
          <ac:chgData name="Vincent SALAS" userId="0ffe1d33946ba64c" providerId="LiveId" clId="{017FEF5C-2643-4B3B-BDCD-F77EA73BE0E4}" dt="2022-03-24T13:24:24.362" v="7482" actId="20577"/>
          <ac:graphicFrameMkLst>
            <pc:docMk/>
            <pc:sldMk cId="1200841363" sldId="351"/>
            <ac:graphicFrameMk id="7" creationId="{D494E283-09B2-48C1-B493-65AA3009D752}"/>
          </ac:graphicFrameMkLst>
        </pc:graphicFrameChg>
        <pc:graphicFrameChg chg="add mod modGraphic">
          <ac:chgData name="Vincent SALAS" userId="0ffe1d33946ba64c" providerId="LiveId" clId="{017FEF5C-2643-4B3B-BDCD-F77EA73BE0E4}" dt="2022-02-15T15:39:49.521" v="4942" actId="1076"/>
          <ac:graphicFrameMkLst>
            <pc:docMk/>
            <pc:sldMk cId="1200841363" sldId="351"/>
            <ac:graphicFrameMk id="8" creationId="{01770EE9-9C53-4E47-ACB7-18E8C051C8B6}"/>
          </ac:graphicFrameMkLst>
        </pc:graphicFrameChg>
        <pc:graphicFrameChg chg="add mod modGraphic">
          <ac:chgData name="Vincent SALAS" userId="0ffe1d33946ba64c" providerId="LiveId" clId="{017FEF5C-2643-4B3B-BDCD-F77EA73BE0E4}" dt="2022-02-16T18:08:02.602" v="4994" actId="20577"/>
          <ac:graphicFrameMkLst>
            <pc:docMk/>
            <pc:sldMk cId="1200841363" sldId="351"/>
            <ac:graphicFrameMk id="11" creationId="{CCFABAA6-EADC-4474-A0BB-278C789E8D4D}"/>
          </ac:graphicFrameMkLst>
        </pc:graphicFrameChg>
        <pc:graphicFrameChg chg="add mod modGraphic">
          <ac:chgData name="Vincent SALAS" userId="0ffe1d33946ba64c" providerId="LiveId" clId="{017FEF5C-2643-4B3B-BDCD-F77EA73BE0E4}" dt="2022-02-15T15:42:23.371" v="4970" actId="20577"/>
          <ac:graphicFrameMkLst>
            <pc:docMk/>
            <pc:sldMk cId="1200841363" sldId="351"/>
            <ac:graphicFrameMk id="18" creationId="{F03D1323-3871-412F-B396-F14E8F67D6DE}"/>
          </ac:graphicFrameMkLst>
        </pc:graphicFrameChg>
        <pc:cxnChg chg="add mod">
          <ac:chgData name="Vincent SALAS" userId="0ffe1d33946ba64c" providerId="LiveId" clId="{017FEF5C-2643-4B3B-BDCD-F77EA73BE0E4}" dt="2022-02-15T15:39:49.521" v="4942" actId="1076"/>
          <ac:cxnSpMkLst>
            <pc:docMk/>
            <pc:sldMk cId="1200841363" sldId="351"/>
            <ac:cxnSpMk id="5" creationId="{389926A9-E1E0-4867-A067-B2140D311A76}"/>
          </ac:cxnSpMkLst>
        </pc:cxnChg>
        <pc:cxnChg chg="add mod">
          <ac:chgData name="Vincent SALAS" userId="0ffe1d33946ba64c" providerId="LiveId" clId="{017FEF5C-2643-4B3B-BDCD-F77EA73BE0E4}" dt="2022-02-15T16:18:16.238" v="4990" actId="1076"/>
          <ac:cxnSpMkLst>
            <pc:docMk/>
            <pc:sldMk cId="1200841363" sldId="351"/>
            <ac:cxnSpMk id="12" creationId="{0287C6E4-A951-454B-BA9B-D95C1BBE65AB}"/>
          </ac:cxnSpMkLst>
        </pc:cxnChg>
        <pc:cxnChg chg="add mod">
          <ac:chgData name="Vincent SALAS" userId="0ffe1d33946ba64c" providerId="LiveId" clId="{017FEF5C-2643-4B3B-BDCD-F77EA73BE0E4}" dt="2022-02-15T15:40:33.081" v="4951" actId="208"/>
          <ac:cxnSpMkLst>
            <pc:docMk/>
            <pc:sldMk cId="1200841363" sldId="351"/>
            <ac:cxnSpMk id="19" creationId="{73204330-253A-424B-B952-1EF26DA4ABEC}"/>
          </ac:cxnSpMkLst>
        </pc:cxnChg>
      </pc:sldChg>
      <pc:sldChg chg="new del">
        <pc:chgData name="Vincent SALAS" userId="0ffe1d33946ba64c" providerId="LiveId" clId="{017FEF5C-2643-4B3B-BDCD-F77EA73BE0E4}" dt="2022-03-23T09:50:27.898" v="5443" actId="47"/>
        <pc:sldMkLst>
          <pc:docMk/>
          <pc:sldMk cId="1725527431" sldId="352"/>
        </pc:sldMkLst>
      </pc:sldChg>
      <pc:sldChg chg="new del">
        <pc:chgData name="Vincent SALAS" userId="0ffe1d33946ba64c" providerId="LiveId" clId="{017FEF5C-2643-4B3B-BDCD-F77EA73BE0E4}" dt="2022-03-23T09:50:27.898" v="5443" actId="47"/>
        <pc:sldMkLst>
          <pc:docMk/>
          <pc:sldMk cId="1438366362" sldId="353"/>
        </pc:sldMkLst>
      </pc:sldChg>
      <pc:sldChg chg="addSp delSp modSp add del mod ord modAnim">
        <pc:chgData name="Vincent SALAS" userId="0ffe1d33946ba64c" providerId="LiveId" clId="{017FEF5C-2643-4B3B-BDCD-F77EA73BE0E4}" dt="2022-02-15T15:51:26.717" v="4988" actId="47"/>
        <pc:sldMkLst>
          <pc:docMk/>
          <pc:sldMk cId="1460121471" sldId="354"/>
        </pc:sldMkLst>
        <pc:spChg chg="add del mod">
          <ac:chgData name="Vincent SALAS" userId="0ffe1d33946ba64c" providerId="LiveId" clId="{017FEF5C-2643-4B3B-BDCD-F77EA73BE0E4}" dt="2022-02-14T23:03:31.804" v="4746" actId="478"/>
          <ac:spMkLst>
            <pc:docMk/>
            <pc:sldMk cId="1460121471" sldId="354"/>
            <ac:spMk id="7" creationId="{9FAF75CB-0A83-4E93-8C4F-197D2FC1593C}"/>
          </ac:spMkLst>
        </pc:spChg>
        <pc:spChg chg="mod">
          <ac:chgData name="Vincent SALAS" userId="0ffe1d33946ba64c" providerId="LiveId" clId="{017FEF5C-2643-4B3B-BDCD-F77EA73BE0E4}" dt="2022-02-14T23:11:16.068" v="4805" actId="13926"/>
          <ac:spMkLst>
            <pc:docMk/>
            <pc:sldMk cId="1460121471" sldId="354"/>
            <ac:spMk id="1036" creationId="{00000000-0000-0000-0000-000000000000}"/>
          </ac:spMkLst>
        </pc:spChg>
        <pc:spChg chg="del mod">
          <ac:chgData name="Vincent SALAS" userId="0ffe1d33946ba64c" providerId="LiveId" clId="{017FEF5C-2643-4B3B-BDCD-F77EA73BE0E4}" dt="2022-02-14T23:03:29.858" v="4745" actId="478"/>
          <ac:spMkLst>
            <pc:docMk/>
            <pc:sldMk cId="1460121471" sldId="354"/>
            <ac:spMk id="1037" creationId="{00000000-0000-0000-0000-000000000000}"/>
          </ac:spMkLst>
        </pc:spChg>
        <pc:picChg chg="add del mod">
          <ac:chgData name="Vincent SALAS" userId="0ffe1d33946ba64c" providerId="LiveId" clId="{017FEF5C-2643-4B3B-BDCD-F77EA73BE0E4}" dt="2022-02-14T23:02:26.388" v="4662" actId="478"/>
          <ac:picMkLst>
            <pc:docMk/>
            <pc:sldMk cId="1460121471" sldId="354"/>
            <ac:picMk id="3" creationId="{EB5021F5-1B29-428D-86EC-0CD18CD2B78C}"/>
          </ac:picMkLst>
        </pc:picChg>
        <pc:picChg chg="add del mod">
          <ac:chgData name="Vincent SALAS" userId="0ffe1d33946ba64c" providerId="LiveId" clId="{017FEF5C-2643-4B3B-BDCD-F77EA73BE0E4}" dt="2022-02-14T23:04:28.970" v="4749" actId="478"/>
          <ac:picMkLst>
            <pc:docMk/>
            <pc:sldMk cId="1460121471" sldId="354"/>
            <ac:picMk id="5" creationId="{9F4C1AF7-36AE-4D00-BA9E-6BE485DF9EBB}"/>
          </ac:picMkLst>
        </pc:picChg>
        <pc:picChg chg="add del mod">
          <ac:chgData name="Vincent SALAS" userId="0ffe1d33946ba64c" providerId="LiveId" clId="{017FEF5C-2643-4B3B-BDCD-F77EA73BE0E4}" dt="2022-02-14T23:06:25.798" v="4752" actId="478"/>
          <ac:picMkLst>
            <pc:docMk/>
            <pc:sldMk cId="1460121471" sldId="354"/>
            <ac:picMk id="9" creationId="{5F3F749F-343E-4CE0-A2EB-1E5BC4820231}"/>
          </ac:picMkLst>
        </pc:picChg>
        <pc:picChg chg="add del mod">
          <ac:chgData name="Vincent SALAS" userId="0ffe1d33946ba64c" providerId="LiveId" clId="{017FEF5C-2643-4B3B-BDCD-F77EA73BE0E4}" dt="2022-02-14T23:07:04.001" v="4759" actId="478"/>
          <ac:picMkLst>
            <pc:docMk/>
            <pc:sldMk cId="1460121471" sldId="354"/>
            <ac:picMk id="11" creationId="{64ACF687-B7F5-4393-B83F-099F33CE18BE}"/>
          </ac:picMkLst>
        </pc:picChg>
        <pc:picChg chg="add del mod">
          <ac:chgData name="Vincent SALAS" userId="0ffe1d33946ba64c" providerId="LiveId" clId="{017FEF5C-2643-4B3B-BDCD-F77EA73BE0E4}" dt="2022-02-14T23:07:18.884" v="4762" actId="478"/>
          <ac:picMkLst>
            <pc:docMk/>
            <pc:sldMk cId="1460121471" sldId="354"/>
            <ac:picMk id="13" creationId="{B0258085-2E60-48D2-A165-98D351AF8457}"/>
          </ac:picMkLst>
        </pc:picChg>
        <pc:picChg chg="add del mod">
          <ac:chgData name="Vincent SALAS" userId="0ffe1d33946ba64c" providerId="LiveId" clId="{017FEF5C-2643-4B3B-BDCD-F77EA73BE0E4}" dt="2022-02-14T23:07:51.160" v="4765" actId="478"/>
          <ac:picMkLst>
            <pc:docMk/>
            <pc:sldMk cId="1460121471" sldId="354"/>
            <ac:picMk id="15" creationId="{1D968399-3F6E-4EF5-A696-2646C8630873}"/>
          </ac:picMkLst>
        </pc:picChg>
        <pc:picChg chg="add del mod">
          <ac:chgData name="Vincent SALAS" userId="0ffe1d33946ba64c" providerId="LiveId" clId="{017FEF5C-2643-4B3B-BDCD-F77EA73BE0E4}" dt="2022-02-14T23:08:13.100" v="4769" actId="478"/>
          <ac:picMkLst>
            <pc:docMk/>
            <pc:sldMk cId="1460121471" sldId="354"/>
            <ac:picMk id="17" creationId="{ABA5AA73-1659-4248-AE40-5D6C7DC76DEB}"/>
          </ac:picMkLst>
        </pc:picChg>
        <pc:picChg chg="add del mod">
          <ac:chgData name="Vincent SALAS" userId="0ffe1d33946ba64c" providerId="LiveId" clId="{017FEF5C-2643-4B3B-BDCD-F77EA73BE0E4}" dt="2022-02-14T23:09:11.514" v="4784" actId="478"/>
          <ac:picMkLst>
            <pc:docMk/>
            <pc:sldMk cId="1460121471" sldId="354"/>
            <ac:picMk id="19" creationId="{1314F057-BD68-471F-BD78-4CEEE13F3584}"/>
          </ac:picMkLst>
        </pc:picChg>
        <pc:picChg chg="add del mod">
          <ac:chgData name="Vincent SALAS" userId="0ffe1d33946ba64c" providerId="LiveId" clId="{017FEF5C-2643-4B3B-BDCD-F77EA73BE0E4}" dt="2022-02-14T23:10:22.785" v="4793" actId="478"/>
          <ac:picMkLst>
            <pc:docMk/>
            <pc:sldMk cId="1460121471" sldId="354"/>
            <ac:picMk id="21" creationId="{44318103-1E20-49B5-AD52-6FA1AE3BE374}"/>
          </ac:picMkLst>
        </pc:picChg>
        <pc:picChg chg="add mod">
          <ac:chgData name="Vincent SALAS" userId="0ffe1d33946ba64c" providerId="LiveId" clId="{017FEF5C-2643-4B3B-BDCD-F77EA73BE0E4}" dt="2022-02-14T23:11:09.244" v="4804" actId="1076"/>
          <ac:picMkLst>
            <pc:docMk/>
            <pc:sldMk cId="1460121471" sldId="354"/>
            <ac:picMk id="23" creationId="{CE27E582-68DC-42F5-BB7F-C17421684E1F}"/>
          </ac:picMkLst>
        </pc:picChg>
      </pc:sldChg>
      <pc:sldChg chg="modSp add mod modAnim modNotesTx">
        <pc:chgData name="Vincent SALAS" userId="0ffe1d33946ba64c" providerId="LiveId" clId="{017FEF5C-2643-4B3B-BDCD-F77EA73BE0E4}" dt="2022-03-24T14:32:58.136" v="7527" actId="20577"/>
        <pc:sldMkLst>
          <pc:docMk/>
          <pc:sldMk cId="3888203443" sldId="354"/>
        </pc:sldMkLst>
        <pc:spChg chg="mod">
          <ac:chgData name="Vincent SALAS" userId="0ffe1d33946ba64c" providerId="LiveId" clId="{017FEF5C-2643-4B3B-BDCD-F77EA73BE0E4}" dt="2022-03-24T14:32:58.136" v="7527" actId="20577"/>
          <ac:spMkLst>
            <pc:docMk/>
            <pc:sldMk cId="3888203443" sldId="354"/>
            <ac:spMk id="1036" creationId="{00000000-0000-0000-0000-000000000000}"/>
          </ac:spMkLst>
        </pc:spChg>
        <pc:spChg chg="mod">
          <ac:chgData name="Vincent SALAS" userId="0ffe1d33946ba64c" providerId="LiveId" clId="{017FEF5C-2643-4B3B-BDCD-F77EA73BE0E4}" dt="2022-03-23T09:43:05.463" v="5417" actId="20577"/>
          <ac:spMkLst>
            <pc:docMk/>
            <pc:sldMk cId="3888203443" sldId="354"/>
            <ac:spMk id="1037" creationId="{00000000-0000-0000-0000-000000000000}"/>
          </ac:spMkLst>
        </pc:spChg>
      </pc:sldChg>
      <pc:sldMasterChg chg="delSldLayout">
        <pc:chgData name="Vincent SALAS" userId="0ffe1d33946ba64c" providerId="LiveId" clId="{017FEF5C-2643-4B3B-BDCD-F77EA73BE0E4}" dt="2022-03-23T09:50:27.898" v="5443" actId="47"/>
        <pc:sldMasterMkLst>
          <pc:docMk/>
          <pc:sldMasterMk cId="0" sldId="2147483661"/>
        </pc:sldMasterMkLst>
        <pc:sldLayoutChg chg="del">
          <pc:chgData name="Vincent SALAS" userId="0ffe1d33946ba64c" providerId="LiveId" clId="{017FEF5C-2643-4B3B-BDCD-F77EA73BE0E4}" dt="2022-03-23T09:50:27.898" v="5443" actId="47"/>
          <pc:sldLayoutMkLst>
            <pc:docMk/>
            <pc:sldMasterMk cId="0" sldId="2147483661"/>
            <pc:sldLayoutMk cId="0" sldId="2147483650"/>
          </pc:sldLayoutMkLst>
        </pc:sldLayoutChg>
        <pc:sldLayoutChg chg="del">
          <pc:chgData name="Vincent SALAS" userId="0ffe1d33946ba64c" providerId="LiveId" clId="{017FEF5C-2643-4B3B-BDCD-F77EA73BE0E4}" dt="2022-03-23T09:50:27.898" v="5443" actId="47"/>
          <pc:sldLayoutMkLst>
            <pc:docMk/>
            <pc:sldMasterMk cId="0" sldId="2147483661"/>
            <pc:sldLayoutMk cId="0" sldId="2147483652"/>
          </pc:sldLayoutMkLst>
        </pc:sldLayoutChg>
        <pc:sldLayoutChg chg="del">
          <pc:chgData name="Vincent SALAS" userId="0ffe1d33946ba64c" providerId="LiveId" clId="{017FEF5C-2643-4B3B-BDCD-F77EA73BE0E4}" dt="2022-03-23T09:50:27.898" v="5443" actId="47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Vincent SALAS" userId="0ffe1d33946ba64c" providerId="LiveId" clId="{017FEF5C-2643-4B3B-BDCD-F77EA73BE0E4}" dt="2022-03-23T09:50:27.898" v="5443" actId="47"/>
          <pc:sldLayoutMkLst>
            <pc:docMk/>
            <pc:sldMasterMk cId="0" sldId="2147483661"/>
            <pc:sldLayoutMk cId="0" sldId="2147483655"/>
          </pc:sldLayoutMkLst>
        </pc:sldLayoutChg>
        <pc:sldLayoutChg chg="del">
          <pc:chgData name="Vincent SALAS" userId="0ffe1d33946ba64c" providerId="LiveId" clId="{017FEF5C-2643-4B3B-BDCD-F77EA73BE0E4}" dt="2022-03-23T09:50:27.898" v="5443" actId="47"/>
          <pc:sldLayoutMkLst>
            <pc:docMk/>
            <pc:sldMasterMk cId="0" sldId="2147483661"/>
            <pc:sldLayoutMk cId="0" sldId="2147483656"/>
          </pc:sldLayoutMkLst>
        </pc:sldLayoutChg>
        <pc:sldLayoutChg chg="del">
          <pc:chgData name="Vincent SALAS" userId="0ffe1d33946ba64c" providerId="LiveId" clId="{017FEF5C-2643-4B3B-BDCD-F77EA73BE0E4}" dt="2022-03-23T09:50:27.898" v="5443" actId="47"/>
          <pc:sldLayoutMkLst>
            <pc:docMk/>
            <pc:sldMasterMk cId="0" sldId="2147483661"/>
            <pc:sldLayoutMk cId="0" sldId="2147483657"/>
          </pc:sldLayoutMkLst>
        </pc:sldLayoutChg>
        <pc:sldLayoutChg chg="del">
          <pc:chgData name="Vincent SALAS" userId="0ffe1d33946ba64c" providerId="LiveId" clId="{017FEF5C-2643-4B3B-BDCD-F77EA73BE0E4}" dt="2022-03-23T09:50:27.898" v="5443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  <pc:docChgLst>
    <pc:chgData name="Vincent SALAS" userId="0ffe1d33946ba64c" providerId="LiveId" clId="{D985B980-E333-4743-8671-CC1D14D27ED3}"/>
    <pc:docChg chg="undo redo custSel addSld delSld modSld sldOrd">
      <pc:chgData name="Vincent SALAS" userId="0ffe1d33946ba64c" providerId="LiveId" clId="{D985B980-E333-4743-8671-CC1D14D27ED3}" dt="2022-01-31T18:22:07.606" v="2244" actId="115"/>
      <pc:docMkLst>
        <pc:docMk/>
      </pc:docMkLst>
      <pc:sldChg chg="addSp delSp modSp mod">
        <pc:chgData name="Vincent SALAS" userId="0ffe1d33946ba64c" providerId="LiveId" clId="{D985B980-E333-4743-8671-CC1D14D27ED3}" dt="2022-01-31T13:41:24.272" v="1852" actId="113"/>
        <pc:sldMkLst>
          <pc:docMk/>
          <pc:sldMk cId="0" sldId="256"/>
        </pc:sldMkLst>
        <pc:spChg chg="add del mod">
          <ac:chgData name="Vincent SALAS" userId="0ffe1d33946ba64c" providerId="LiveId" clId="{D985B980-E333-4743-8671-CC1D14D27ED3}" dt="2022-01-31T09:06:15.339" v="35" actId="22"/>
          <ac:spMkLst>
            <pc:docMk/>
            <pc:sldMk cId="0" sldId="256"/>
            <ac:spMk id="4" creationId="{C1E8DE9E-89E6-4C83-8077-DB0254B5DCDD}"/>
          </ac:spMkLst>
        </pc:spChg>
        <pc:spChg chg="add del">
          <ac:chgData name="Vincent SALAS" userId="0ffe1d33946ba64c" providerId="LiveId" clId="{D985B980-E333-4743-8671-CC1D14D27ED3}" dt="2022-01-31T09:06:21.287" v="41" actId="22"/>
          <ac:spMkLst>
            <pc:docMk/>
            <pc:sldMk cId="0" sldId="256"/>
            <ac:spMk id="6" creationId="{5D73D865-2DDB-46EA-91F2-68E8FB88C006}"/>
          </ac:spMkLst>
        </pc:spChg>
        <pc:spChg chg="add mod">
          <ac:chgData name="Vincent SALAS" userId="0ffe1d33946ba64c" providerId="LiveId" clId="{D985B980-E333-4743-8671-CC1D14D27ED3}" dt="2022-01-31T09:06:57.424" v="55" actId="1076"/>
          <ac:spMkLst>
            <pc:docMk/>
            <pc:sldMk cId="0" sldId="256"/>
            <ac:spMk id="8" creationId="{FB998F3A-070A-4F18-91E9-7EEBCE60C7FE}"/>
          </ac:spMkLst>
        </pc:spChg>
        <pc:spChg chg="mod">
          <ac:chgData name="Vincent SALAS" userId="0ffe1d33946ba64c" providerId="LiveId" clId="{D985B980-E333-4743-8671-CC1D14D27ED3}" dt="2022-01-31T13:41:24.272" v="1852" actId="113"/>
          <ac:spMkLst>
            <pc:docMk/>
            <pc:sldMk cId="0" sldId="256"/>
            <ac:spMk id="779" creationId="{00000000-0000-0000-0000-000000000000}"/>
          </ac:spMkLst>
        </pc:spChg>
      </pc:sldChg>
      <pc:sldChg chg="del modNotes">
        <pc:chgData name="Vincent SALAS" userId="0ffe1d33946ba64c" providerId="LiveId" clId="{D985B980-E333-4743-8671-CC1D14D27ED3}" dt="2022-01-31T09:17:31.569" v="205" actId="47"/>
        <pc:sldMkLst>
          <pc:docMk/>
          <pc:sldMk cId="0" sldId="257"/>
        </pc:sldMkLst>
      </pc:sldChg>
      <pc:sldChg chg="addSp delSp modSp del mod ord modAnim">
        <pc:chgData name="Vincent SALAS" userId="0ffe1d33946ba64c" providerId="LiveId" clId="{D985B980-E333-4743-8671-CC1D14D27ED3}" dt="2022-01-31T09:16:37.842" v="204" actId="47"/>
        <pc:sldMkLst>
          <pc:docMk/>
          <pc:sldMk cId="0" sldId="258"/>
        </pc:sldMkLst>
        <pc:spChg chg="mod">
          <ac:chgData name="Vincent SALAS" userId="0ffe1d33946ba64c" providerId="LiveId" clId="{D985B980-E333-4743-8671-CC1D14D27ED3}" dt="2022-01-31T09:15:27.384" v="197" actId="20577"/>
          <ac:spMkLst>
            <pc:docMk/>
            <pc:sldMk cId="0" sldId="258"/>
            <ac:spMk id="793" creationId="{00000000-0000-0000-0000-000000000000}"/>
          </ac:spMkLst>
        </pc:spChg>
        <pc:spChg chg="mod">
          <ac:chgData name="Vincent SALAS" userId="0ffe1d33946ba64c" providerId="LiveId" clId="{D985B980-E333-4743-8671-CC1D14D27ED3}" dt="2022-01-31T09:15:16.566" v="189" actId="20577"/>
          <ac:spMkLst>
            <pc:docMk/>
            <pc:sldMk cId="0" sldId="258"/>
            <ac:spMk id="794" creationId="{00000000-0000-0000-0000-000000000000}"/>
          </ac:spMkLst>
        </pc:spChg>
        <pc:picChg chg="add del mod">
          <ac:chgData name="Vincent SALAS" userId="0ffe1d33946ba64c" providerId="LiveId" clId="{D985B980-E333-4743-8671-CC1D14D27ED3}" dt="2022-01-31T09:13:25.072" v="142" actId="931"/>
          <ac:picMkLst>
            <pc:docMk/>
            <pc:sldMk cId="0" sldId="258"/>
            <ac:picMk id="3" creationId="{9F3CFBCF-E567-427B-BAAF-BB864C2176A7}"/>
          </ac:picMkLst>
        </pc:picChg>
        <pc:picChg chg="add mod">
          <ac:chgData name="Vincent SALAS" userId="0ffe1d33946ba64c" providerId="LiveId" clId="{D985B980-E333-4743-8671-CC1D14D27ED3}" dt="2022-01-31T09:15:14.302" v="188" actId="1076"/>
          <ac:picMkLst>
            <pc:docMk/>
            <pc:sldMk cId="0" sldId="258"/>
            <ac:picMk id="6" creationId="{7D795AFE-885D-4684-A5B9-E0F1BD02973D}"/>
          </ac:picMkLst>
        </pc:picChg>
        <pc:picChg chg="add del mod">
          <ac:chgData name="Vincent SALAS" userId="0ffe1d33946ba64c" providerId="LiveId" clId="{D985B980-E333-4743-8671-CC1D14D27ED3}" dt="2022-01-31T09:15:25.924" v="196" actId="14100"/>
          <ac:picMkLst>
            <pc:docMk/>
            <pc:sldMk cId="0" sldId="258"/>
            <ac:picMk id="7" creationId="{02655A1B-D330-4A32-97DD-0480AB855B02}"/>
          </ac:picMkLst>
        </pc:picChg>
        <pc:picChg chg="del">
          <ac:chgData name="Vincent SALAS" userId="0ffe1d33946ba64c" providerId="LiveId" clId="{D985B980-E333-4743-8671-CC1D14D27ED3}" dt="2022-01-31T09:07:24.116" v="63" actId="478"/>
          <ac:picMkLst>
            <pc:docMk/>
            <pc:sldMk cId="0" sldId="258"/>
            <ac:picMk id="795" creationId="{00000000-0000-0000-0000-000000000000}"/>
          </ac:picMkLst>
        </pc:picChg>
      </pc:sldChg>
      <pc:sldChg chg="ord modNotes">
        <pc:chgData name="Vincent SALAS" userId="0ffe1d33946ba64c" providerId="LiveId" clId="{D985B980-E333-4743-8671-CC1D14D27ED3}" dt="2022-01-31T10:01:15.388" v="342"/>
        <pc:sldMkLst>
          <pc:docMk/>
          <pc:sldMk cId="0" sldId="259"/>
        </pc:sldMkLst>
      </pc:sldChg>
      <pc:sldChg chg="modSp mod">
        <pc:chgData name="Vincent SALAS" userId="0ffe1d33946ba64c" providerId="LiveId" clId="{D985B980-E333-4743-8671-CC1D14D27ED3}" dt="2022-01-31T09:57:43.570" v="307"/>
        <pc:sldMkLst>
          <pc:docMk/>
          <pc:sldMk cId="0" sldId="260"/>
        </pc:sldMkLst>
        <pc:spChg chg="mod">
          <ac:chgData name="Vincent SALAS" userId="0ffe1d33946ba64c" providerId="LiveId" clId="{D985B980-E333-4743-8671-CC1D14D27ED3}" dt="2022-01-31T09:57:43.570" v="307"/>
          <ac:spMkLst>
            <pc:docMk/>
            <pc:sldMk cId="0" sldId="260"/>
            <ac:spMk id="807" creationId="{00000000-0000-0000-0000-000000000000}"/>
          </ac:spMkLst>
        </pc:spChg>
      </pc:sldChg>
      <pc:sldChg chg="addSp delSp modSp mod ord modAnim modNotes">
        <pc:chgData name="Vincent SALAS" userId="0ffe1d33946ba64c" providerId="LiveId" clId="{D985B980-E333-4743-8671-CC1D14D27ED3}" dt="2022-01-31T13:40:36.248" v="1850" actId="255"/>
        <pc:sldMkLst>
          <pc:docMk/>
          <pc:sldMk cId="0" sldId="261"/>
        </pc:sldMkLst>
        <pc:spChg chg="mod">
          <ac:chgData name="Vincent SALAS" userId="0ffe1d33946ba64c" providerId="LiveId" clId="{D985B980-E333-4743-8671-CC1D14D27ED3}" dt="2022-01-31T10:43:00.519" v="456"/>
          <ac:spMkLst>
            <pc:docMk/>
            <pc:sldMk cId="0" sldId="261"/>
            <ac:spMk id="814" creationId="{00000000-0000-0000-0000-000000000000}"/>
          </ac:spMkLst>
        </pc:spChg>
        <pc:spChg chg="mod">
          <ac:chgData name="Vincent SALAS" userId="0ffe1d33946ba64c" providerId="LiveId" clId="{D985B980-E333-4743-8671-CC1D14D27ED3}" dt="2022-01-31T13:40:36.248" v="1850" actId="255"/>
          <ac:spMkLst>
            <pc:docMk/>
            <pc:sldMk cId="0" sldId="261"/>
            <ac:spMk id="815" creationId="{00000000-0000-0000-0000-000000000000}"/>
          </ac:spMkLst>
        </pc:spChg>
        <pc:picChg chg="add del mod">
          <ac:chgData name="Vincent SALAS" userId="0ffe1d33946ba64c" providerId="LiveId" clId="{D985B980-E333-4743-8671-CC1D14D27ED3}" dt="2022-01-31T10:45:23.972" v="459" actId="478"/>
          <ac:picMkLst>
            <pc:docMk/>
            <pc:sldMk cId="0" sldId="261"/>
            <ac:picMk id="3" creationId="{F2B08641-D929-47E3-8F28-9A651166AAA0}"/>
          </ac:picMkLst>
        </pc:picChg>
        <pc:picChg chg="add del mod">
          <ac:chgData name="Vincent SALAS" userId="0ffe1d33946ba64c" providerId="LiveId" clId="{D985B980-E333-4743-8671-CC1D14D27ED3}" dt="2022-01-31T10:51:52.481" v="467" actId="478"/>
          <ac:picMkLst>
            <pc:docMk/>
            <pc:sldMk cId="0" sldId="261"/>
            <ac:picMk id="5" creationId="{E7D310C3-2686-4D7D-A41C-19DEEDB0452F}"/>
          </ac:picMkLst>
        </pc:picChg>
        <pc:picChg chg="add mod">
          <ac:chgData name="Vincent SALAS" userId="0ffe1d33946ba64c" providerId="LiveId" clId="{D985B980-E333-4743-8671-CC1D14D27ED3}" dt="2022-01-31T11:07:55.716" v="946" actId="1076"/>
          <ac:picMkLst>
            <pc:docMk/>
            <pc:sldMk cId="0" sldId="261"/>
            <ac:picMk id="1026" creationId="{6E25F73B-6A6B-4720-8FFA-56FCADD0C3B6}"/>
          </ac:picMkLst>
        </pc:picChg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62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63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64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65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66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67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68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69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70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71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72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73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74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75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76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77"/>
        </pc:sldMkLst>
      </pc:sldChg>
      <pc:sldChg chg="addSp delSp modSp del mod modAnim modNotes">
        <pc:chgData name="Vincent SALAS" userId="0ffe1d33946ba64c" providerId="LiveId" clId="{D985B980-E333-4743-8671-CC1D14D27ED3}" dt="2022-01-31T10:13:21.586" v="436" actId="47"/>
        <pc:sldMkLst>
          <pc:docMk/>
          <pc:sldMk cId="0" sldId="278"/>
        </pc:sldMkLst>
        <pc:spChg chg="add del mod">
          <ac:chgData name="Vincent SALAS" userId="0ffe1d33946ba64c" providerId="LiveId" clId="{D985B980-E333-4743-8671-CC1D14D27ED3}" dt="2022-01-31T10:10:35.418" v="379"/>
          <ac:spMkLst>
            <pc:docMk/>
            <pc:sldMk cId="0" sldId="278"/>
            <ac:spMk id="6" creationId="{8CDD1097-32BD-479F-B26B-B273FE2210EE}"/>
          </ac:spMkLst>
        </pc:spChg>
        <pc:spChg chg="mod">
          <ac:chgData name="Vincent SALAS" userId="0ffe1d33946ba64c" providerId="LiveId" clId="{D985B980-E333-4743-8671-CC1D14D27ED3}" dt="2022-01-31T10:10:00.200" v="366" actId="20577"/>
          <ac:spMkLst>
            <pc:docMk/>
            <pc:sldMk cId="0" sldId="278"/>
            <ac:spMk id="1029" creationId="{00000000-0000-0000-0000-000000000000}"/>
          </ac:spMkLst>
        </pc:spChg>
        <pc:spChg chg="mod">
          <ac:chgData name="Vincent SALAS" userId="0ffe1d33946ba64c" providerId="LiveId" clId="{D985B980-E333-4743-8671-CC1D14D27ED3}" dt="2022-01-31T10:12:09.063" v="421" actId="13926"/>
          <ac:spMkLst>
            <pc:docMk/>
            <pc:sldMk cId="0" sldId="278"/>
            <ac:spMk id="1030" creationId="{00000000-0000-0000-0000-000000000000}"/>
          </ac:spMkLst>
        </pc:spChg>
        <pc:picChg chg="add del mod">
          <ac:chgData name="Vincent SALAS" userId="0ffe1d33946ba64c" providerId="LiveId" clId="{D985B980-E333-4743-8671-CC1D14D27ED3}" dt="2022-01-31T10:10:50.113" v="393"/>
          <ac:picMkLst>
            <pc:docMk/>
            <pc:sldMk cId="0" sldId="278"/>
            <ac:picMk id="2" creationId="{2D7F8684-3A13-4155-A414-1746202374DF}"/>
          </ac:picMkLst>
        </pc:picChg>
        <pc:picChg chg="add del mod">
          <ac:chgData name="Vincent SALAS" userId="0ffe1d33946ba64c" providerId="LiveId" clId="{D985B980-E333-4743-8671-CC1D14D27ED3}" dt="2022-01-31T10:10:35.418" v="379"/>
          <ac:picMkLst>
            <pc:docMk/>
            <pc:sldMk cId="0" sldId="278"/>
            <ac:picMk id="7" creationId="{660A2D79-71D3-4C80-9BF8-24EF2DED6A7A}"/>
          </ac:picMkLst>
        </pc:picChg>
        <pc:picChg chg="add mod">
          <ac:chgData name="Vincent SALAS" userId="0ffe1d33946ba64c" providerId="LiveId" clId="{D985B980-E333-4743-8671-CC1D14D27ED3}" dt="2022-01-31T10:11:45.004" v="420" actId="1076"/>
          <ac:picMkLst>
            <pc:docMk/>
            <pc:sldMk cId="0" sldId="278"/>
            <ac:picMk id="9" creationId="{1A2FFAA8-4747-42B4-8B93-9B2A7DD3C2BB}"/>
          </ac:picMkLst>
        </pc:picChg>
      </pc:sldChg>
      <pc:sldChg chg="ord modNotes">
        <pc:chgData name="Vincent SALAS" userId="0ffe1d33946ba64c" providerId="LiveId" clId="{D985B980-E333-4743-8671-CC1D14D27ED3}" dt="2022-01-31T10:13:42.812" v="438"/>
        <pc:sldMkLst>
          <pc:docMk/>
          <pc:sldMk cId="0" sldId="279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80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82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83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84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85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86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87"/>
        </pc:sldMkLst>
      </pc:sldChg>
      <pc:sldChg chg="modSp mod">
        <pc:chgData name="Vincent SALAS" userId="0ffe1d33946ba64c" providerId="LiveId" clId="{D985B980-E333-4743-8671-CC1D14D27ED3}" dt="2022-01-31T09:10:39.279" v="122" actId="1076"/>
        <pc:sldMkLst>
          <pc:docMk/>
          <pc:sldMk cId="0" sldId="288"/>
        </pc:sldMkLst>
        <pc:picChg chg="mod">
          <ac:chgData name="Vincent SALAS" userId="0ffe1d33946ba64c" providerId="LiveId" clId="{D985B980-E333-4743-8671-CC1D14D27ED3}" dt="2022-01-31T09:10:39.279" v="122" actId="1076"/>
          <ac:picMkLst>
            <pc:docMk/>
            <pc:sldMk cId="0" sldId="288"/>
            <ac:picMk id="1235" creationId="{00000000-0000-0000-0000-000000000000}"/>
          </ac:picMkLst>
        </pc:picChg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89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90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91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92"/>
        </pc:sldMkLst>
      </pc:sldChg>
      <pc:sldChg chg="modNotes">
        <pc:chgData name="Vincent SALAS" userId="0ffe1d33946ba64c" providerId="LiveId" clId="{D985B980-E333-4743-8671-CC1D14D27ED3}" dt="2022-01-31T09:15:40.155" v="198"/>
        <pc:sldMkLst>
          <pc:docMk/>
          <pc:sldMk cId="0" sldId="293"/>
        </pc:sldMkLst>
      </pc:sldChg>
      <pc:sldChg chg="modSp add mod ord">
        <pc:chgData name="Vincent SALAS" userId="0ffe1d33946ba64c" providerId="LiveId" clId="{D985B980-E333-4743-8671-CC1D14D27ED3}" dt="2022-01-31T10:01:31.362" v="344" actId="113"/>
        <pc:sldMkLst>
          <pc:docMk/>
          <pc:sldMk cId="0" sldId="295"/>
        </pc:sldMkLst>
        <pc:spChg chg="mod">
          <ac:chgData name="Vincent SALAS" userId="0ffe1d33946ba64c" providerId="LiveId" clId="{D985B980-E333-4743-8671-CC1D14D27ED3}" dt="2022-01-31T09:15:59.961" v="199" actId="2711"/>
          <ac:spMkLst>
            <pc:docMk/>
            <pc:sldMk cId="0" sldId="295"/>
            <ac:spMk id="3850" creationId="{00000000-0000-0000-0000-000000000000}"/>
          </ac:spMkLst>
        </pc:spChg>
        <pc:spChg chg="mod">
          <ac:chgData name="Vincent SALAS" userId="0ffe1d33946ba64c" providerId="LiveId" clId="{D985B980-E333-4743-8671-CC1D14D27ED3}" dt="2022-01-31T10:01:31.362" v="344" actId="113"/>
          <ac:spMkLst>
            <pc:docMk/>
            <pc:sldMk cId="0" sldId="295"/>
            <ac:spMk id="3851" creationId="{00000000-0000-0000-0000-000000000000}"/>
          </ac:spMkLst>
        </pc:spChg>
      </pc:sldChg>
      <pc:sldChg chg="modSp add mod modAnim">
        <pc:chgData name="Vincent SALAS" userId="0ffe1d33946ba64c" providerId="LiveId" clId="{D985B980-E333-4743-8671-CC1D14D27ED3}" dt="2022-01-31T10:38:46.762" v="453" actId="1036"/>
        <pc:sldMkLst>
          <pc:docMk/>
          <pc:sldMk cId="3761638237" sldId="296"/>
        </pc:sldMkLst>
        <pc:spChg chg="mod">
          <ac:chgData name="Vincent SALAS" userId="0ffe1d33946ba64c" providerId="LiveId" clId="{D985B980-E333-4743-8671-CC1D14D27ED3}" dt="2022-01-31T10:38:46.762" v="453" actId="1036"/>
          <ac:spMkLst>
            <pc:docMk/>
            <pc:sldMk cId="3761638237" sldId="296"/>
            <ac:spMk id="7" creationId="{DCEBDEAD-33F5-4278-BD2E-173553461D1B}"/>
          </ac:spMkLst>
        </pc:spChg>
        <pc:spChg chg="mod">
          <ac:chgData name="Vincent SALAS" userId="0ffe1d33946ba64c" providerId="LiveId" clId="{D985B980-E333-4743-8671-CC1D14D27ED3}" dt="2022-01-31T09:18:06.703" v="207" actId="2711"/>
          <ac:spMkLst>
            <pc:docMk/>
            <pc:sldMk cId="3761638237" sldId="296"/>
            <ac:spMk id="306" creationId="{00000000-0000-0000-0000-000000000000}"/>
          </ac:spMkLst>
        </pc:spChg>
        <pc:spChg chg="mod">
          <ac:chgData name="Vincent SALAS" userId="0ffe1d33946ba64c" providerId="LiveId" clId="{D985B980-E333-4743-8671-CC1D14D27ED3}" dt="2022-01-31T09:18:10.252" v="208" actId="2711"/>
          <ac:spMkLst>
            <pc:docMk/>
            <pc:sldMk cId="3761638237" sldId="296"/>
            <ac:spMk id="307" creationId="{00000000-0000-0000-0000-000000000000}"/>
          </ac:spMkLst>
        </pc:spChg>
        <pc:spChg chg="mod">
          <ac:chgData name="Vincent SALAS" userId="0ffe1d33946ba64c" providerId="LiveId" clId="{D985B980-E333-4743-8671-CC1D14D27ED3}" dt="2022-01-31T09:57:56.457" v="310" actId="20577"/>
          <ac:spMkLst>
            <pc:docMk/>
            <pc:sldMk cId="3761638237" sldId="296"/>
            <ac:spMk id="308" creationId="{00000000-0000-0000-0000-000000000000}"/>
          </ac:spMkLst>
        </pc:spChg>
        <pc:spChg chg="mod">
          <ac:chgData name="Vincent SALAS" userId="0ffe1d33946ba64c" providerId="LiveId" clId="{D985B980-E333-4743-8671-CC1D14D27ED3}" dt="2022-01-31T09:21:36.671" v="283" actId="20577"/>
          <ac:spMkLst>
            <pc:docMk/>
            <pc:sldMk cId="3761638237" sldId="296"/>
            <ac:spMk id="310" creationId="{00000000-0000-0000-0000-000000000000}"/>
          </ac:spMkLst>
        </pc:spChg>
      </pc:sldChg>
      <pc:sldChg chg="modSp add mod">
        <pc:chgData name="Vincent SALAS" userId="0ffe1d33946ba64c" providerId="LiveId" clId="{D985B980-E333-4743-8671-CC1D14D27ED3}" dt="2022-01-31T09:57:49.861" v="308"/>
        <pc:sldMkLst>
          <pc:docMk/>
          <pc:sldMk cId="1167611922" sldId="297"/>
        </pc:sldMkLst>
        <pc:spChg chg="mod">
          <ac:chgData name="Vincent SALAS" userId="0ffe1d33946ba64c" providerId="LiveId" clId="{D985B980-E333-4743-8671-CC1D14D27ED3}" dt="2022-01-31T09:57:49.861" v="308"/>
          <ac:spMkLst>
            <pc:docMk/>
            <pc:sldMk cId="1167611922" sldId="297"/>
            <ac:spMk id="807" creationId="{00000000-0000-0000-0000-000000000000}"/>
          </ac:spMkLst>
        </pc:spChg>
        <pc:spChg chg="mod">
          <ac:chgData name="Vincent SALAS" userId="0ffe1d33946ba64c" providerId="LiveId" clId="{D985B980-E333-4743-8671-CC1D14D27ED3}" dt="2022-01-31T09:57:26.340" v="303" actId="20577"/>
          <ac:spMkLst>
            <pc:docMk/>
            <pc:sldMk cId="1167611922" sldId="297"/>
            <ac:spMk id="809" creationId="{00000000-0000-0000-0000-000000000000}"/>
          </ac:spMkLst>
        </pc:spChg>
      </pc:sldChg>
      <pc:sldChg chg="modSp add mod ord">
        <pc:chgData name="Vincent SALAS" userId="0ffe1d33946ba64c" providerId="LiveId" clId="{D985B980-E333-4743-8671-CC1D14D27ED3}" dt="2022-01-31T18:18:32.637" v="2204"/>
        <pc:sldMkLst>
          <pc:docMk/>
          <pc:sldMk cId="1240845724" sldId="298"/>
        </pc:sldMkLst>
        <pc:spChg chg="mod">
          <ac:chgData name="Vincent SALAS" userId="0ffe1d33946ba64c" providerId="LiveId" clId="{D985B980-E333-4743-8671-CC1D14D27ED3}" dt="2022-01-31T09:58:01.879" v="311"/>
          <ac:spMkLst>
            <pc:docMk/>
            <pc:sldMk cId="1240845724" sldId="298"/>
            <ac:spMk id="807" creationId="{00000000-0000-0000-0000-000000000000}"/>
          </ac:spMkLst>
        </pc:spChg>
        <pc:spChg chg="mod">
          <ac:chgData name="Vincent SALAS" userId="0ffe1d33946ba64c" providerId="LiveId" clId="{D985B980-E333-4743-8671-CC1D14D27ED3}" dt="2022-01-31T09:57:29.130" v="304" actId="20577"/>
          <ac:spMkLst>
            <pc:docMk/>
            <pc:sldMk cId="1240845724" sldId="298"/>
            <ac:spMk id="809" creationId="{00000000-0000-0000-0000-000000000000}"/>
          </ac:spMkLst>
        </pc:spChg>
      </pc:sldChg>
      <pc:sldChg chg="modSp add mod">
        <pc:chgData name="Vincent SALAS" userId="0ffe1d33946ba64c" providerId="LiveId" clId="{D985B980-E333-4743-8671-CC1D14D27ED3}" dt="2022-01-31T09:58:16.551" v="339" actId="1035"/>
        <pc:sldMkLst>
          <pc:docMk/>
          <pc:sldMk cId="1053069186" sldId="299"/>
        </pc:sldMkLst>
        <pc:spChg chg="mod">
          <ac:chgData name="Vincent SALAS" userId="0ffe1d33946ba64c" providerId="LiveId" clId="{D985B980-E333-4743-8671-CC1D14D27ED3}" dt="2022-01-31T09:58:08.970" v="312"/>
          <ac:spMkLst>
            <pc:docMk/>
            <pc:sldMk cId="1053069186" sldId="299"/>
            <ac:spMk id="807" creationId="{00000000-0000-0000-0000-000000000000}"/>
          </ac:spMkLst>
        </pc:spChg>
        <pc:spChg chg="mod">
          <ac:chgData name="Vincent SALAS" userId="0ffe1d33946ba64c" providerId="LiveId" clId="{D985B980-E333-4743-8671-CC1D14D27ED3}" dt="2022-01-31T09:58:16.551" v="339" actId="1035"/>
          <ac:spMkLst>
            <pc:docMk/>
            <pc:sldMk cId="1053069186" sldId="299"/>
            <ac:spMk id="808" creationId="{00000000-0000-0000-0000-000000000000}"/>
          </ac:spMkLst>
        </pc:spChg>
        <pc:spChg chg="mod">
          <ac:chgData name="Vincent SALAS" userId="0ffe1d33946ba64c" providerId="LiveId" clId="{D985B980-E333-4743-8671-CC1D14D27ED3}" dt="2022-01-31T09:57:32.301" v="305" actId="20577"/>
          <ac:spMkLst>
            <pc:docMk/>
            <pc:sldMk cId="1053069186" sldId="299"/>
            <ac:spMk id="809" creationId="{00000000-0000-0000-0000-000000000000}"/>
          </ac:spMkLst>
        </pc:spChg>
      </pc:sldChg>
      <pc:sldChg chg="modSp add mod">
        <pc:chgData name="Vincent SALAS" userId="0ffe1d33946ba64c" providerId="LiveId" clId="{D985B980-E333-4743-8671-CC1D14D27ED3}" dt="2022-01-31T09:58:25.187" v="340"/>
        <pc:sldMkLst>
          <pc:docMk/>
          <pc:sldMk cId="3599134377" sldId="300"/>
        </pc:sldMkLst>
        <pc:spChg chg="mod">
          <ac:chgData name="Vincent SALAS" userId="0ffe1d33946ba64c" providerId="LiveId" clId="{D985B980-E333-4743-8671-CC1D14D27ED3}" dt="2022-01-31T09:58:25.187" v="340"/>
          <ac:spMkLst>
            <pc:docMk/>
            <pc:sldMk cId="3599134377" sldId="300"/>
            <ac:spMk id="807" creationId="{00000000-0000-0000-0000-000000000000}"/>
          </ac:spMkLst>
        </pc:spChg>
        <pc:spChg chg="mod">
          <ac:chgData name="Vincent SALAS" userId="0ffe1d33946ba64c" providerId="LiveId" clId="{D985B980-E333-4743-8671-CC1D14D27ED3}" dt="2022-01-31T09:57:35.786" v="306" actId="20577"/>
          <ac:spMkLst>
            <pc:docMk/>
            <pc:sldMk cId="3599134377" sldId="300"/>
            <ac:spMk id="809" creationId="{00000000-0000-0000-0000-000000000000}"/>
          </ac:spMkLst>
        </pc:spChg>
      </pc:sldChg>
      <pc:sldChg chg="addSp modSp add mod ord">
        <pc:chgData name="Vincent SALAS" userId="0ffe1d33946ba64c" providerId="LiveId" clId="{D985B980-E333-4743-8671-CC1D14D27ED3}" dt="2022-01-31T10:14:55.771" v="445" actId="207"/>
        <pc:sldMkLst>
          <pc:docMk/>
          <pc:sldMk cId="0" sldId="301"/>
        </pc:sldMkLst>
        <pc:spChg chg="mod">
          <ac:chgData name="Vincent SALAS" userId="0ffe1d33946ba64c" providerId="LiveId" clId="{D985B980-E333-4743-8671-CC1D14D27ED3}" dt="2022-01-31T10:14:50.016" v="443" actId="207"/>
          <ac:spMkLst>
            <pc:docMk/>
            <pc:sldMk cId="0" sldId="301"/>
            <ac:spMk id="4059" creationId="{00000000-0000-0000-0000-000000000000}"/>
          </ac:spMkLst>
        </pc:spChg>
        <pc:spChg chg="mod">
          <ac:chgData name="Vincent SALAS" userId="0ffe1d33946ba64c" providerId="LiveId" clId="{D985B980-E333-4743-8671-CC1D14D27ED3}" dt="2022-01-31T10:14:50.267" v="444" actId="207"/>
          <ac:spMkLst>
            <pc:docMk/>
            <pc:sldMk cId="0" sldId="301"/>
            <ac:spMk id="4060" creationId="{00000000-0000-0000-0000-000000000000}"/>
          </ac:spMkLst>
        </pc:spChg>
        <pc:spChg chg="mod">
          <ac:chgData name="Vincent SALAS" userId="0ffe1d33946ba64c" providerId="LiveId" clId="{D985B980-E333-4743-8671-CC1D14D27ED3}" dt="2022-01-31T10:14:55.771" v="445" actId="207"/>
          <ac:spMkLst>
            <pc:docMk/>
            <pc:sldMk cId="0" sldId="301"/>
            <ac:spMk id="4061" creationId="{00000000-0000-0000-0000-000000000000}"/>
          </ac:spMkLst>
        </pc:spChg>
        <pc:picChg chg="add mod">
          <ac:chgData name="Vincent SALAS" userId="0ffe1d33946ba64c" providerId="LiveId" clId="{D985B980-E333-4743-8671-CC1D14D27ED3}" dt="2022-01-31T10:13:12.248" v="435" actId="1037"/>
          <ac:picMkLst>
            <pc:docMk/>
            <pc:sldMk cId="0" sldId="301"/>
            <ac:picMk id="7" creationId="{8A82515D-7099-49A0-AF91-C4ABDA04FA16}"/>
          </ac:picMkLst>
        </pc:picChg>
      </pc:sldChg>
      <pc:sldChg chg="addSp modSp add mod modAnim modNotesTx">
        <pc:chgData name="Vincent SALAS" userId="0ffe1d33946ba64c" providerId="LiveId" clId="{D985B980-E333-4743-8671-CC1D14D27ED3}" dt="2022-01-31T13:43:51.712" v="1857"/>
        <pc:sldMkLst>
          <pc:docMk/>
          <pc:sldMk cId="2701304390" sldId="302"/>
        </pc:sldMkLst>
        <pc:spChg chg="mod">
          <ac:chgData name="Vincent SALAS" userId="0ffe1d33946ba64c" providerId="LiveId" clId="{D985B980-E333-4743-8671-CC1D14D27ED3}" dt="2022-01-31T11:10:23.124" v="975" actId="20577"/>
          <ac:spMkLst>
            <pc:docMk/>
            <pc:sldMk cId="2701304390" sldId="302"/>
            <ac:spMk id="1036" creationId="{00000000-0000-0000-0000-000000000000}"/>
          </ac:spMkLst>
        </pc:spChg>
        <pc:spChg chg="mod">
          <ac:chgData name="Vincent SALAS" userId="0ffe1d33946ba64c" providerId="LiveId" clId="{D985B980-E333-4743-8671-CC1D14D27ED3}" dt="2022-01-31T12:08:17.044" v="1188" actId="20577"/>
          <ac:spMkLst>
            <pc:docMk/>
            <pc:sldMk cId="2701304390" sldId="302"/>
            <ac:spMk id="1037" creationId="{00000000-0000-0000-0000-000000000000}"/>
          </ac:spMkLst>
        </pc:spChg>
        <pc:picChg chg="add mod">
          <ac:chgData name="Vincent SALAS" userId="0ffe1d33946ba64c" providerId="LiveId" clId="{D985B980-E333-4743-8671-CC1D14D27ED3}" dt="2022-01-31T13:43:45.727" v="1856" actId="1076"/>
          <ac:picMkLst>
            <pc:docMk/>
            <pc:sldMk cId="2701304390" sldId="302"/>
            <ac:picMk id="3" creationId="{C254825D-B218-42C5-B601-B45AE458427C}"/>
          </ac:picMkLst>
        </pc:picChg>
      </pc:sldChg>
      <pc:sldChg chg="addSp delSp modSp add mod modAnim">
        <pc:chgData name="Vincent SALAS" userId="0ffe1d33946ba64c" providerId="LiveId" clId="{D985B980-E333-4743-8671-CC1D14D27ED3}" dt="2022-01-31T13:40:01.091" v="1845"/>
        <pc:sldMkLst>
          <pc:docMk/>
          <pc:sldMk cId="3811867944" sldId="303"/>
        </pc:sldMkLst>
        <pc:spChg chg="add del mod">
          <ac:chgData name="Vincent SALAS" userId="0ffe1d33946ba64c" providerId="LiveId" clId="{D985B980-E333-4743-8671-CC1D14D27ED3}" dt="2022-01-31T13:28:44.794" v="1535"/>
          <ac:spMkLst>
            <pc:docMk/>
            <pc:sldMk cId="3811867944" sldId="303"/>
            <ac:spMk id="7" creationId="{98BB876C-36B1-4958-BB4D-9188F40B76B9}"/>
          </ac:spMkLst>
        </pc:spChg>
        <pc:spChg chg="add mod">
          <ac:chgData name="Vincent SALAS" userId="0ffe1d33946ba64c" providerId="LiveId" clId="{D985B980-E333-4743-8671-CC1D14D27ED3}" dt="2022-01-31T13:30:30.285" v="1604" actId="20577"/>
          <ac:spMkLst>
            <pc:docMk/>
            <pc:sldMk cId="3811867944" sldId="303"/>
            <ac:spMk id="8" creationId="{E1F661BA-2522-4A28-9309-6E85E3B95FE7}"/>
          </ac:spMkLst>
        </pc:spChg>
        <pc:spChg chg="mod">
          <ac:chgData name="Vincent SALAS" userId="0ffe1d33946ba64c" providerId="LiveId" clId="{D985B980-E333-4743-8671-CC1D14D27ED3}" dt="2022-01-31T13:24:46.531" v="1467" actId="20577"/>
          <ac:spMkLst>
            <pc:docMk/>
            <pc:sldMk cId="3811867944" sldId="303"/>
            <ac:spMk id="1036" creationId="{00000000-0000-0000-0000-000000000000}"/>
          </ac:spMkLst>
        </pc:spChg>
        <pc:spChg chg="mod">
          <ac:chgData name="Vincent SALAS" userId="0ffe1d33946ba64c" providerId="LiveId" clId="{D985B980-E333-4743-8671-CC1D14D27ED3}" dt="2022-01-31T13:25:00.289" v="1493" actId="5793"/>
          <ac:spMkLst>
            <pc:docMk/>
            <pc:sldMk cId="3811867944" sldId="303"/>
            <ac:spMk id="1037" creationId="{00000000-0000-0000-0000-000000000000}"/>
          </ac:spMkLst>
        </pc:spChg>
        <pc:picChg chg="add mod ord">
          <ac:chgData name="Vincent SALAS" userId="0ffe1d33946ba64c" providerId="LiveId" clId="{D985B980-E333-4743-8671-CC1D14D27ED3}" dt="2022-01-31T13:29:29.177" v="1590" actId="1076"/>
          <ac:picMkLst>
            <pc:docMk/>
            <pc:sldMk cId="3811867944" sldId="303"/>
            <ac:picMk id="3" creationId="{FF0653E6-DCD2-4F76-9E43-2B889B831DA5}"/>
          </ac:picMkLst>
        </pc:picChg>
      </pc:sldChg>
      <pc:sldChg chg="addSp delSp modSp add mod modAnim">
        <pc:chgData name="Vincent SALAS" userId="0ffe1d33946ba64c" providerId="LiveId" clId="{D985B980-E333-4743-8671-CC1D14D27ED3}" dt="2022-01-31T13:54:22.205" v="1939" actId="1076"/>
        <pc:sldMkLst>
          <pc:docMk/>
          <pc:sldMk cId="2102883333" sldId="304"/>
        </pc:sldMkLst>
        <pc:spChg chg="add del mod">
          <ac:chgData name="Vincent SALAS" userId="0ffe1d33946ba64c" providerId="LiveId" clId="{D985B980-E333-4743-8671-CC1D14D27ED3}" dt="2022-01-31T11:16:38.791" v="1167" actId="478"/>
          <ac:spMkLst>
            <pc:docMk/>
            <pc:sldMk cId="2102883333" sldId="304"/>
            <ac:spMk id="3" creationId="{BABFD1DB-7711-4504-98D7-CB4A420F07E9}"/>
          </ac:spMkLst>
        </pc:spChg>
        <pc:spChg chg="mod">
          <ac:chgData name="Vincent SALAS" userId="0ffe1d33946ba64c" providerId="LiveId" clId="{D985B980-E333-4743-8671-CC1D14D27ED3}" dt="2022-01-31T11:16:02.762" v="1165" actId="20577"/>
          <ac:spMkLst>
            <pc:docMk/>
            <pc:sldMk cId="2102883333" sldId="304"/>
            <ac:spMk id="1036" creationId="{00000000-0000-0000-0000-000000000000}"/>
          </ac:spMkLst>
        </pc:spChg>
        <pc:spChg chg="del">
          <ac:chgData name="Vincent SALAS" userId="0ffe1d33946ba64c" providerId="LiveId" clId="{D985B980-E333-4743-8671-CC1D14D27ED3}" dt="2022-01-31T11:16:37.068" v="1166" actId="478"/>
          <ac:spMkLst>
            <pc:docMk/>
            <pc:sldMk cId="2102883333" sldId="304"/>
            <ac:spMk id="1037" creationId="{00000000-0000-0000-0000-000000000000}"/>
          </ac:spMkLst>
        </pc:spChg>
        <pc:picChg chg="add mod">
          <ac:chgData name="Vincent SALAS" userId="0ffe1d33946ba64c" providerId="LiveId" clId="{D985B980-E333-4743-8671-CC1D14D27ED3}" dt="2022-01-31T13:54:22.205" v="1939" actId="1076"/>
          <ac:picMkLst>
            <pc:docMk/>
            <pc:sldMk cId="2102883333" sldId="304"/>
            <ac:picMk id="2050" creationId="{10826F91-D636-4F66-BD4B-1CB9B66A892C}"/>
          </ac:picMkLst>
        </pc:picChg>
      </pc:sldChg>
      <pc:sldChg chg="add del">
        <pc:chgData name="Vincent SALAS" userId="0ffe1d33946ba64c" providerId="LiveId" clId="{D985B980-E333-4743-8671-CC1D14D27ED3}" dt="2022-01-31T13:03:17.777" v="1190" actId="47"/>
        <pc:sldMkLst>
          <pc:docMk/>
          <pc:sldMk cId="930551345" sldId="305"/>
        </pc:sldMkLst>
      </pc:sldChg>
      <pc:sldChg chg="addSp delSp modSp add mod delAnim modAnim">
        <pc:chgData name="Vincent SALAS" userId="0ffe1d33946ba64c" providerId="LiveId" clId="{D985B980-E333-4743-8671-CC1D14D27ED3}" dt="2022-01-31T16:05:06.576" v="2188" actId="255"/>
        <pc:sldMkLst>
          <pc:docMk/>
          <pc:sldMk cId="2452651317" sldId="305"/>
        </pc:sldMkLst>
        <pc:spChg chg="mod">
          <ac:chgData name="Vincent SALAS" userId="0ffe1d33946ba64c" providerId="LiveId" clId="{D985B980-E333-4743-8671-CC1D14D27ED3}" dt="2022-01-31T16:05:06.576" v="2188" actId="255"/>
          <ac:spMkLst>
            <pc:docMk/>
            <pc:sldMk cId="2452651317" sldId="305"/>
            <ac:spMk id="10" creationId="{4CEC2721-B313-4B84-AA9D-E7ADD5BE1BEE}"/>
          </ac:spMkLst>
        </pc:spChg>
        <pc:spChg chg="add del mod">
          <ac:chgData name="Vincent SALAS" userId="0ffe1d33946ba64c" providerId="LiveId" clId="{D985B980-E333-4743-8671-CC1D14D27ED3}" dt="2022-01-31T13:16:08.917" v="1334" actId="478"/>
          <ac:spMkLst>
            <pc:docMk/>
            <pc:sldMk cId="2452651317" sldId="305"/>
            <ac:spMk id="12" creationId="{46C2B2D2-5580-4E09-9A65-C6C61EE4023D}"/>
          </ac:spMkLst>
        </pc:spChg>
        <pc:spChg chg="add mod">
          <ac:chgData name="Vincent SALAS" userId="0ffe1d33946ba64c" providerId="LiveId" clId="{D985B980-E333-4743-8671-CC1D14D27ED3}" dt="2022-01-31T13:18:47.578" v="1369" actId="21"/>
          <ac:spMkLst>
            <pc:docMk/>
            <pc:sldMk cId="2452651317" sldId="305"/>
            <ac:spMk id="14" creationId="{03BF1305-D6E5-40CB-8B65-5B0840392236}"/>
          </ac:spMkLst>
        </pc:spChg>
        <pc:spChg chg="add del mod">
          <ac:chgData name="Vincent SALAS" userId="0ffe1d33946ba64c" providerId="LiveId" clId="{D985B980-E333-4743-8671-CC1D14D27ED3}" dt="2022-01-31T13:17:23.210" v="1347"/>
          <ac:spMkLst>
            <pc:docMk/>
            <pc:sldMk cId="2452651317" sldId="305"/>
            <ac:spMk id="19" creationId="{18157CAD-2AE7-413B-9E40-43F83049DD11}"/>
          </ac:spMkLst>
        </pc:spChg>
        <pc:spChg chg="add mod">
          <ac:chgData name="Vincent SALAS" userId="0ffe1d33946ba64c" providerId="LiveId" clId="{D985B980-E333-4743-8671-CC1D14D27ED3}" dt="2022-01-31T13:21:56.538" v="1434" actId="20577"/>
          <ac:spMkLst>
            <pc:docMk/>
            <pc:sldMk cId="2452651317" sldId="305"/>
            <ac:spMk id="21" creationId="{83D89842-AAD2-4F07-99BC-E0B514D1C731}"/>
          </ac:spMkLst>
        </pc:spChg>
        <pc:picChg chg="del">
          <ac:chgData name="Vincent SALAS" userId="0ffe1d33946ba64c" providerId="LiveId" clId="{D985B980-E333-4743-8671-CC1D14D27ED3}" dt="2022-01-31T13:08:07.250" v="1209" actId="478"/>
          <ac:picMkLst>
            <pc:docMk/>
            <pc:sldMk cId="2452651317" sldId="305"/>
            <ac:picMk id="3" creationId="{8C4463F6-DAC3-49CA-A29A-1A2334E7D304}"/>
          </ac:picMkLst>
        </pc:picChg>
        <pc:picChg chg="add del mod">
          <ac:chgData name="Vincent SALAS" userId="0ffe1d33946ba64c" providerId="LiveId" clId="{D985B980-E333-4743-8671-CC1D14D27ED3}" dt="2022-01-31T13:07:27.373" v="1208" actId="478"/>
          <ac:picMkLst>
            <pc:docMk/>
            <pc:sldMk cId="2452651317" sldId="305"/>
            <ac:picMk id="4" creationId="{99F4F617-397A-47EA-96FE-579D1A4C0DA5}"/>
          </ac:picMkLst>
        </pc:picChg>
        <pc:picChg chg="add del mod">
          <ac:chgData name="Vincent SALAS" userId="0ffe1d33946ba64c" providerId="LiveId" clId="{D985B980-E333-4743-8671-CC1D14D27ED3}" dt="2022-01-31T13:10:20.172" v="1225" actId="478"/>
          <ac:picMkLst>
            <pc:docMk/>
            <pc:sldMk cId="2452651317" sldId="305"/>
            <ac:picMk id="6" creationId="{7D81B914-7FAA-43B0-B1FA-479995B37110}"/>
          </ac:picMkLst>
        </pc:picChg>
        <pc:picChg chg="add del mod">
          <ac:chgData name="Vincent SALAS" userId="0ffe1d33946ba64c" providerId="LiveId" clId="{D985B980-E333-4743-8671-CC1D14D27ED3}" dt="2022-01-31T13:15:08.715" v="1323" actId="478"/>
          <ac:picMkLst>
            <pc:docMk/>
            <pc:sldMk cId="2452651317" sldId="305"/>
            <ac:picMk id="8" creationId="{BBC2EF27-EC32-44F2-B1E7-AEC1C779AA8B}"/>
          </ac:picMkLst>
        </pc:picChg>
        <pc:picChg chg="add mod">
          <ac:chgData name="Vincent SALAS" userId="0ffe1d33946ba64c" providerId="LiveId" clId="{D985B980-E333-4743-8671-CC1D14D27ED3}" dt="2022-01-31T13:15:34.174" v="1328" actId="14100"/>
          <ac:picMkLst>
            <pc:docMk/>
            <pc:sldMk cId="2452651317" sldId="305"/>
            <ac:picMk id="11" creationId="{3DED5155-394E-4AD7-8FCB-72D3890AAE49}"/>
          </ac:picMkLst>
        </pc:picChg>
        <pc:picChg chg="add del">
          <ac:chgData name="Vincent SALAS" userId="0ffe1d33946ba64c" providerId="LiveId" clId="{D985B980-E333-4743-8671-CC1D14D27ED3}" dt="2022-01-31T13:17:24.845" v="1349"/>
          <ac:picMkLst>
            <pc:docMk/>
            <pc:sldMk cId="2452651317" sldId="305"/>
            <ac:picMk id="13" creationId="{A49DE1CE-94E5-4FDA-B6D1-E6EBB9AFDC51}"/>
          </ac:picMkLst>
        </pc:picChg>
      </pc:sldChg>
      <pc:sldChg chg="addSp delSp modSp add mod addAnim delAnim modAnim">
        <pc:chgData name="Vincent SALAS" userId="0ffe1d33946ba64c" providerId="LiveId" clId="{D985B980-E333-4743-8671-CC1D14D27ED3}" dt="2022-01-31T13:52:54.049" v="1936"/>
        <pc:sldMkLst>
          <pc:docMk/>
          <pc:sldMk cId="1690757079" sldId="306"/>
        </pc:sldMkLst>
        <pc:spChg chg="add mod">
          <ac:chgData name="Vincent SALAS" userId="0ffe1d33946ba64c" providerId="LiveId" clId="{D985B980-E333-4743-8671-CC1D14D27ED3}" dt="2022-01-31T13:30:40.809" v="1612" actId="20577"/>
          <ac:spMkLst>
            <pc:docMk/>
            <pc:sldMk cId="1690757079" sldId="306"/>
            <ac:spMk id="8" creationId="{3CA8B780-48E8-4373-A093-1A2C552DDE87}"/>
          </ac:spMkLst>
        </pc:spChg>
        <pc:spChg chg="mod">
          <ac:chgData name="Vincent SALAS" userId="0ffe1d33946ba64c" providerId="LiveId" clId="{D985B980-E333-4743-8671-CC1D14D27ED3}" dt="2022-01-31T13:25:38.521" v="1506" actId="20577"/>
          <ac:spMkLst>
            <pc:docMk/>
            <pc:sldMk cId="1690757079" sldId="306"/>
            <ac:spMk id="1036" creationId="{00000000-0000-0000-0000-000000000000}"/>
          </ac:spMkLst>
        </pc:spChg>
        <pc:graphicFrameChg chg="add del mod">
          <ac:chgData name="Vincent SALAS" userId="0ffe1d33946ba64c" providerId="LiveId" clId="{D985B980-E333-4743-8671-CC1D14D27ED3}" dt="2022-01-31T13:51:10.113" v="1908" actId="478"/>
          <ac:graphicFrameMkLst>
            <pc:docMk/>
            <pc:sldMk cId="1690757079" sldId="306"/>
            <ac:graphicFrameMk id="5" creationId="{E5875ECB-9E91-46FB-B57F-FFF3C2F0A52B}"/>
          </ac:graphicFrameMkLst>
        </pc:graphicFrameChg>
        <pc:graphicFrameChg chg="add mod modGraphic">
          <ac:chgData name="Vincent SALAS" userId="0ffe1d33946ba64c" providerId="LiveId" clId="{D985B980-E333-4743-8671-CC1D14D27ED3}" dt="2022-01-31T13:51:55.757" v="1930" actId="1037"/>
          <ac:graphicFrameMkLst>
            <pc:docMk/>
            <pc:sldMk cId="1690757079" sldId="306"/>
            <ac:graphicFrameMk id="6" creationId="{818AA461-CFA4-44F4-9C16-3161DA3075C7}"/>
          </ac:graphicFrameMkLst>
        </pc:graphicFrameChg>
        <pc:picChg chg="del">
          <ac:chgData name="Vincent SALAS" userId="0ffe1d33946ba64c" providerId="LiveId" clId="{D985B980-E333-4743-8671-CC1D14D27ED3}" dt="2022-01-31T13:25:40.292" v="1507" actId="478"/>
          <ac:picMkLst>
            <pc:docMk/>
            <pc:sldMk cId="1690757079" sldId="306"/>
            <ac:picMk id="3" creationId="{FF0653E6-DCD2-4F76-9E43-2B889B831DA5}"/>
          </ac:picMkLst>
        </pc:picChg>
        <pc:picChg chg="add del mod ord">
          <ac:chgData name="Vincent SALAS" userId="0ffe1d33946ba64c" providerId="LiveId" clId="{D985B980-E333-4743-8671-CC1D14D27ED3}" dt="2022-01-31T13:46:51.991" v="1859" actId="21"/>
          <ac:picMkLst>
            <pc:docMk/>
            <pc:sldMk cId="1690757079" sldId="306"/>
            <ac:picMk id="4" creationId="{2F8D1E08-3C7B-453C-8055-3D8F8177A05F}"/>
          </ac:picMkLst>
        </pc:picChg>
        <pc:cxnChg chg="add mod">
          <ac:chgData name="Vincent SALAS" userId="0ffe1d33946ba64c" providerId="LiveId" clId="{D985B980-E333-4743-8671-CC1D14D27ED3}" dt="2022-01-31T13:52:36.219" v="1933" actId="693"/>
          <ac:cxnSpMkLst>
            <pc:docMk/>
            <pc:sldMk cId="1690757079" sldId="306"/>
            <ac:cxnSpMk id="9" creationId="{A2B13B6F-4550-4354-A136-B67DFCD1800B}"/>
          </ac:cxnSpMkLst>
        </pc:cxnChg>
      </pc:sldChg>
      <pc:sldChg chg="modSp add del mod">
        <pc:chgData name="Vincent SALAS" userId="0ffe1d33946ba64c" providerId="LiveId" clId="{D985B980-E333-4743-8671-CC1D14D27ED3}" dt="2022-01-31T13:31:56.627" v="1620" actId="47"/>
        <pc:sldMkLst>
          <pc:docMk/>
          <pc:sldMk cId="2055984261" sldId="307"/>
        </pc:sldMkLst>
        <pc:spChg chg="mod">
          <ac:chgData name="Vincent SALAS" userId="0ffe1d33946ba64c" providerId="LiveId" clId="{D985B980-E333-4743-8671-CC1D14D27ED3}" dt="2022-01-31T13:26:06.998" v="1532" actId="20577"/>
          <ac:spMkLst>
            <pc:docMk/>
            <pc:sldMk cId="2055984261" sldId="307"/>
            <ac:spMk id="1036" creationId="{00000000-0000-0000-0000-000000000000}"/>
          </ac:spMkLst>
        </pc:spChg>
      </pc:sldChg>
      <pc:sldChg chg="addSp delSp modSp add mod ord delAnim modAnim">
        <pc:chgData name="Vincent SALAS" userId="0ffe1d33946ba64c" providerId="LiveId" clId="{D985B980-E333-4743-8671-CC1D14D27ED3}" dt="2022-01-31T13:47:16.845" v="1864" actId="478"/>
        <pc:sldMkLst>
          <pc:docMk/>
          <pc:sldMk cId="1646167127" sldId="308"/>
        </pc:sldMkLst>
        <pc:spChg chg="del">
          <ac:chgData name="Vincent SALAS" userId="0ffe1d33946ba64c" providerId="LiveId" clId="{D985B980-E333-4743-8671-CC1D14D27ED3}" dt="2022-01-31T13:47:16.845" v="1864" actId="478"/>
          <ac:spMkLst>
            <pc:docMk/>
            <pc:sldMk cId="1646167127" sldId="308"/>
            <ac:spMk id="8" creationId="{3CA8B780-48E8-4373-A093-1A2C552DDE87}"/>
          </ac:spMkLst>
        </pc:spChg>
        <pc:picChg chg="add mod">
          <ac:chgData name="Vincent SALAS" userId="0ffe1d33946ba64c" providerId="LiveId" clId="{D985B980-E333-4743-8671-CC1D14D27ED3}" dt="2022-01-31T13:31:28.269" v="1618" actId="1076"/>
          <ac:picMkLst>
            <pc:docMk/>
            <pc:sldMk cId="1646167127" sldId="308"/>
            <ac:picMk id="3" creationId="{EE7153A4-94DF-4DF9-A945-6DD3D6C4B6F2}"/>
          </ac:picMkLst>
        </pc:picChg>
        <pc:picChg chg="del">
          <ac:chgData name="Vincent SALAS" userId="0ffe1d33946ba64c" providerId="LiveId" clId="{D985B980-E333-4743-8671-CC1D14D27ED3}" dt="2022-01-31T13:31:06.111" v="1614" actId="478"/>
          <ac:picMkLst>
            <pc:docMk/>
            <pc:sldMk cId="1646167127" sldId="308"/>
            <ac:picMk id="4" creationId="{2F8D1E08-3C7B-453C-8055-3D8F8177A05F}"/>
          </ac:picMkLst>
        </pc:picChg>
      </pc:sldChg>
      <pc:sldChg chg="addSp delSp modSp add mod modAnim">
        <pc:chgData name="Vincent SALAS" userId="0ffe1d33946ba64c" providerId="LiveId" clId="{D985B980-E333-4743-8671-CC1D14D27ED3}" dt="2022-01-31T13:39:42.541" v="1843"/>
        <pc:sldMkLst>
          <pc:docMk/>
          <pc:sldMk cId="3413548547" sldId="309"/>
        </pc:sldMkLst>
        <pc:spChg chg="add del mod">
          <ac:chgData name="Vincent SALAS" userId="0ffe1d33946ba64c" providerId="LiveId" clId="{D985B980-E333-4743-8671-CC1D14D27ED3}" dt="2022-01-31T13:35:19.937" v="1798" actId="767"/>
          <ac:spMkLst>
            <pc:docMk/>
            <pc:sldMk cId="3413548547" sldId="309"/>
            <ac:spMk id="4" creationId="{7C94AE82-4C9C-484F-B8FF-D90DF760047E}"/>
          </ac:spMkLst>
        </pc:spChg>
        <pc:spChg chg="add mod">
          <ac:chgData name="Vincent SALAS" userId="0ffe1d33946ba64c" providerId="LiveId" clId="{D985B980-E333-4743-8671-CC1D14D27ED3}" dt="2022-01-31T13:38:41.699" v="1837" actId="20577"/>
          <ac:spMkLst>
            <pc:docMk/>
            <pc:sldMk cId="3413548547" sldId="309"/>
            <ac:spMk id="5" creationId="{06B26D4E-EF8C-4808-AD40-8FC1FB14FC6E}"/>
          </ac:spMkLst>
        </pc:spChg>
        <pc:spChg chg="add del">
          <ac:chgData name="Vincent SALAS" userId="0ffe1d33946ba64c" providerId="LiveId" clId="{D985B980-E333-4743-8671-CC1D14D27ED3}" dt="2022-01-31T13:38:03.453" v="1824"/>
          <ac:spMkLst>
            <pc:docMk/>
            <pc:sldMk cId="3413548547" sldId="309"/>
            <ac:spMk id="6" creationId="{7C558D9D-5D6C-46DC-A785-B547005F9863}"/>
          </ac:spMkLst>
        </pc:spChg>
        <pc:spChg chg="add mod">
          <ac:chgData name="Vincent SALAS" userId="0ffe1d33946ba64c" providerId="LiveId" clId="{D985B980-E333-4743-8671-CC1D14D27ED3}" dt="2022-01-31T13:39:00.274" v="1841" actId="208"/>
          <ac:spMkLst>
            <pc:docMk/>
            <pc:sldMk cId="3413548547" sldId="309"/>
            <ac:spMk id="7" creationId="{0794BF05-2846-406A-94DA-03ECE55A5F4C}"/>
          </ac:spMkLst>
        </pc:spChg>
        <pc:spChg chg="mod">
          <ac:chgData name="Vincent SALAS" userId="0ffe1d33946ba64c" providerId="LiveId" clId="{D985B980-E333-4743-8671-CC1D14D27ED3}" dt="2022-01-31T13:35:22.654" v="1799" actId="14100"/>
          <ac:spMkLst>
            <pc:docMk/>
            <pc:sldMk cId="3413548547" sldId="309"/>
            <ac:spMk id="1037" creationId="{00000000-0000-0000-0000-000000000000}"/>
          </ac:spMkLst>
        </pc:spChg>
        <pc:picChg chg="add mod">
          <ac:chgData name="Vincent SALAS" userId="0ffe1d33946ba64c" providerId="LiveId" clId="{D985B980-E333-4743-8671-CC1D14D27ED3}" dt="2022-01-31T13:34:49.334" v="1784" actId="1076"/>
          <ac:picMkLst>
            <pc:docMk/>
            <pc:sldMk cId="3413548547" sldId="309"/>
            <ac:picMk id="3" creationId="{2DABFAD6-3ACC-4A48-B655-CB872FB7D123}"/>
          </ac:picMkLst>
        </pc:picChg>
      </pc:sldChg>
      <pc:sldChg chg="addSp delSp modSp add del mod delAnim modAnim">
        <pc:chgData name="Vincent SALAS" userId="0ffe1d33946ba64c" providerId="LiveId" clId="{D985B980-E333-4743-8671-CC1D14D27ED3}" dt="2022-01-31T13:53:03.899" v="1937" actId="47"/>
        <pc:sldMkLst>
          <pc:docMk/>
          <pc:sldMk cId="978817542" sldId="310"/>
        </pc:sldMkLst>
        <pc:spChg chg="add del">
          <ac:chgData name="Vincent SALAS" userId="0ffe1d33946ba64c" providerId="LiveId" clId="{D985B980-E333-4743-8671-CC1D14D27ED3}" dt="2022-01-31T13:49:16.791" v="1904"/>
          <ac:spMkLst>
            <pc:docMk/>
            <pc:sldMk cId="978817542" sldId="310"/>
            <ac:spMk id="2" creationId="{BFE51675-D2B1-48D2-BA09-52B777FBAE77}"/>
          </ac:spMkLst>
        </pc:spChg>
        <pc:spChg chg="del">
          <ac:chgData name="Vincent SALAS" userId="0ffe1d33946ba64c" providerId="LiveId" clId="{D985B980-E333-4743-8671-CC1D14D27ED3}" dt="2022-01-31T13:48:11.550" v="1867" actId="478"/>
          <ac:spMkLst>
            <pc:docMk/>
            <pc:sldMk cId="978817542" sldId="310"/>
            <ac:spMk id="5" creationId="{06B26D4E-EF8C-4808-AD40-8FC1FB14FC6E}"/>
          </ac:spMkLst>
        </pc:spChg>
        <pc:spChg chg="del">
          <ac:chgData name="Vincent SALAS" userId="0ffe1d33946ba64c" providerId="LiveId" clId="{D985B980-E333-4743-8671-CC1D14D27ED3}" dt="2022-01-31T13:48:14.164" v="1868" actId="478"/>
          <ac:spMkLst>
            <pc:docMk/>
            <pc:sldMk cId="978817542" sldId="310"/>
            <ac:spMk id="7" creationId="{0794BF05-2846-406A-94DA-03ECE55A5F4C}"/>
          </ac:spMkLst>
        </pc:spChg>
        <pc:spChg chg="mod">
          <ac:chgData name="Vincent SALAS" userId="0ffe1d33946ba64c" providerId="LiveId" clId="{D985B980-E333-4743-8671-CC1D14D27ED3}" dt="2022-01-31T13:48:21.211" v="1869"/>
          <ac:spMkLst>
            <pc:docMk/>
            <pc:sldMk cId="978817542" sldId="310"/>
            <ac:spMk id="1036" creationId="{00000000-0000-0000-0000-000000000000}"/>
          </ac:spMkLst>
        </pc:spChg>
        <pc:spChg chg="mod">
          <ac:chgData name="Vincent SALAS" userId="0ffe1d33946ba64c" providerId="LiveId" clId="{D985B980-E333-4743-8671-CC1D14D27ED3}" dt="2022-01-31T13:48:37.147" v="1902" actId="20577"/>
          <ac:spMkLst>
            <pc:docMk/>
            <pc:sldMk cId="978817542" sldId="310"/>
            <ac:spMk id="1037" creationId="{00000000-0000-0000-0000-000000000000}"/>
          </ac:spMkLst>
        </pc:spChg>
        <pc:picChg chg="del">
          <ac:chgData name="Vincent SALAS" userId="0ffe1d33946ba64c" providerId="LiveId" clId="{D985B980-E333-4743-8671-CC1D14D27ED3}" dt="2022-01-31T13:48:10.330" v="1866" actId="478"/>
          <ac:picMkLst>
            <pc:docMk/>
            <pc:sldMk cId="978817542" sldId="310"/>
            <ac:picMk id="3" creationId="{2DABFAD6-3ACC-4A48-B655-CB872FB7D123}"/>
          </ac:picMkLst>
        </pc:picChg>
      </pc:sldChg>
      <pc:sldChg chg="addSp delSp modSp add mod modAnim">
        <pc:chgData name="Vincent SALAS" userId="0ffe1d33946ba64c" providerId="LiveId" clId="{D985B980-E333-4743-8671-CC1D14D27ED3}" dt="2022-01-31T16:08:03.479" v="2202" actId="20577"/>
        <pc:sldMkLst>
          <pc:docMk/>
          <pc:sldMk cId="2892938835" sldId="310"/>
        </pc:sldMkLst>
        <pc:spChg chg="mod">
          <ac:chgData name="Vincent SALAS" userId="0ffe1d33946ba64c" providerId="LiveId" clId="{D985B980-E333-4743-8671-CC1D14D27ED3}" dt="2022-01-31T16:08:03.479" v="2202" actId="20577"/>
          <ac:spMkLst>
            <pc:docMk/>
            <pc:sldMk cId="2892938835" sldId="310"/>
            <ac:spMk id="1036" creationId="{00000000-0000-0000-0000-000000000000}"/>
          </ac:spMkLst>
        </pc:spChg>
        <pc:picChg chg="add del mod">
          <ac:chgData name="Vincent SALAS" userId="0ffe1d33946ba64c" providerId="LiveId" clId="{D985B980-E333-4743-8671-CC1D14D27ED3}" dt="2022-01-31T15:35:34.348" v="1990" actId="478"/>
          <ac:picMkLst>
            <pc:docMk/>
            <pc:sldMk cId="2892938835" sldId="310"/>
            <ac:picMk id="3" creationId="{248B8ADE-4CB8-47D0-96A5-2BC5396918DF}"/>
          </ac:picMkLst>
        </pc:picChg>
        <pc:picChg chg="add mod">
          <ac:chgData name="Vincent SALAS" userId="0ffe1d33946ba64c" providerId="LiveId" clId="{D985B980-E333-4743-8671-CC1D14D27ED3}" dt="2022-01-31T15:36:00.408" v="1994" actId="1076"/>
          <ac:picMkLst>
            <pc:docMk/>
            <pc:sldMk cId="2892938835" sldId="310"/>
            <ac:picMk id="5" creationId="{4E09A043-F0D1-4AD3-BDE4-F633D6C794F1}"/>
          </ac:picMkLst>
        </pc:picChg>
        <pc:picChg chg="del">
          <ac:chgData name="Vincent SALAS" userId="0ffe1d33946ba64c" providerId="LiveId" clId="{D985B980-E333-4743-8671-CC1D14D27ED3}" dt="2022-01-31T15:35:10.779" v="1984" actId="478"/>
          <ac:picMkLst>
            <pc:docMk/>
            <pc:sldMk cId="2892938835" sldId="310"/>
            <ac:picMk id="2050" creationId="{10826F91-D636-4F66-BD4B-1CB9B66A892C}"/>
          </ac:picMkLst>
        </pc:picChg>
      </pc:sldChg>
      <pc:sldChg chg="addSp delSp modSp add mod ord delAnim modAnim">
        <pc:chgData name="Vincent SALAS" userId="0ffe1d33946ba64c" providerId="LiveId" clId="{D985B980-E333-4743-8671-CC1D14D27ED3}" dt="2022-01-31T16:06:17.700" v="2195"/>
        <pc:sldMkLst>
          <pc:docMk/>
          <pc:sldMk cId="1270073033" sldId="311"/>
        </pc:sldMkLst>
        <pc:spChg chg="add del mod">
          <ac:chgData name="Vincent SALAS" userId="0ffe1d33946ba64c" providerId="LiveId" clId="{D985B980-E333-4743-8671-CC1D14D27ED3}" dt="2022-01-31T15:57:55.545" v="2078" actId="478"/>
          <ac:spMkLst>
            <pc:docMk/>
            <pc:sldMk cId="1270073033" sldId="311"/>
            <ac:spMk id="2" creationId="{299E502F-275D-49D4-B18E-421B357C25D3}"/>
          </ac:spMkLst>
        </pc:spChg>
        <pc:spChg chg="add del mod">
          <ac:chgData name="Vincent SALAS" userId="0ffe1d33946ba64c" providerId="LiveId" clId="{D985B980-E333-4743-8671-CC1D14D27ED3}" dt="2022-01-31T15:57:54.501" v="2077" actId="478"/>
          <ac:spMkLst>
            <pc:docMk/>
            <pc:sldMk cId="1270073033" sldId="311"/>
            <ac:spMk id="4" creationId="{38158C04-5D32-49CE-B121-AFDCA283C123}"/>
          </ac:spMkLst>
        </pc:spChg>
        <pc:spChg chg="del">
          <ac:chgData name="Vincent SALAS" userId="0ffe1d33946ba64c" providerId="LiveId" clId="{D985B980-E333-4743-8671-CC1D14D27ED3}" dt="2022-01-31T15:55:21.752" v="1997" actId="478"/>
          <ac:spMkLst>
            <pc:docMk/>
            <pc:sldMk cId="1270073033" sldId="311"/>
            <ac:spMk id="5" creationId="{06B26D4E-EF8C-4808-AD40-8FC1FB14FC6E}"/>
          </ac:spMkLst>
        </pc:spChg>
        <pc:spChg chg="del">
          <ac:chgData name="Vincent SALAS" userId="0ffe1d33946ba64c" providerId="LiveId" clId="{D985B980-E333-4743-8671-CC1D14D27ED3}" dt="2022-01-31T15:55:23.430" v="1998" actId="478"/>
          <ac:spMkLst>
            <pc:docMk/>
            <pc:sldMk cId="1270073033" sldId="311"/>
            <ac:spMk id="7" creationId="{0794BF05-2846-406A-94DA-03ECE55A5F4C}"/>
          </ac:spMkLst>
        </pc:spChg>
        <pc:spChg chg="mod">
          <ac:chgData name="Vincent SALAS" userId="0ffe1d33946ba64c" providerId="LiveId" clId="{D985B980-E333-4743-8671-CC1D14D27ED3}" dt="2022-01-31T15:55:43.348" v="2020" actId="20577"/>
          <ac:spMkLst>
            <pc:docMk/>
            <pc:sldMk cId="1270073033" sldId="311"/>
            <ac:spMk id="1036" creationId="{00000000-0000-0000-0000-000000000000}"/>
          </ac:spMkLst>
        </pc:spChg>
        <pc:spChg chg="mod">
          <ac:chgData name="Vincent SALAS" userId="0ffe1d33946ba64c" providerId="LiveId" clId="{D985B980-E333-4743-8671-CC1D14D27ED3}" dt="2022-01-31T16:05:28.657" v="2190" actId="255"/>
          <ac:spMkLst>
            <pc:docMk/>
            <pc:sldMk cId="1270073033" sldId="311"/>
            <ac:spMk id="1037" creationId="{00000000-0000-0000-0000-000000000000}"/>
          </ac:spMkLst>
        </pc:spChg>
        <pc:picChg chg="del">
          <ac:chgData name="Vincent SALAS" userId="0ffe1d33946ba64c" providerId="LiveId" clId="{D985B980-E333-4743-8671-CC1D14D27ED3}" dt="2022-01-31T15:55:19.930" v="1996" actId="478"/>
          <ac:picMkLst>
            <pc:docMk/>
            <pc:sldMk cId="1270073033" sldId="311"/>
            <ac:picMk id="3" creationId="{2DABFAD6-3ACC-4A48-B655-CB872FB7D123}"/>
          </ac:picMkLst>
        </pc:picChg>
      </pc:sldChg>
      <pc:sldChg chg="delSp modSp add mod">
        <pc:chgData name="Vincent SALAS" userId="0ffe1d33946ba64c" providerId="LiveId" clId="{D985B980-E333-4743-8671-CC1D14D27ED3}" dt="2022-01-31T18:21:51.195" v="2243" actId="255"/>
        <pc:sldMkLst>
          <pc:docMk/>
          <pc:sldMk cId="2248242194" sldId="312"/>
        </pc:sldMkLst>
        <pc:spChg chg="mod">
          <ac:chgData name="Vincent SALAS" userId="0ffe1d33946ba64c" providerId="LiveId" clId="{D985B980-E333-4743-8671-CC1D14D27ED3}" dt="2022-01-31T18:21:51.195" v="2243" actId="255"/>
          <ac:spMkLst>
            <pc:docMk/>
            <pc:sldMk cId="2248242194" sldId="312"/>
            <ac:spMk id="821" creationId="{00000000-0000-0000-0000-000000000000}"/>
          </ac:spMkLst>
        </pc:spChg>
        <pc:spChg chg="del">
          <ac:chgData name="Vincent SALAS" userId="0ffe1d33946ba64c" providerId="LiveId" clId="{D985B980-E333-4743-8671-CC1D14D27ED3}" dt="2022-01-31T18:21:05.050" v="2234" actId="478"/>
          <ac:spMkLst>
            <pc:docMk/>
            <pc:sldMk cId="2248242194" sldId="312"/>
            <ac:spMk id="822" creationId="{00000000-0000-0000-0000-000000000000}"/>
          </ac:spMkLst>
        </pc:spChg>
      </pc:sldChg>
      <pc:sldChg chg="modSp add mod">
        <pc:chgData name="Vincent SALAS" userId="0ffe1d33946ba64c" providerId="LiveId" clId="{D985B980-E333-4743-8671-CC1D14D27ED3}" dt="2022-01-31T18:22:07.606" v="2244" actId="115"/>
        <pc:sldMkLst>
          <pc:docMk/>
          <pc:sldMk cId="4086113838" sldId="313"/>
        </pc:sldMkLst>
        <pc:spChg chg="mod">
          <ac:chgData name="Vincent SALAS" userId="0ffe1d33946ba64c" providerId="LiveId" clId="{D985B980-E333-4743-8671-CC1D14D27ED3}" dt="2022-01-31T18:22:07.606" v="2244" actId="115"/>
          <ac:spMkLst>
            <pc:docMk/>
            <pc:sldMk cId="4086113838" sldId="313"/>
            <ac:spMk id="82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F412F-8BC6-42BE-81F7-21A4C20AA1D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76E52C3-0DFE-4A88-B80B-3EEFFC847A49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SMOTE</a:t>
          </a:r>
        </a:p>
      </dgm:t>
    </dgm:pt>
    <dgm:pt modelId="{00E0A752-C3FB-4C21-8FCB-F6DEDBE24B4D}" type="parTrans" cxnId="{07004247-540A-4ABC-B1D8-9CA75EB7B6AD}">
      <dgm:prSet/>
      <dgm:spPr>
        <a:solidFill>
          <a:schemeClr val="accent1"/>
        </a:solid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1FCA2D57-5BD7-4514-A850-2B718B49D5AD}" type="sibTrans" cxnId="{07004247-540A-4ABC-B1D8-9CA75EB7B6AD}">
      <dgm:prSet/>
      <dgm:spPr/>
      <dgm:t>
        <a:bodyPr/>
        <a:lstStyle/>
        <a:p>
          <a:r>
            <a:rPr lang="fr-FR" dirty="0"/>
            <a:t>Y                      N</a:t>
          </a:r>
        </a:p>
      </dgm:t>
    </dgm:pt>
    <dgm:pt modelId="{7C0C2A7D-24A7-458A-B445-875B164FBBA3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7137245E-882D-4BF6-AA58-C08B9CA74ABD}" type="parTrans" cxnId="{FE884A90-2462-401F-956C-D7810C6FC192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042D710B-76BB-4CAE-AD72-BFB76B01786E}" type="sibTrans" cxnId="{FE884A90-2462-401F-956C-D7810C6FC192}">
      <dgm:prSet/>
      <dgm:spPr/>
      <dgm:t>
        <a:bodyPr/>
        <a:lstStyle/>
        <a:p>
          <a:r>
            <a:rPr lang="fr-FR" dirty="0"/>
            <a:t>Cas B</a:t>
          </a:r>
        </a:p>
      </dgm:t>
    </dgm:pt>
    <dgm:pt modelId="{A7CA6E51-D40D-492A-91DE-40B43D89EF20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78B1182B-3EDC-4D2D-9F61-1726CA7F963E}" type="parTrans" cxnId="{0208497A-BD35-4A57-B49A-D29D3568478B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EF598A54-A21B-4FA0-803F-3928296E45A5}" type="sibTrans" cxnId="{0208497A-BD35-4A57-B49A-D29D3568478B}">
      <dgm:prSet/>
      <dgm:spPr/>
      <dgm:t>
        <a:bodyPr/>
        <a:lstStyle/>
        <a:p>
          <a:r>
            <a:rPr lang="fr-FR" dirty="0"/>
            <a:t>Cas A</a:t>
          </a:r>
        </a:p>
      </dgm:t>
    </dgm:pt>
    <dgm:pt modelId="{7239C326-771E-46FE-9795-F37330CFCDF6}" type="pres">
      <dgm:prSet presAssocID="{04FF412F-8BC6-42BE-81F7-21A4C20AA1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6762D64-9E35-48F0-88BB-F2600D293DA7}" type="pres">
      <dgm:prSet presAssocID="{576E52C3-0DFE-4A88-B80B-3EEFFC847A49}" presName="hierRoot1" presStyleCnt="0">
        <dgm:presLayoutVars>
          <dgm:hierBranch val="init"/>
        </dgm:presLayoutVars>
      </dgm:prSet>
      <dgm:spPr/>
    </dgm:pt>
    <dgm:pt modelId="{97024AD4-6A1F-4462-8A2E-3889A0E59685}" type="pres">
      <dgm:prSet presAssocID="{576E52C3-0DFE-4A88-B80B-3EEFFC847A49}" presName="rootComposite1" presStyleCnt="0"/>
      <dgm:spPr/>
    </dgm:pt>
    <dgm:pt modelId="{243E221F-95B8-40AE-905F-1C7C558C63B7}" type="pres">
      <dgm:prSet presAssocID="{576E52C3-0DFE-4A88-B80B-3EEFFC847A49}" presName="rootText1" presStyleLbl="node0" presStyleIdx="0" presStyleCnt="1">
        <dgm:presLayoutVars>
          <dgm:chMax/>
          <dgm:chPref val="3"/>
        </dgm:presLayoutVars>
      </dgm:prSet>
      <dgm:spPr/>
    </dgm:pt>
    <dgm:pt modelId="{C817DF64-6E61-45A5-8E66-A14C1D9D15C8}" type="pres">
      <dgm:prSet presAssocID="{576E52C3-0DFE-4A88-B80B-3EEFFC847A49}" presName="titleText1" presStyleLbl="fgAcc0" presStyleIdx="0" presStyleCnt="1">
        <dgm:presLayoutVars>
          <dgm:chMax val="0"/>
          <dgm:chPref val="0"/>
        </dgm:presLayoutVars>
      </dgm:prSet>
      <dgm:spPr/>
    </dgm:pt>
    <dgm:pt modelId="{04004612-511F-4A5D-892F-E53B896F7183}" type="pres">
      <dgm:prSet presAssocID="{576E52C3-0DFE-4A88-B80B-3EEFFC847A49}" presName="rootConnector1" presStyleLbl="node1" presStyleIdx="0" presStyleCnt="2"/>
      <dgm:spPr/>
    </dgm:pt>
    <dgm:pt modelId="{E4A77AA2-4687-4333-9589-843839EAFD19}" type="pres">
      <dgm:prSet presAssocID="{576E52C3-0DFE-4A88-B80B-3EEFFC847A49}" presName="hierChild2" presStyleCnt="0"/>
      <dgm:spPr/>
    </dgm:pt>
    <dgm:pt modelId="{1CD28A9B-1BFA-4BF7-A673-C286B8A4E48C}" type="pres">
      <dgm:prSet presAssocID="{7137245E-882D-4BF6-AA58-C08B9CA74ABD}" presName="Name37" presStyleLbl="parChTrans1D2" presStyleIdx="0" presStyleCnt="2"/>
      <dgm:spPr/>
    </dgm:pt>
    <dgm:pt modelId="{CB946638-350D-4686-BBBC-E4CB681B556F}" type="pres">
      <dgm:prSet presAssocID="{7C0C2A7D-24A7-458A-B445-875B164FBBA3}" presName="hierRoot2" presStyleCnt="0">
        <dgm:presLayoutVars>
          <dgm:hierBranch val="init"/>
        </dgm:presLayoutVars>
      </dgm:prSet>
      <dgm:spPr/>
    </dgm:pt>
    <dgm:pt modelId="{A4452B86-6261-4CDB-9B93-6978B0EA3076}" type="pres">
      <dgm:prSet presAssocID="{7C0C2A7D-24A7-458A-B445-875B164FBBA3}" presName="rootComposite" presStyleCnt="0"/>
      <dgm:spPr/>
    </dgm:pt>
    <dgm:pt modelId="{6FA9E3AB-AE87-46DE-B224-0839D25B6A4A}" type="pres">
      <dgm:prSet presAssocID="{7C0C2A7D-24A7-458A-B445-875B164FBBA3}" presName="rootText" presStyleLbl="node1" presStyleIdx="0" presStyleCnt="2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E1CC332C-96C4-43A4-8CED-5D0370391AC9}" type="pres">
      <dgm:prSet presAssocID="{7C0C2A7D-24A7-458A-B445-875B164FBBA3}" presName="titleText2" presStyleLbl="fgAcc1" presStyleIdx="0" presStyleCnt="2">
        <dgm:presLayoutVars>
          <dgm:chMax val="0"/>
          <dgm:chPref val="0"/>
        </dgm:presLayoutVars>
      </dgm:prSet>
      <dgm:spPr/>
    </dgm:pt>
    <dgm:pt modelId="{72C38183-CB58-4660-8CE3-83187CE61300}" type="pres">
      <dgm:prSet presAssocID="{7C0C2A7D-24A7-458A-B445-875B164FBBA3}" presName="rootConnector" presStyleLbl="node2" presStyleIdx="0" presStyleCnt="0"/>
      <dgm:spPr/>
    </dgm:pt>
    <dgm:pt modelId="{EB9B4B9E-62D9-4278-9DFF-83BB67950A52}" type="pres">
      <dgm:prSet presAssocID="{7C0C2A7D-24A7-458A-B445-875B164FBBA3}" presName="hierChild4" presStyleCnt="0"/>
      <dgm:spPr/>
    </dgm:pt>
    <dgm:pt modelId="{DD3BBD58-EEAD-4C0D-8791-73B80C959C91}" type="pres">
      <dgm:prSet presAssocID="{7C0C2A7D-24A7-458A-B445-875B164FBBA3}" presName="hierChild5" presStyleCnt="0"/>
      <dgm:spPr/>
    </dgm:pt>
    <dgm:pt modelId="{3E1521C0-FE32-4687-82D2-ABA6D074859B}" type="pres">
      <dgm:prSet presAssocID="{78B1182B-3EDC-4D2D-9F61-1726CA7F963E}" presName="Name37" presStyleLbl="parChTrans1D2" presStyleIdx="1" presStyleCnt="2"/>
      <dgm:spPr/>
    </dgm:pt>
    <dgm:pt modelId="{C996EF64-AD96-4CEC-81C8-8D6CD31F7EE4}" type="pres">
      <dgm:prSet presAssocID="{A7CA6E51-D40D-492A-91DE-40B43D89EF20}" presName="hierRoot2" presStyleCnt="0">
        <dgm:presLayoutVars>
          <dgm:hierBranch val="init"/>
        </dgm:presLayoutVars>
      </dgm:prSet>
      <dgm:spPr/>
    </dgm:pt>
    <dgm:pt modelId="{20A5F69D-B138-42B4-A89F-B7ABEE6988B8}" type="pres">
      <dgm:prSet presAssocID="{A7CA6E51-D40D-492A-91DE-40B43D89EF20}" presName="rootComposite" presStyleCnt="0"/>
      <dgm:spPr/>
    </dgm:pt>
    <dgm:pt modelId="{7DE96817-5184-40AF-9D14-FD639107D692}" type="pres">
      <dgm:prSet presAssocID="{A7CA6E51-D40D-492A-91DE-40B43D89EF20}" presName="rootText" presStyleLbl="node1" presStyleIdx="1" presStyleCnt="2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F08CE37C-5CFE-4A2E-894A-735B79D1D294}" type="pres">
      <dgm:prSet presAssocID="{A7CA6E51-D40D-492A-91DE-40B43D89EF20}" presName="titleText2" presStyleLbl="fgAcc1" presStyleIdx="1" presStyleCnt="2">
        <dgm:presLayoutVars>
          <dgm:chMax val="0"/>
          <dgm:chPref val="0"/>
        </dgm:presLayoutVars>
      </dgm:prSet>
      <dgm:spPr/>
    </dgm:pt>
    <dgm:pt modelId="{FA3E08BB-D797-4E50-A3D5-71DD513168E7}" type="pres">
      <dgm:prSet presAssocID="{A7CA6E51-D40D-492A-91DE-40B43D89EF20}" presName="rootConnector" presStyleLbl="node2" presStyleIdx="0" presStyleCnt="0"/>
      <dgm:spPr/>
    </dgm:pt>
    <dgm:pt modelId="{58881F93-BB76-4621-9465-7F668E5CAEAE}" type="pres">
      <dgm:prSet presAssocID="{A7CA6E51-D40D-492A-91DE-40B43D89EF20}" presName="hierChild4" presStyleCnt="0"/>
      <dgm:spPr/>
    </dgm:pt>
    <dgm:pt modelId="{F3A29E72-041F-4640-A82A-708EDD9AA9C5}" type="pres">
      <dgm:prSet presAssocID="{A7CA6E51-D40D-492A-91DE-40B43D89EF20}" presName="hierChild5" presStyleCnt="0"/>
      <dgm:spPr/>
    </dgm:pt>
    <dgm:pt modelId="{32FAAC13-BC6A-4A38-B987-AC63505DD063}" type="pres">
      <dgm:prSet presAssocID="{576E52C3-0DFE-4A88-B80B-3EEFFC847A49}" presName="hierChild3" presStyleCnt="0"/>
      <dgm:spPr/>
    </dgm:pt>
  </dgm:ptLst>
  <dgm:cxnLst>
    <dgm:cxn modelId="{B8373703-3760-40F4-BEEB-5C673DF5DB1B}" type="presOf" srcId="{04FF412F-8BC6-42BE-81F7-21A4C20AA1D2}" destId="{7239C326-771E-46FE-9795-F37330CFCDF6}" srcOrd="0" destOrd="0" presId="urn:microsoft.com/office/officeart/2008/layout/NameandTitleOrganizationalChart"/>
    <dgm:cxn modelId="{4D92871C-4A67-48B3-927D-92536459C409}" type="presOf" srcId="{7C0C2A7D-24A7-458A-B445-875B164FBBA3}" destId="{6FA9E3AB-AE87-46DE-B224-0839D25B6A4A}" srcOrd="0" destOrd="0" presId="urn:microsoft.com/office/officeart/2008/layout/NameandTitleOrganizationalChart"/>
    <dgm:cxn modelId="{719BFE29-4038-4943-A8F9-58511D00B818}" type="presOf" srcId="{A7CA6E51-D40D-492A-91DE-40B43D89EF20}" destId="{7DE96817-5184-40AF-9D14-FD639107D692}" srcOrd="0" destOrd="0" presId="urn:microsoft.com/office/officeart/2008/layout/NameandTitleOrganizationalChart"/>
    <dgm:cxn modelId="{ADFE7B2F-2A60-41CE-BF20-8A22F4992CF7}" type="presOf" srcId="{78B1182B-3EDC-4D2D-9F61-1726CA7F963E}" destId="{3E1521C0-FE32-4687-82D2-ABA6D074859B}" srcOrd="0" destOrd="0" presId="urn:microsoft.com/office/officeart/2008/layout/NameandTitleOrganizationalChart"/>
    <dgm:cxn modelId="{DE993330-5CE8-4312-81CA-3CEA3B657657}" type="presOf" srcId="{7C0C2A7D-24A7-458A-B445-875B164FBBA3}" destId="{72C38183-CB58-4660-8CE3-83187CE61300}" srcOrd="1" destOrd="0" presId="urn:microsoft.com/office/officeart/2008/layout/NameandTitleOrganizationalChart"/>
    <dgm:cxn modelId="{935AFC31-16EE-4199-B655-61F1E150ACF2}" type="presOf" srcId="{042D710B-76BB-4CAE-AD72-BFB76B01786E}" destId="{E1CC332C-96C4-43A4-8CED-5D0370391AC9}" srcOrd="0" destOrd="0" presId="urn:microsoft.com/office/officeart/2008/layout/NameandTitleOrganizationalChart"/>
    <dgm:cxn modelId="{07004247-540A-4ABC-B1D8-9CA75EB7B6AD}" srcId="{04FF412F-8BC6-42BE-81F7-21A4C20AA1D2}" destId="{576E52C3-0DFE-4A88-B80B-3EEFFC847A49}" srcOrd="0" destOrd="0" parTransId="{00E0A752-C3FB-4C21-8FCB-F6DEDBE24B4D}" sibTransId="{1FCA2D57-5BD7-4514-A850-2B718B49D5AD}"/>
    <dgm:cxn modelId="{4D9DB16A-46FA-4DB1-9D11-A89F8C577230}" type="presOf" srcId="{576E52C3-0DFE-4A88-B80B-3EEFFC847A49}" destId="{243E221F-95B8-40AE-905F-1C7C558C63B7}" srcOrd="0" destOrd="0" presId="urn:microsoft.com/office/officeart/2008/layout/NameandTitleOrganizationalChart"/>
    <dgm:cxn modelId="{0208497A-BD35-4A57-B49A-D29D3568478B}" srcId="{576E52C3-0DFE-4A88-B80B-3EEFFC847A49}" destId="{A7CA6E51-D40D-492A-91DE-40B43D89EF20}" srcOrd="1" destOrd="0" parTransId="{78B1182B-3EDC-4D2D-9F61-1726CA7F963E}" sibTransId="{EF598A54-A21B-4FA0-803F-3928296E45A5}"/>
    <dgm:cxn modelId="{C3D9D17E-C57E-4F1A-996E-95EA15E94F21}" type="presOf" srcId="{1FCA2D57-5BD7-4514-A850-2B718B49D5AD}" destId="{C817DF64-6E61-45A5-8E66-A14C1D9D15C8}" srcOrd="0" destOrd="0" presId="urn:microsoft.com/office/officeart/2008/layout/NameandTitleOrganizationalChart"/>
    <dgm:cxn modelId="{73A9978F-D127-4E82-B5AC-CEFE7F20335D}" type="presOf" srcId="{7137245E-882D-4BF6-AA58-C08B9CA74ABD}" destId="{1CD28A9B-1BFA-4BF7-A673-C286B8A4E48C}" srcOrd="0" destOrd="0" presId="urn:microsoft.com/office/officeart/2008/layout/NameandTitleOrganizationalChart"/>
    <dgm:cxn modelId="{FE884A90-2462-401F-956C-D7810C6FC192}" srcId="{576E52C3-0DFE-4A88-B80B-3EEFFC847A49}" destId="{7C0C2A7D-24A7-458A-B445-875B164FBBA3}" srcOrd="0" destOrd="0" parTransId="{7137245E-882D-4BF6-AA58-C08B9CA74ABD}" sibTransId="{042D710B-76BB-4CAE-AD72-BFB76B01786E}"/>
    <dgm:cxn modelId="{D6E17FC0-FCEF-4EAA-9D74-99B88C714843}" type="presOf" srcId="{EF598A54-A21B-4FA0-803F-3928296E45A5}" destId="{F08CE37C-5CFE-4A2E-894A-735B79D1D294}" srcOrd="0" destOrd="0" presId="urn:microsoft.com/office/officeart/2008/layout/NameandTitleOrganizationalChart"/>
    <dgm:cxn modelId="{212A95CE-130C-4C7B-96A2-F6045CF08212}" type="presOf" srcId="{576E52C3-0DFE-4A88-B80B-3EEFFC847A49}" destId="{04004612-511F-4A5D-892F-E53B896F7183}" srcOrd="1" destOrd="0" presId="urn:microsoft.com/office/officeart/2008/layout/NameandTitleOrganizationalChart"/>
    <dgm:cxn modelId="{1765CDE7-AED2-47A9-A848-651C48395D59}" type="presOf" srcId="{A7CA6E51-D40D-492A-91DE-40B43D89EF20}" destId="{FA3E08BB-D797-4E50-A3D5-71DD513168E7}" srcOrd="1" destOrd="0" presId="urn:microsoft.com/office/officeart/2008/layout/NameandTitleOrganizationalChart"/>
    <dgm:cxn modelId="{B6F07A9A-624B-4599-B144-2967484B748B}" type="presParOf" srcId="{7239C326-771E-46FE-9795-F37330CFCDF6}" destId="{C6762D64-9E35-48F0-88BB-F2600D293DA7}" srcOrd="0" destOrd="0" presId="urn:microsoft.com/office/officeart/2008/layout/NameandTitleOrganizationalChart"/>
    <dgm:cxn modelId="{3313BA7C-5742-4A69-ABF2-D5A5A32F8116}" type="presParOf" srcId="{C6762D64-9E35-48F0-88BB-F2600D293DA7}" destId="{97024AD4-6A1F-4462-8A2E-3889A0E59685}" srcOrd="0" destOrd="0" presId="urn:microsoft.com/office/officeart/2008/layout/NameandTitleOrganizationalChart"/>
    <dgm:cxn modelId="{03D3B880-B06A-4ADF-86C8-CC5DDC5A3609}" type="presParOf" srcId="{97024AD4-6A1F-4462-8A2E-3889A0E59685}" destId="{243E221F-95B8-40AE-905F-1C7C558C63B7}" srcOrd="0" destOrd="0" presId="urn:microsoft.com/office/officeart/2008/layout/NameandTitleOrganizationalChart"/>
    <dgm:cxn modelId="{C40756ED-4296-49C8-A2C5-0BA33558B517}" type="presParOf" srcId="{97024AD4-6A1F-4462-8A2E-3889A0E59685}" destId="{C817DF64-6E61-45A5-8E66-A14C1D9D15C8}" srcOrd="1" destOrd="0" presId="urn:microsoft.com/office/officeart/2008/layout/NameandTitleOrganizationalChart"/>
    <dgm:cxn modelId="{21CD357C-A6E7-4528-A748-A5FB3AB01001}" type="presParOf" srcId="{97024AD4-6A1F-4462-8A2E-3889A0E59685}" destId="{04004612-511F-4A5D-892F-E53B896F7183}" srcOrd="2" destOrd="0" presId="urn:microsoft.com/office/officeart/2008/layout/NameandTitleOrganizationalChart"/>
    <dgm:cxn modelId="{CDF829DE-AB9D-4AB5-8898-AB20BF103DFE}" type="presParOf" srcId="{C6762D64-9E35-48F0-88BB-F2600D293DA7}" destId="{E4A77AA2-4687-4333-9589-843839EAFD19}" srcOrd="1" destOrd="0" presId="urn:microsoft.com/office/officeart/2008/layout/NameandTitleOrganizationalChart"/>
    <dgm:cxn modelId="{287A94D7-C2BE-47FF-AD9F-70CDEB349E48}" type="presParOf" srcId="{E4A77AA2-4687-4333-9589-843839EAFD19}" destId="{1CD28A9B-1BFA-4BF7-A673-C286B8A4E48C}" srcOrd="0" destOrd="0" presId="urn:microsoft.com/office/officeart/2008/layout/NameandTitleOrganizationalChart"/>
    <dgm:cxn modelId="{0590E527-9B97-4663-BAB5-479E269A2203}" type="presParOf" srcId="{E4A77AA2-4687-4333-9589-843839EAFD19}" destId="{CB946638-350D-4686-BBBC-E4CB681B556F}" srcOrd="1" destOrd="0" presId="urn:microsoft.com/office/officeart/2008/layout/NameandTitleOrganizationalChart"/>
    <dgm:cxn modelId="{7574D007-2A21-4B92-A69D-002E167A12FE}" type="presParOf" srcId="{CB946638-350D-4686-BBBC-E4CB681B556F}" destId="{A4452B86-6261-4CDB-9B93-6978B0EA3076}" srcOrd="0" destOrd="0" presId="urn:microsoft.com/office/officeart/2008/layout/NameandTitleOrganizationalChart"/>
    <dgm:cxn modelId="{3B739A5A-B94A-417F-AC27-F3ED54ED152E}" type="presParOf" srcId="{A4452B86-6261-4CDB-9B93-6978B0EA3076}" destId="{6FA9E3AB-AE87-46DE-B224-0839D25B6A4A}" srcOrd="0" destOrd="0" presId="urn:microsoft.com/office/officeart/2008/layout/NameandTitleOrganizationalChart"/>
    <dgm:cxn modelId="{AB831335-A80D-488E-8C07-3B606BEDA0F0}" type="presParOf" srcId="{A4452B86-6261-4CDB-9B93-6978B0EA3076}" destId="{E1CC332C-96C4-43A4-8CED-5D0370391AC9}" srcOrd="1" destOrd="0" presId="urn:microsoft.com/office/officeart/2008/layout/NameandTitleOrganizationalChart"/>
    <dgm:cxn modelId="{D1483A3D-5771-4869-9228-DF06A9967A91}" type="presParOf" srcId="{A4452B86-6261-4CDB-9B93-6978B0EA3076}" destId="{72C38183-CB58-4660-8CE3-83187CE61300}" srcOrd="2" destOrd="0" presId="urn:microsoft.com/office/officeart/2008/layout/NameandTitleOrganizationalChart"/>
    <dgm:cxn modelId="{10FC5AD6-27DF-49D8-8B68-7ABD9C84E182}" type="presParOf" srcId="{CB946638-350D-4686-BBBC-E4CB681B556F}" destId="{EB9B4B9E-62D9-4278-9DFF-83BB67950A52}" srcOrd="1" destOrd="0" presId="urn:microsoft.com/office/officeart/2008/layout/NameandTitleOrganizationalChart"/>
    <dgm:cxn modelId="{785C5868-BBD8-4EC0-B36E-1208D84929AD}" type="presParOf" srcId="{CB946638-350D-4686-BBBC-E4CB681B556F}" destId="{DD3BBD58-EEAD-4C0D-8791-73B80C959C91}" srcOrd="2" destOrd="0" presId="urn:microsoft.com/office/officeart/2008/layout/NameandTitleOrganizationalChart"/>
    <dgm:cxn modelId="{234B56D3-F66F-4A83-B19F-1C2E55FEE797}" type="presParOf" srcId="{E4A77AA2-4687-4333-9589-843839EAFD19}" destId="{3E1521C0-FE32-4687-82D2-ABA6D074859B}" srcOrd="2" destOrd="0" presId="urn:microsoft.com/office/officeart/2008/layout/NameandTitleOrganizationalChart"/>
    <dgm:cxn modelId="{0E89D973-20E7-4550-8B5E-6B958394AF28}" type="presParOf" srcId="{E4A77AA2-4687-4333-9589-843839EAFD19}" destId="{C996EF64-AD96-4CEC-81C8-8D6CD31F7EE4}" srcOrd="3" destOrd="0" presId="urn:microsoft.com/office/officeart/2008/layout/NameandTitleOrganizationalChart"/>
    <dgm:cxn modelId="{322A70FF-2812-44B1-B368-4375A444C8D0}" type="presParOf" srcId="{C996EF64-AD96-4CEC-81C8-8D6CD31F7EE4}" destId="{20A5F69D-B138-42B4-A89F-B7ABEE6988B8}" srcOrd="0" destOrd="0" presId="urn:microsoft.com/office/officeart/2008/layout/NameandTitleOrganizationalChart"/>
    <dgm:cxn modelId="{BC73AEC7-4E3A-4B37-B762-D71F6247CBCB}" type="presParOf" srcId="{20A5F69D-B138-42B4-A89F-B7ABEE6988B8}" destId="{7DE96817-5184-40AF-9D14-FD639107D692}" srcOrd="0" destOrd="0" presId="urn:microsoft.com/office/officeart/2008/layout/NameandTitleOrganizationalChart"/>
    <dgm:cxn modelId="{24D57FC1-14EB-42B1-ADC1-38141E7C17F8}" type="presParOf" srcId="{20A5F69D-B138-42B4-A89F-B7ABEE6988B8}" destId="{F08CE37C-5CFE-4A2E-894A-735B79D1D294}" srcOrd="1" destOrd="0" presId="urn:microsoft.com/office/officeart/2008/layout/NameandTitleOrganizationalChart"/>
    <dgm:cxn modelId="{7F6779D7-6C2E-4687-8598-E3F675115AEE}" type="presParOf" srcId="{20A5F69D-B138-42B4-A89F-B7ABEE6988B8}" destId="{FA3E08BB-D797-4E50-A3D5-71DD513168E7}" srcOrd="2" destOrd="0" presId="urn:microsoft.com/office/officeart/2008/layout/NameandTitleOrganizationalChart"/>
    <dgm:cxn modelId="{F54499A7-D786-4FEA-A45F-A454509F16DE}" type="presParOf" srcId="{C996EF64-AD96-4CEC-81C8-8D6CD31F7EE4}" destId="{58881F93-BB76-4621-9465-7F668E5CAEAE}" srcOrd="1" destOrd="0" presId="urn:microsoft.com/office/officeart/2008/layout/NameandTitleOrganizationalChart"/>
    <dgm:cxn modelId="{2D9A0058-903B-4391-9DE5-C525DCD7D37B}" type="presParOf" srcId="{C996EF64-AD96-4CEC-81C8-8D6CD31F7EE4}" destId="{F3A29E72-041F-4640-A82A-708EDD9AA9C5}" srcOrd="2" destOrd="0" presId="urn:microsoft.com/office/officeart/2008/layout/NameandTitleOrganizationalChart"/>
    <dgm:cxn modelId="{5D29FC71-BF80-4340-B5C2-B259A1EDE756}" type="presParOf" srcId="{C6762D64-9E35-48F0-88BB-F2600D293DA7}" destId="{32FAAC13-BC6A-4A38-B987-AC63505DD0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FF412F-8BC6-42BE-81F7-21A4C20AA1D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76E52C3-0DFE-4A88-B80B-3EEFFC847A49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SMOTE</a:t>
          </a:r>
        </a:p>
      </dgm:t>
    </dgm:pt>
    <dgm:pt modelId="{00E0A752-C3FB-4C21-8FCB-F6DEDBE24B4D}" type="parTrans" cxnId="{07004247-540A-4ABC-B1D8-9CA75EB7B6AD}">
      <dgm:prSet/>
      <dgm:spPr>
        <a:solidFill>
          <a:schemeClr val="accent1"/>
        </a:solid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1FCA2D57-5BD7-4514-A850-2B718B49D5AD}" type="sibTrans" cxnId="{07004247-540A-4ABC-B1D8-9CA75EB7B6AD}">
      <dgm:prSet/>
      <dgm:spPr/>
      <dgm:t>
        <a:bodyPr/>
        <a:lstStyle/>
        <a:p>
          <a:r>
            <a:rPr lang="fr-FR" dirty="0"/>
            <a:t>Y                      N</a:t>
          </a:r>
        </a:p>
      </dgm:t>
    </dgm:pt>
    <dgm:pt modelId="{7C0C2A7D-24A7-458A-B445-875B164FBBA3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7137245E-882D-4BF6-AA58-C08B9CA74ABD}" type="parTrans" cxnId="{FE884A90-2462-401F-956C-D7810C6FC192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042D710B-76BB-4CAE-AD72-BFB76B01786E}" type="sibTrans" cxnId="{FE884A90-2462-401F-956C-D7810C6FC192}">
      <dgm:prSet/>
      <dgm:spPr/>
      <dgm:t>
        <a:bodyPr/>
        <a:lstStyle/>
        <a:p>
          <a:r>
            <a:rPr lang="fr-FR" dirty="0"/>
            <a:t>Cas B</a:t>
          </a:r>
        </a:p>
      </dgm:t>
    </dgm:pt>
    <dgm:pt modelId="{A7CA6E51-D40D-492A-91DE-40B43D89EF20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78B1182B-3EDC-4D2D-9F61-1726CA7F963E}" type="parTrans" cxnId="{0208497A-BD35-4A57-B49A-D29D3568478B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EF598A54-A21B-4FA0-803F-3928296E45A5}" type="sibTrans" cxnId="{0208497A-BD35-4A57-B49A-D29D3568478B}">
      <dgm:prSet/>
      <dgm:spPr/>
      <dgm:t>
        <a:bodyPr/>
        <a:lstStyle/>
        <a:p>
          <a:r>
            <a:rPr lang="fr-FR" dirty="0"/>
            <a:t>Cas A</a:t>
          </a:r>
        </a:p>
      </dgm:t>
    </dgm:pt>
    <dgm:pt modelId="{7239C326-771E-46FE-9795-F37330CFCDF6}" type="pres">
      <dgm:prSet presAssocID="{04FF412F-8BC6-42BE-81F7-21A4C20AA1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6762D64-9E35-48F0-88BB-F2600D293DA7}" type="pres">
      <dgm:prSet presAssocID="{576E52C3-0DFE-4A88-B80B-3EEFFC847A49}" presName="hierRoot1" presStyleCnt="0">
        <dgm:presLayoutVars>
          <dgm:hierBranch val="init"/>
        </dgm:presLayoutVars>
      </dgm:prSet>
      <dgm:spPr/>
    </dgm:pt>
    <dgm:pt modelId="{97024AD4-6A1F-4462-8A2E-3889A0E59685}" type="pres">
      <dgm:prSet presAssocID="{576E52C3-0DFE-4A88-B80B-3EEFFC847A49}" presName="rootComposite1" presStyleCnt="0"/>
      <dgm:spPr/>
    </dgm:pt>
    <dgm:pt modelId="{243E221F-95B8-40AE-905F-1C7C558C63B7}" type="pres">
      <dgm:prSet presAssocID="{576E52C3-0DFE-4A88-B80B-3EEFFC847A49}" presName="rootText1" presStyleLbl="node0" presStyleIdx="0" presStyleCnt="1">
        <dgm:presLayoutVars>
          <dgm:chMax/>
          <dgm:chPref val="3"/>
        </dgm:presLayoutVars>
      </dgm:prSet>
      <dgm:spPr/>
    </dgm:pt>
    <dgm:pt modelId="{C817DF64-6E61-45A5-8E66-A14C1D9D15C8}" type="pres">
      <dgm:prSet presAssocID="{576E52C3-0DFE-4A88-B80B-3EEFFC847A49}" presName="titleText1" presStyleLbl="fgAcc0" presStyleIdx="0" presStyleCnt="1">
        <dgm:presLayoutVars>
          <dgm:chMax val="0"/>
          <dgm:chPref val="0"/>
        </dgm:presLayoutVars>
      </dgm:prSet>
      <dgm:spPr/>
    </dgm:pt>
    <dgm:pt modelId="{04004612-511F-4A5D-892F-E53B896F7183}" type="pres">
      <dgm:prSet presAssocID="{576E52C3-0DFE-4A88-B80B-3EEFFC847A49}" presName="rootConnector1" presStyleLbl="node1" presStyleIdx="0" presStyleCnt="2"/>
      <dgm:spPr/>
    </dgm:pt>
    <dgm:pt modelId="{E4A77AA2-4687-4333-9589-843839EAFD19}" type="pres">
      <dgm:prSet presAssocID="{576E52C3-0DFE-4A88-B80B-3EEFFC847A49}" presName="hierChild2" presStyleCnt="0"/>
      <dgm:spPr/>
    </dgm:pt>
    <dgm:pt modelId="{1CD28A9B-1BFA-4BF7-A673-C286B8A4E48C}" type="pres">
      <dgm:prSet presAssocID="{7137245E-882D-4BF6-AA58-C08B9CA74ABD}" presName="Name37" presStyleLbl="parChTrans1D2" presStyleIdx="0" presStyleCnt="2"/>
      <dgm:spPr/>
    </dgm:pt>
    <dgm:pt modelId="{CB946638-350D-4686-BBBC-E4CB681B556F}" type="pres">
      <dgm:prSet presAssocID="{7C0C2A7D-24A7-458A-B445-875B164FBBA3}" presName="hierRoot2" presStyleCnt="0">
        <dgm:presLayoutVars>
          <dgm:hierBranch val="init"/>
        </dgm:presLayoutVars>
      </dgm:prSet>
      <dgm:spPr/>
    </dgm:pt>
    <dgm:pt modelId="{A4452B86-6261-4CDB-9B93-6978B0EA3076}" type="pres">
      <dgm:prSet presAssocID="{7C0C2A7D-24A7-458A-B445-875B164FBBA3}" presName="rootComposite" presStyleCnt="0"/>
      <dgm:spPr/>
    </dgm:pt>
    <dgm:pt modelId="{6FA9E3AB-AE87-46DE-B224-0839D25B6A4A}" type="pres">
      <dgm:prSet presAssocID="{7C0C2A7D-24A7-458A-B445-875B164FBBA3}" presName="rootText" presStyleLbl="node1" presStyleIdx="0" presStyleCnt="2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E1CC332C-96C4-43A4-8CED-5D0370391AC9}" type="pres">
      <dgm:prSet presAssocID="{7C0C2A7D-24A7-458A-B445-875B164FBBA3}" presName="titleText2" presStyleLbl="fgAcc1" presStyleIdx="0" presStyleCnt="2">
        <dgm:presLayoutVars>
          <dgm:chMax val="0"/>
          <dgm:chPref val="0"/>
        </dgm:presLayoutVars>
      </dgm:prSet>
      <dgm:spPr/>
    </dgm:pt>
    <dgm:pt modelId="{72C38183-CB58-4660-8CE3-83187CE61300}" type="pres">
      <dgm:prSet presAssocID="{7C0C2A7D-24A7-458A-B445-875B164FBBA3}" presName="rootConnector" presStyleLbl="node2" presStyleIdx="0" presStyleCnt="0"/>
      <dgm:spPr/>
    </dgm:pt>
    <dgm:pt modelId="{EB9B4B9E-62D9-4278-9DFF-83BB67950A52}" type="pres">
      <dgm:prSet presAssocID="{7C0C2A7D-24A7-458A-B445-875B164FBBA3}" presName="hierChild4" presStyleCnt="0"/>
      <dgm:spPr/>
    </dgm:pt>
    <dgm:pt modelId="{DD3BBD58-EEAD-4C0D-8791-73B80C959C91}" type="pres">
      <dgm:prSet presAssocID="{7C0C2A7D-24A7-458A-B445-875B164FBBA3}" presName="hierChild5" presStyleCnt="0"/>
      <dgm:spPr/>
    </dgm:pt>
    <dgm:pt modelId="{3E1521C0-FE32-4687-82D2-ABA6D074859B}" type="pres">
      <dgm:prSet presAssocID="{78B1182B-3EDC-4D2D-9F61-1726CA7F963E}" presName="Name37" presStyleLbl="parChTrans1D2" presStyleIdx="1" presStyleCnt="2"/>
      <dgm:spPr/>
    </dgm:pt>
    <dgm:pt modelId="{C996EF64-AD96-4CEC-81C8-8D6CD31F7EE4}" type="pres">
      <dgm:prSet presAssocID="{A7CA6E51-D40D-492A-91DE-40B43D89EF20}" presName="hierRoot2" presStyleCnt="0">
        <dgm:presLayoutVars>
          <dgm:hierBranch val="init"/>
        </dgm:presLayoutVars>
      </dgm:prSet>
      <dgm:spPr/>
    </dgm:pt>
    <dgm:pt modelId="{20A5F69D-B138-42B4-A89F-B7ABEE6988B8}" type="pres">
      <dgm:prSet presAssocID="{A7CA6E51-D40D-492A-91DE-40B43D89EF20}" presName="rootComposite" presStyleCnt="0"/>
      <dgm:spPr/>
    </dgm:pt>
    <dgm:pt modelId="{7DE96817-5184-40AF-9D14-FD639107D692}" type="pres">
      <dgm:prSet presAssocID="{A7CA6E51-D40D-492A-91DE-40B43D89EF20}" presName="rootText" presStyleLbl="node1" presStyleIdx="1" presStyleCnt="2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F08CE37C-5CFE-4A2E-894A-735B79D1D294}" type="pres">
      <dgm:prSet presAssocID="{A7CA6E51-D40D-492A-91DE-40B43D89EF20}" presName="titleText2" presStyleLbl="fgAcc1" presStyleIdx="1" presStyleCnt="2">
        <dgm:presLayoutVars>
          <dgm:chMax val="0"/>
          <dgm:chPref val="0"/>
        </dgm:presLayoutVars>
      </dgm:prSet>
      <dgm:spPr/>
    </dgm:pt>
    <dgm:pt modelId="{FA3E08BB-D797-4E50-A3D5-71DD513168E7}" type="pres">
      <dgm:prSet presAssocID="{A7CA6E51-D40D-492A-91DE-40B43D89EF20}" presName="rootConnector" presStyleLbl="node2" presStyleIdx="0" presStyleCnt="0"/>
      <dgm:spPr/>
    </dgm:pt>
    <dgm:pt modelId="{58881F93-BB76-4621-9465-7F668E5CAEAE}" type="pres">
      <dgm:prSet presAssocID="{A7CA6E51-D40D-492A-91DE-40B43D89EF20}" presName="hierChild4" presStyleCnt="0"/>
      <dgm:spPr/>
    </dgm:pt>
    <dgm:pt modelId="{F3A29E72-041F-4640-A82A-708EDD9AA9C5}" type="pres">
      <dgm:prSet presAssocID="{A7CA6E51-D40D-492A-91DE-40B43D89EF20}" presName="hierChild5" presStyleCnt="0"/>
      <dgm:spPr/>
    </dgm:pt>
    <dgm:pt modelId="{32FAAC13-BC6A-4A38-B987-AC63505DD063}" type="pres">
      <dgm:prSet presAssocID="{576E52C3-0DFE-4A88-B80B-3EEFFC847A49}" presName="hierChild3" presStyleCnt="0"/>
      <dgm:spPr/>
    </dgm:pt>
  </dgm:ptLst>
  <dgm:cxnLst>
    <dgm:cxn modelId="{B8373703-3760-40F4-BEEB-5C673DF5DB1B}" type="presOf" srcId="{04FF412F-8BC6-42BE-81F7-21A4C20AA1D2}" destId="{7239C326-771E-46FE-9795-F37330CFCDF6}" srcOrd="0" destOrd="0" presId="urn:microsoft.com/office/officeart/2008/layout/NameandTitleOrganizationalChart"/>
    <dgm:cxn modelId="{4D92871C-4A67-48B3-927D-92536459C409}" type="presOf" srcId="{7C0C2A7D-24A7-458A-B445-875B164FBBA3}" destId="{6FA9E3AB-AE87-46DE-B224-0839D25B6A4A}" srcOrd="0" destOrd="0" presId="urn:microsoft.com/office/officeart/2008/layout/NameandTitleOrganizationalChart"/>
    <dgm:cxn modelId="{719BFE29-4038-4943-A8F9-58511D00B818}" type="presOf" srcId="{A7CA6E51-D40D-492A-91DE-40B43D89EF20}" destId="{7DE96817-5184-40AF-9D14-FD639107D692}" srcOrd="0" destOrd="0" presId="urn:microsoft.com/office/officeart/2008/layout/NameandTitleOrganizationalChart"/>
    <dgm:cxn modelId="{ADFE7B2F-2A60-41CE-BF20-8A22F4992CF7}" type="presOf" srcId="{78B1182B-3EDC-4D2D-9F61-1726CA7F963E}" destId="{3E1521C0-FE32-4687-82D2-ABA6D074859B}" srcOrd="0" destOrd="0" presId="urn:microsoft.com/office/officeart/2008/layout/NameandTitleOrganizationalChart"/>
    <dgm:cxn modelId="{DE993330-5CE8-4312-81CA-3CEA3B657657}" type="presOf" srcId="{7C0C2A7D-24A7-458A-B445-875B164FBBA3}" destId="{72C38183-CB58-4660-8CE3-83187CE61300}" srcOrd="1" destOrd="0" presId="urn:microsoft.com/office/officeart/2008/layout/NameandTitleOrganizationalChart"/>
    <dgm:cxn modelId="{935AFC31-16EE-4199-B655-61F1E150ACF2}" type="presOf" srcId="{042D710B-76BB-4CAE-AD72-BFB76B01786E}" destId="{E1CC332C-96C4-43A4-8CED-5D0370391AC9}" srcOrd="0" destOrd="0" presId="urn:microsoft.com/office/officeart/2008/layout/NameandTitleOrganizationalChart"/>
    <dgm:cxn modelId="{07004247-540A-4ABC-B1D8-9CA75EB7B6AD}" srcId="{04FF412F-8BC6-42BE-81F7-21A4C20AA1D2}" destId="{576E52C3-0DFE-4A88-B80B-3EEFFC847A49}" srcOrd="0" destOrd="0" parTransId="{00E0A752-C3FB-4C21-8FCB-F6DEDBE24B4D}" sibTransId="{1FCA2D57-5BD7-4514-A850-2B718B49D5AD}"/>
    <dgm:cxn modelId="{4D9DB16A-46FA-4DB1-9D11-A89F8C577230}" type="presOf" srcId="{576E52C3-0DFE-4A88-B80B-3EEFFC847A49}" destId="{243E221F-95B8-40AE-905F-1C7C558C63B7}" srcOrd="0" destOrd="0" presId="urn:microsoft.com/office/officeart/2008/layout/NameandTitleOrganizationalChart"/>
    <dgm:cxn modelId="{0208497A-BD35-4A57-B49A-D29D3568478B}" srcId="{576E52C3-0DFE-4A88-B80B-3EEFFC847A49}" destId="{A7CA6E51-D40D-492A-91DE-40B43D89EF20}" srcOrd="1" destOrd="0" parTransId="{78B1182B-3EDC-4D2D-9F61-1726CA7F963E}" sibTransId="{EF598A54-A21B-4FA0-803F-3928296E45A5}"/>
    <dgm:cxn modelId="{C3D9D17E-C57E-4F1A-996E-95EA15E94F21}" type="presOf" srcId="{1FCA2D57-5BD7-4514-A850-2B718B49D5AD}" destId="{C817DF64-6E61-45A5-8E66-A14C1D9D15C8}" srcOrd="0" destOrd="0" presId="urn:microsoft.com/office/officeart/2008/layout/NameandTitleOrganizationalChart"/>
    <dgm:cxn modelId="{73A9978F-D127-4E82-B5AC-CEFE7F20335D}" type="presOf" srcId="{7137245E-882D-4BF6-AA58-C08B9CA74ABD}" destId="{1CD28A9B-1BFA-4BF7-A673-C286B8A4E48C}" srcOrd="0" destOrd="0" presId="urn:microsoft.com/office/officeart/2008/layout/NameandTitleOrganizationalChart"/>
    <dgm:cxn modelId="{FE884A90-2462-401F-956C-D7810C6FC192}" srcId="{576E52C3-0DFE-4A88-B80B-3EEFFC847A49}" destId="{7C0C2A7D-24A7-458A-B445-875B164FBBA3}" srcOrd="0" destOrd="0" parTransId="{7137245E-882D-4BF6-AA58-C08B9CA74ABD}" sibTransId="{042D710B-76BB-4CAE-AD72-BFB76B01786E}"/>
    <dgm:cxn modelId="{D6E17FC0-FCEF-4EAA-9D74-99B88C714843}" type="presOf" srcId="{EF598A54-A21B-4FA0-803F-3928296E45A5}" destId="{F08CE37C-5CFE-4A2E-894A-735B79D1D294}" srcOrd="0" destOrd="0" presId="urn:microsoft.com/office/officeart/2008/layout/NameandTitleOrganizationalChart"/>
    <dgm:cxn modelId="{212A95CE-130C-4C7B-96A2-F6045CF08212}" type="presOf" srcId="{576E52C3-0DFE-4A88-B80B-3EEFFC847A49}" destId="{04004612-511F-4A5D-892F-E53B896F7183}" srcOrd="1" destOrd="0" presId="urn:microsoft.com/office/officeart/2008/layout/NameandTitleOrganizationalChart"/>
    <dgm:cxn modelId="{1765CDE7-AED2-47A9-A848-651C48395D59}" type="presOf" srcId="{A7CA6E51-D40D-492A-91DE-40B43D89EF20}" destId="{FA3E08BB-D797-4E50-A3D5-71DD513168E7}" srcOrd="1" destOrd="0" presId="urn:microsoft.com/office/officeart/2008/layout/NameandTitleOrganizationalChart"/>
    <dgm:cxn modelId="{B6F07A9A-624B-4599-B144-2967484B748B}" type="presParOf" srcId="{7239C326-771E-46FE-9795-F37330CFCDF6}" destId="{C6762D64-9E35-48F0-88BB-F2600D293DA7}" srcOrd="0" destOrd="0" presId="urn:microsoft.com/office/officeart/2008/layout/NameandTitleOrganizationalChart"/>
    <dgm:cxn modelId="{3313BA7C-5742-4A69-ABF2-D5A5A32F8116}" type="presParOf" srcId="{C6762D64-9E35-48F0-88BB-F2600D293DA7}" destId="{97024AD4-6A1F-4462-8A2E-3889A0E59685}" srcOrd="0" destOrd="0" presId="urn:microsoft.com/office/officeart/2008/layout/NameandTitleOrganizationalChart"/>
    <dgm:cxn modelId="{03D3B880-B06A-4ADF-86C8-CC5DDC5A3609}" type="presParOf" srcId="{97024AD4-6A1F-4462-8A2E-3889A0E59685}" destId="{243E221F-95B8-40AE-905F-1C7C558C63B7}" srcOrd="0" destOrd="0" presId="urn:microsoft.com/office/officeart/2008/layout/NameandTitleOrganizationalChart"/>
    <dgm:cxn modelId="{C40756ED-4296-49C8-A2C5-0BA33558B517}" type="presParOf" srcId="{97024AD4-6A1F-4462-8A2E-3889A0E59685}" destId="{C817DF64-6E61-45A5-8E66-A14C1D9D15C8}" srcOrd="1" destOrd="0" presId="urn:microsoft.com/office/officeart/2008/layout/NameandTitleOrganizationalChart"/>
    <dgm:cxn modelId="{21CD357C-A6E7-4528-A748-A5FB3AB01001}" type="presParOf" srcId="{97024AD4-6A1F-4462-8A2E-3889A0E59685}" destId="{04004612-511F-4A5D-892F-E53B896F7183}" srcOrd="2" destOrd="0" presId="urn:microsoft.com/office/officeart/2008/layout/NameandTitleOrganizationalChart"/>
    <dgm:cxn modelId="{CDF829DE-AB9D-4AB5-8898-AB20BF103DFE}" type="presParOf" srcId="{C6762D64-9E35-48F0-88BB-F2600D293DA7}" destId="{E4A77AA2-4687-4333-9589-843839EAFD19}" srcOrd="1" destOrd="0" presId="urn:microsoft.com/office/officeart/2008/layout/NameandTitleOrganizationalChart"/>
    <dgm:cxn modelId="{287A94D7-C2BE-47FF-AD9F-70CDEB349E48}" type="presParOf" srcId="{E4A77AA2-4687-4333-9589-843839EAFD19}" destId="{1CD28A9B-1BFA-4BF7-A673-C286B8A4E48C}" srcOrd="0" destOrd="0" presId="urn:microsoft.com/office/officeart/2008/layout/NameandTitleOrganizationalChart"/>
    <dgm:cxn modelId="{0590E527-9B97-4663-BAB5-479E269A2203}" type="presParOf" srcId="{E4A77AA2-4687-4333-9589-843839EAFD19}" destId="{CB946638-350D-4686-BBBC-E4CB681B556F}" srcOrd="1" destOrd="0" presId="urn:microsoft.com/office/officeart/2008/layout/NameandTitleOrganizationalChart"/>
    <dgm:cxn modelId="{7574D007-2A21-4B92-A69D-002E167A12FE}" type="presParOf" srcId="{CB946638-350D-4686-BBBC-E4CB681B556F}" destId="{A4452B86-6261-4CDB-9B93-6978B0EA3076}" srcOrd="0" destOrd="0" presId="urn:microsoft.com/office/officeart/2008/layout/NameandTitleOrganizationalChart"/>
    <dgm:cxn modelId="{3B739A5A-B94A-417F-AC27-F3ED54ED152E}" type="presParOf" srcId="{A4452B86-6261-4CDB-9B93-6978B0EA3076}" destId="{6FA9E3AB-AE87-46DE-B224-0839D25B6A4A}" srcOrd="0" destOrd="0" presId="urn:microsoft.com/office/officeart/2008/layout/NameandTitleOrganizationalChart"/>
    <dgm:cxn modelId="{AB831335-A80D-488E-8C07-3B606BEDA0F0}" type="presParOf" srcId="{A4452B86-6261-4CDB-9B93-6978B0EA3076}" destId="{E1CC332C-96C4-43A4-8CED-5D0370391AC9}" srcOrd="1" destOrd="0" presId="urn:microsoft.com/office/officeart/2008/layout/NameandTitleOrganizationalChart"/>
    <dgm:cxn modelId="{D1483A3D-5771-4869-9228-DF06A9967A91}" type="presParOf" srcId="{A4452B86-6261-4CDB-9B93-6978B0EA3076}" destId="{72C38183-CB58-4660-8CE3-83187CE61300}" srcOrd="2" destOrd="0" presId="urn:microsoft.com/office/officeart/2008/layout/NameandTitleOrganizationalChart"/>
    <dgm:cxn modelId="{10FC5AD6-27DF-49D8-8B68-7ABD9C84E182}" type="presParOf" srcId="{CB946638-350D-4686-BBBC-E4CB681B556F}" destId="{EB9B4B9E-62D9-4278-9DFF-83BB67950A52}" srcOrd="1" destOrd="0" presId="urn:microsoft.com/office/officeart/2008/layout/NameandTitleOrganizationalChart"/>
    <dgm:cxn modelId="{785C5868-BBD8-4EC0-B36E-1208D84929AD}" type="presParOf" srcId="{CB946638-350D-4686-BBBC-E4CB681B556F}" destId="{DD3BBD58-EEAD-4C0D-8791-73B80C959C91}" srcOrd="2" destOrd="0" presId="urn:microsoft.com/office/officeart/2008/layout/NameandTitleOrganizationalChart"/>
    <dgm:cxn modelId="{234B56D3-F66F-4A83-B19F-1C2E55FEE797}" type="presParOf" srcId="{E4A77AA2-4687-4333-9589-843839EAFD19}" destId="{3E1521C0-FE32-4687-82D2-ABA6D074859B}" srcOrd="2" destOrd="0" presId="urn:microsoft.com/office/officeart/2008/layout/NameandTitleOrganizationalChart"/>
    <dgm:cxn modelId="{0E89D973-20E7-4550-8B5E-6B958394AF28}" type="presParOf" srcId="{E4A77AA2-4687-4333-9589-843839EAFD19}" destId="{C996EF64-AD96-4CEC-81C8-8D6CD31F7EE4}" srcOrd="3" destOrd="0" presId="urn:microsoft.com/office/officeart/2008/layout/NameandTitleOrganizationalChart"/>
    <dgm:cxn modelId="{322A70FF-2812-44B1-B368-4375A444C8D0}" type="presParOf" srcId="{C996EF64-AD96-4CEC-81C8-8D6CD31F7EE4}" destId="{20A5F69D-B138-42B4-A89F-B7ABEE6988B8}" srcOrd="0" destOrd="0" presId="urn:microsoft.com/office/officeart/2008/layout/NameandTitleOrganizationalChart"/>
    <dgm:cxn modelId="{BC73AEC7-4E3A-4B37-B762-D71F6247CBCB}" type="presParOf" srcId="{20A5F69D-B138-42B4-A89F-B7ABEE6988B8}" destId="{7DE96817-5184-40AF-9D14-FD639107D692}" srcOrd="0" destOrd="0" presId="urn:microsoft.com/office/officeart/2008/layout/NameandTitleOrganizationalChart"/>
    <dgm:cxn modelId="{24D57FC1-14EB-42B1-ADC1-38141E7C17F8}" type="presParOf" srcId="{20A5F69D-B138-42B4-A89F-B7ABEE6988B8}" destId="{F08CE37C-5CFE-4A2E-894A-735B79D1D294}" srcOrd="1" destOrd="0" presId="urn:microsoft.com/office/officeart/2008/layout/NameandTitleOrganizationalChart"/>
    <dgm:cxn modelId="{7F6779D7-6C2E-4687-8598-E3F675115AEE}" type="presParOf" srcId="{20A5F69D-B138-42B4-A89F-B7ABEE6988B8}" destId="{FA3E08BB-D797-4E50-A3D5-71DD513168E7}" srcOrd="2" destOrd="0" presId="urn:microsoft.com/office/officeart/2008/layout/NameandTitleOrganizationalChart"/>
    <dgm:cxn modelId="{F54499A7-D786-4FEA-A45F-A454509F16DE}" type="presParOf" srcId="{C996EF64-AD96-4CEC-81C8-8D6CD31F7EE4}" destId="{58881F93-BB76-4621-9465-7F668E5CAEAE}" srcOrd="1" destOrd="0" presId="urn:microsoft.com/office/officeart/2008/layout/NameandTitleOrganizationalChart"/>
    <dgm:cxn modelId="{2D9A0058-903B-4391-9DE5-C525DCD7D37B}" type="presParOf" srcId="{C996EF64-AD96-4CEC-81C8-8D6CD31F7EE4}" destId="{F3A29E72-041F-4640-A82A-708EDD9AA9C5}" srcOrd="2" destOrd="0" presId="urn:microsoft.com/office/officeart/2008/layout/NameandTitleOrganizationalChart"/>
    <dgm:cxn modelId="{5D29FC71-BF80-4340-B5C2-B259A1EDE756}" type="presParOf" srcId="{C6762D64-9E35-48F0-88BB-F2600D293DA7}" destId="{32FAAC13-BC6A-4A38-B987-AC63505DD0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FF412F-8BC6-42BE-81F7-21A4C20AA1D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580102-1F06-4182-98C9-80B4BF264FA9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/>
            <a:t>FEATURE SELECTION</a:t>
          </a:r>
        </a:p>
      </dgm:t>
    </dgm:pt>
    <dgm:pt modelId="{27FFAFEE-AF8B-4E60-8C7E-3F538737AEFF}" type="parTrans" cxnId="{BDE0EBC8-9488-4A5E-95D0-2A3AB80A3F60}">
      <dgm:prSet/>
      <dgm:spPr/>
      <dgm:t>
        <a:bodyPr/>
        <a:lstStyle/>
        <a:p>
          <a:endParaRPr lang="fr-FR"/>
        </a:p>
      </dgm:t>
    </dgm:pt>
    <dgm:pt modelId="{1B956089-E595-4E60-A84B-770811B50928}" type="sibTrans" cxnId="{BDE0EBC8-9488-4A5E-95D0-2A3AB80A3F60}">
      <dgm:prSet/>
      <dgm:spPr/>
      <dgm:t>
        <a:bodyPr/>
        <a:lstStyle/>
        <a:p>
          <a:r>
            <a:rPr lang="fr-FR" dirty="0"/>
            <a:t>Y                      N</a:t>
          </a:r>
        </a:p>
      </dgm:t>
    </dgm:pt>
    <dgm:pt modelId="{5B0B10A4-231A-4E8B-8CFA-2C3C151F871E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SMOTE</a:t>
          </a:r>
        </a:p>
      </dgm:t>
    </dgm:pt>
    <dgm:pt modelId="{A44DE5B7-397C-4E7A-9EDD-E5445B836B76}" type="sibTrans" cxnId="{6F6BFD81-521B-49E4-8FCF-BD4C3E949600}">
      <dgm:prSet/>
      <dgm:spPr/>
      <dgm:t>
        <a:bodyPr/>
        <a:lstStyle/>
        <a:p>
          <a:r>
            <a:rPr lang="fr-FR" dirty="0"/>
            <a:t>Y                     N</a:t>
          </a:r>
        </a:p>
      </dgm:t>
    </dgm:pt>
    <dgm:pt modelId="{862FB4C3-7978-4FBA-B4FD-C54FC148A331}" type="parTrans" cxnId="{6F6BFD81-521B-49E4-8FCF-BD4C3E949600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576E52C3-0DFE-4A88-B80B-3EEFFC847A49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SMOTE</a:t>
          </a:r>
        </a:p>
      </dgm:t>
    </dgm:pt>
    <dgm:pt modelId="{00E0A752-C3FB-4C21-8FCB-F6DEDBE24B4D}" type="parTrans" cxnId="{07004247-540A-4ABC-B1D8-9CA75EB7B6AD}">
      <dgm:prSet/>
      <dgm:spPr>
        <a:solidFill>
          <a:schemeClr val="accent1"/>
        </a:solid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1FCA2D57-5BD7-4514-A850-2B718B49D5AD}" type="sibTrans" cxnId="{07004247-540A-4ABC-B1D8-9CA75EB7B6AD}">
      <dgm:prSet/>
      <dgm:spPr/>
      <dgm:t>
        <a:bodyPr/>
        <a:lstStyle/>
        <a:p>
          <a:r>
            <a:rPr lang="fr-FR" dirty="0"/>
            <a:t>Y                      N</a:t>
          </a:r>
        </a:p>
      </dgm:t>
    </dgm:pt>
    <dgm:pt modelId="{7C0C2A7D-24A7-458A-B445-875B164FBBA3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7137245E-882D-4BF6-AA58-C08B9CA74ABD}" type="parTrans" cxnId="{FE884A90-2462-401F-956C-D7810C6FC192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042D710B-76BB-4CAE-AD72-BFB76B01786E}" type="sibTrans" cxnId="{FE884A90-2462-401F-956C-D7810C6FC192}">
      <dgm:prSet/>
      <dgm:spPr/>
      <dgm:t>
        <a:bodyPr/>
        <a:lstStyle/>
        <a:p>
          <a:r>
            <a:rPr lang="fr-FR" dirty="0"/>
            <a:t>Cas B</a:t>
          </a:r>
        </a:p>
      </dgm:t>
    </dgm:pt>
    <dgm:pt modelId="{A7CA6E51-D40D-492A-91DE-40B43D89EF20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78B1182B-3EDC-4D2D-9F61-1726CA7F963E}" type="parTrans" cxnId="{0208497A-BD35-4A57-B49A-D29D3568478B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EF598A54-A21B-4FA0-803F-3928296E45A5}" type="sibTrans" cxnId="{0208497A-BD35-4A57-B49A-D29D3568478B}">
      <dgm:prSet/>
      <dgm:spPr/>
      <dgm:t>
        <a:bodyPr/>
        <a:lstStyle/>
        <a:p>
          <a:r>
            <a:rPr lang="fr-FR" dirty="0"/>
            <a:t>Cas A</a:t>
          </a:r>
        </a:p>
      </dgm:t>
    </dgm:pt>
    <dgm:pt modelId="{7384FC4C-173E-4008-8E20-F0D60585742C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606906E0-39F8-43C2-ADC3-C26C82DFB084}" type="parTrans" cxnId="{6D5D7AB4-CFD9-40BF-9B7B-9EF2221D0FBA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A5953315-49AF-4E6D-B325-3EA3DC73EC97}" type="sibTrans" cxnId="{6D5D7AB4-CFD9-40BF-9B7B-9EF2221D0FBA}">
      <dgm:prSet/>
      <dgm:spPr/>
      <dgm:t>
        <a:bodyPr/>
        <a:lstStyle/>
        <a:p>
          <a:r>
            <a:rPr lang="fr-FR" dirty="0"/>
            <a:t>Cas D</a:t>
          </a:r>
        </a:p>
      </dgm:t>
    </dgm:pt>
    <dgm:pt modelId="{8DA70107-CEF9-4E73-AF8F-B7D90B4B035D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57A6E8B0-4DB2-4759-9FD3-14F228F67FEC}" type="parTrans" cxnId="{3635F817-59EB-4179-BA42-4B23066BC34E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C225052F-CBC0-4613-B886-FA128565AA38}" type="sibTrans" cxnId="{3635F817-59EB-4179-BA42-4B23066BC34E}">
      <dgm:prSet/>
      <dgm:spPr/>
      <dgm:t>
        <a:bodyPr/>
        <a:lstStyle/>
        <a:p>
          <a:r>
            <a:rPr lang="fr-FR" dirty="0"/>
            <a:t>Cas C</a:t>
          </a:r>
        </a:p>
      </dgm:t>
    </dgm:pt>
    <dgm:pt modelId="{7239C326-771E-46FE-9795-F37330CFCDF6}" type="pres">
      <dgm:prSet presAssocID="{04FF412F-8BC6-42BE-81F7-21A4C20AA1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96309E-ECD5-4A09-B585-1026E5ED05BE}" type="pres">
      <dgm:prSet presAssocID="{D3580102-1F06-4182-98C9-80B4BF264FA9}" presName="hierRoot1" presStyleCnt="0">
        <dgm:presLayoutVars>
          <dgm:hierBranch val="init"/>
        </dgm:presLayoutVars>
      </dgm:prSet>
      <dgm:spPr/>
    </dgm:pt>
    <dgm:pt modelId="{E30D3688-6694-442B-B27C-6E992EC66E65}" type="pres">
      <dgm:prSet presAssocID="{D3580102-1F06-4182-98C9-80B4BF264FA9}" presName="rootComposite1" presStyleCnt="0"/>
      <dgm:spPr/>
    </dgm:pt>
    <dgm:pt modelId="{DC182243-66D0-4418-8F51-A3960084F75C}" type="pres">
      <dgm:prSet presAssocID="{D3580102-1F06-4182-98C9-80B4BF264FA9}" presName="rootText1" presStyleLbl="node0" presStyleIdx="0" presStyleCnt="1">
        <dgm:presLayoutVars>
          <dgm:chMax/>
          <dgm:chPref val="3"/>
        </dgm:presLayoutVars>
      </dgm:prSet>
      <dgm:spPr/>
    </dgm:pt>
    <dgm:pt modelId="{E2B28F22-02E4-4DDC-A83E-B53CF4EB72AC}" type="pres">
      <dgm:prSet presAssocID="{D3580102-1F06-4182-98C9-80B4BF264FA9}" presName="titleText1" presStyleLbl="fgAcc0" presStyleIdx="0" presStyleCnt="1">
        <dgm:presLayoutVars>
          <dgm:chMax val="0"/>
          <dgm:chPref val="0"/>
        </dgm:presLayoutVars>
      </dgm:prSet>
      <dgm:spPr/>
    </dgm:pt>
    <dgm:pt modelId="{1FE362F4-71FD-49EA-A0D3-956D27005E64}" type="pres">
      <dgm:prSet presAssocID="{D3580102-1F06-4182-98C9-80B4BF264FA9}" presName="rootConnector1" presStyleLbl="node1" presStyleIdx="0" presStyleCnt="6"/>
      <dgm:spPr/>
    </dgm:pt>
    <dgm:pt modelId="{2EED2692-1DCC-44CF-9F47-B5A8A1092BA3}" type="pres">
      <dgm:prSet presAssocID="{D3580102-1F06-4182-98C9-80B4BF264FA9}" presName="hierChild2" presStyleCnt="0"/>
      <dgm:spPr/>
    </dgm:pt>
    <dgm:pt modelId="{7184B9AE-FE01-4C87-A191-057E91209482}" type="pres">
      <dgm:prSet presAssocID="{862FB4C3-7978-4FBA-B4FD-C54FC148A331}" presName="Name37" presStyleLbl="parChTrans1D2" presStyleIdx="0" presStyleCnt="2"/>
      <dgm:spPr/>
    </dgm:pt>
    <dgm:pt modelId="{90B4D7DF-E686-4F53-A0B4-FBE2ECBA5161}" type="pres">
      <dgm:prSet presAssocID="{5B0B10A4-231A-4E8B-8CFA-2C3C151F871E}" presName="hierRoot2" presStyleCnt="0">
        <dgm:presLayoutVars>
          <dgm:hierBranch val="init"/>
        </dgm:presLayoutVars>
      </dgm:prSet>
      <dgm:spPr/>
    </dgm:pt>
    <dgm:pt modelId="{40777DB6-8C0D-46BF-BC89-1F720F5BF1F1}" type="pres">
      <dgm:prSet presAssocID="{5B0B10A4-231A-4E8B-8CFA-2C3C151F871E}" presName="rootComposite" presStyleCnt="0"/>
      <dgm:spPr/>
    </dgm:pt>
    <dgm:pt modelId="{32567D32-6D4E-4D51-BF21-D39176D8C93E}" type="pres">
      <dgm:prSet presAssocID="{5B0B10A4-231A-4E8B-8CFA-2C3C151F871E}" presName="rootText" presStyleLbl="node1" presStyleIdx="0" presStyleCnt="6">
        <dgm:presLayoutVars>
          <dgm:chMax/>
          <dgm:chPref val="3"/>
        </dgm:presLayoutVars>
      </dgm:prSet>
      <dgm:spPr/>
    </dgm:pt>
    <dgm:pt modelId="{5C20AC0D-167A-4993-B09B-38183E192B34}" type="pres">
      <dgm:prSet presAssocID="{5B0B10A4-231A-4E8B-8CFA-2C3C151F871E}" presName="titleText2" presStyleLbl="fgAcc1" presStyleIdx="0" presStyleCnt="6">
        <dgm:presLayoutVars>
          <dgm:chMax val="0"/>
          <dgm:chPref val="0"/>
        </dgm:presLayoutVars>
      </dgm:prSet>
      <dgm:spPr/>
    </dgm:pt>
    <dgm:pt modelId="{AD572BAE-6F18-4333-BBEE-D67408E679B8}" type="pres">
      <dgm:prSet presAssocID="{5B0B10A4-231A-4E8B-8CFA-2C3C151F871E}" presName="rootConnector" presStyleLbl="node2" presStyleIdx="0" presStyleCnt="0"/>
      <dgm:spPr/>
    </dgm:pt>
    <dgm:pt modelId="{56CA4A41-DE4B-46B6-B122-453358C7E79C}" type="pres">
      <dgm:prSet presAssocID="{5B0B10A4-231A-4E8B-8CFA-2C3C151F871E}" presName="hierChild4" presStyleCnt="0"/>
      <dgm:spPr/>
    </dgm:pt>
    <dgm:pt modelId="{7F9CA0AE-F619-433D-AD75-80385F8DB6DE}" type="pres">
      <dgm:prSet presAssocID="{606906E0-39F8-43C2-ADC3-C26C82DFB084}" presName="Name37" presStyleLbl="parChTrans1D3" presStyleIdx="0" presStyleCnt="4"/>
      <dgm:spPr/>
    </dgm:pt>
    <dgm:pt modelId="{C5122979-76EA-41E8-B648-5A53ABBEBF5E}" type="pres">
      <dgm:prSet presAssocID="{7384FC4C-173E-4008-8E20-F0D60585742C}" presName="hierRoot2" presStyleCnt="0">
        <dgm:presLayoutVars>
          <dgm:hierBranch val="init"/>
        </dgm:presLayoutVars>
      </dgm:prSet>
      <dgm:spPr/>
    </dgm:pt>
    <dgm:pt modelId="{4D2D8564-8236-4E50-A809-AFBCB1806FD8}" type="pres">
      <dgm:prSet presAssocID="{7384FC4C-173E-4008-8E20-F0D60585742C}" presName="rootComposite" presStyleCnt="0"/>
      <dgm:spPr/>
    </dgm:pt>
    <dgm:pt modelId="{D3767320-3F81-4CEF-9FCE-AA68A637D58E}" type="pres">
      <dgm:prSet presAssocID="{7384FC4C-173E-4008-8E20-F0D60585742C}" presName="rootText" presStyleLbl="node1" presStyleIdx="1" presStyleCnt="6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521FD7E3-32AD-4E9B-88BD-E189148B37A1}" type="pres">
      <dgm:prSet presAssocID="{7384FC4C-173E-4008-8E20-F0D60585742C}" presName="titleText2" presStyleLbl="fgAcc1" presStyleIdx="1" presStyleCnt="6">
        <dgm:presLayoutVars>
          <dgm:chMax val="0"/>
          <dgm:chPref val="0"/>
        </dgm:presLayoutVars>
      </dgm:prSet>
      <dgm:spPr/>
    </dgm:pt>
    <dgm:pt modelId="{B47B6CDD-4948-4561-BD13-805C83028D69}" type="pres">
      <dgm:prSet presAssocID="{7384FC4C-173E-4008-8E20-F0D60585742C}" presName="rootConnector" presStyleLbl="node3" presStyleIdx="0" presStyleCnt="0"/>
      <dgm:spPr/>
    </dgm:pt>
    <dgm:pt modelId="{0EA2083B-1C69-4BF5-8CF8-6CC13602BAA5}" type="pres">
      <dgm:prSet presAssocID="{7384FC4C-173E-4008-8E20-F0D60585742C}" presName="hierChild4" presStyleCnt="0"/>
      <dgm:spPr/>
    </dgm:pt>
    <dgm:pt modelId="{C92A8378-1BF7-4E32-9F26-344A6F5FBC8E}" type="pres">
      <dgm:prSet presAssocID="{7384FC4C-173E-4008-8E20-F0D60585742C}" presName="hierChild5" presStyleCnt="0"/>
      <dgm:spPr/>
    </dgm:pt>
    <dgm:pt modelId="{9DB90ED6-A52D-483E-9B02-3FAFB3359785}" type="pres">
      <dgm:prSet presAssocID="{57A6E8B0-4DB2-4759-9FD3-14F228F67FEC}" presName="Name37" presStyleLbl="parChTrans1D3" presStyleIdx="1" presStyleCnt="4"/>
      <dgm:spPr/>
    </dgm:pt>
    <dgm:pt modelId="{84FB979C-2AD6-4DAD-B4B3-B4483EC592F6}" type="pres">
      <dgm:prSet presAssocID="{8DA70107-CEF9-4E73-AF8F-B7D90B4B035D}" presName="hierRoot2" presStyleCnt="0">
        <dgm:presLayoutVars>
          <dgm:hierBranch val="init"/>
        </dgm:presLayoutVars>
      </dgm:prSet>
      <dgm:spPr/>
    </dgm:pt>
    <dgm:pt modelId="{4A046152-A1AA-4948-AB40-C74509B0CE7A}" type="pres">
      <dgm:prSet presAssocID="{8DA70107-CEF9-4E73-AF8F-B7D90B4B035D}" presName="rootComposite" presStyleCnt="0"/>
      <dgm:spPr/>
    </dgm:pt>
    <dgm:pt modelId="{4056FFB2-CC30-44C5-9A58-E3BCBE2FAFC1}" type="pres">
      <dgm:prSet presAssocID="{8DA70107-CEF9-4E73-AF8F-B7D90B4B035D}" presName="rootText" presStyleLbl="node1" presStyleIdx="2" presStyleCnt="6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852F57A3-97E2-42FE-A039-07550D8D9442}" type="pres">
      <dgm:prSet presAssocID="{8DA70107-CEF9-4E73-AF8F-B7D90B4B035D}" presName="titleText2" presStyleLbl="fgAcc1" presStyleIdx="2" presStyleCnt="6">
        <dgm:presLayoutVars>
          <dgm:chMax val="0"/>
          <dgm:chPref val="0"/>
        </dgm:presLayoutVars>
      </dgm:prSet>
      <dgm:spPr/>
    </dgm:pt>
    <dgm:pt modelId="{6428542F-EB74-4487-9A5E-1A2763AF98ED}" type="pres">
      <dgm:prSet presAssocID="{8DA70107-CEF9-4E73-AF8F-B7D90B4B035D}" presName="rootConnector" presStyleLbl="node3" presStyleIdx="0" presStyleCnt="0"/>
      <dgm:spPr/>
    </dgm:pt>
    <dgm:pt modelId="{304FAD72-8652-4956-8CA1-483F15776BDE}" type="pres">
      <dgm:prSet presAssocID="{8DA70107-CEF9-4E73-AF8F-B7D90B4B035D}" presName="hierChild4" presStyleCnt="0"/>
      <dgm:spPr/>
    </dgm:pt>
    <dgm:pt modelId="{A194971C-BF34-429D-BE5B-4B7D9AD48DAD}" type="pres">
      <dgm:prSet presAssocID="{8DA70107-CEF9-4E73-AF8F-B7D90B4B035D}" presName="hierChild5" presStyleCnt="0"/>
      <dgm:spPr/>
    </dgm:pt>
    <dgm:pt modelId="{16FE94A6-C02A-4F7B-9D29-70FABC92ADFC}" type="pres">
      <dgm:prSet presAssocID="{5B0B10A4-231A-4E8B-8CFA-2C3C151F871E}" presName="hierChild5" presStyleCnt="0"/>
      <dgm:spPr/>
    </dgm:pt>
    <dgm:pt modelId="{01E45EFE-AF39-4743-8DA0-4599856360D6}" type="pres">
      <dgm:prSet presAssocID="{00E0A752-C3FB-4C21-8FCB-F6DEDBE24B4D}" presName="Name37" presStyleLbl="parChTrans1D2" presStyleIdx="1" presStyleCnt="2"/>
      <dgm:spPr/>
    </dgm:pt>
    <dgm:pt modelId="{BE6A7BC6-D720-4199-92EF-E2CAF287A5F3}" type="pres">
      <dgm:prSet presAssocID="{576E52C3-0DFE-4A88-B80B-3EEFFC847A49}" presName="hierRoot2" presStyleCnt="0">
        <dgm:presLayoutVars>
          <dgm:hierBranch val="init"/>
        </dgm:presLayoutVars>
      </dgm:prSet>
      <dgm:spPr/>
    </dgm:pt>
    <dgm:pt modelId="{B2BC5A00-DCF2-4963-8A3C-C8FC0589D2A1}" type="pres">
      <dgm:prSet presAssocID="{576E52C3-0DFE-4A88-B80B-3EEFFC847A49}" presName="rootComposite" presStyleCnt="0"/>
      <dgm:spPr/>
    </dgm:pt>
    <dgm:pt modelId="{8D2A552D-AC53-49EF-A3E7-198A4DC06143}" type="pres">
      <dgm:prSet presAssocID="{576E52C3-0DFE-4A88-B80B-3EEFFC847A49}" presName="rootText" presStyleLbl="node1" presStyleIdx="3" presStyleCnt="6">
        <dgm:presLayoutVars>
          <dgm:chMax/>
          <dgm:chPref val="3"/>
        </dgm:presLayoutVars>
      </dgm:prSet>
      <dgm:spPr/>
    </dgm:pt>
    <dgm:pt modelId="{D3EB36BF-DB21-4CBA-BCF0-DFCCFE05B1BA}" type="pres">
      <dgm:prSet presAssocID="{576E52C3-0DFE-4A88-B80B-3EEFFC847A49}" presName="titleText2" presStyleLbl="fgAcc1" presStyleIdx="3" presStyleCnt="6">
        <dgm:presLayoutVars>
          <dgm:chMax val="0"/>
          <dgm:chPref val="0"/>
        </dgm:presLayoutVars>
      </dgm:prSet>
      <dgm:spPr/>
    </dgm:pt>
    <dgm:pt modelId="{6FB38C98-0FB6-4130-B2A5-DB2D8E14E72F}" type="pres">
      <dgm:prSet presAssocID="{576E52C3-0DFE-4A88-B80B-3EEFFC847A49}" presName="rootConnector" presStyleLbl="node2" presStyleIdx="0" presStyleCnt="0"/>
      <dgm:spPr/>
    </dgm:pt>
    <dgm:pt modelId="{C3E3EC05-DACC-495D-96E3-95E233738C21}" type="pres">
      <dgm:prSet presAssocID="{576E52C3-0DFE-4A88-B80B-3EEFFC847A49}" presName="hierChild4" presStyleCnt="0"/>
      <dgm:spPr/>
    </dgm:pt>
    <dgm:pt modelId="{1CD28A9B-1BFA-4BF7-A673-C286B8A4E48C}" type="pres">
      <dgm:prSet presAssocID="{7137245E-882D-4BF6-AA58-C08B9CA74ABD}" presName="Name37" presStyleLbl="parChTrans1D3" presStyleIdx="2" presStyleCnt="4"/>
      <dgm:spPr/>
    </dgm:pt>
    <dgm:pt modelId="{CB946638-350D-4686-BBBC-E4CB681B556F}" type="pres">
      <dgm:prSet presAssocID="{7C0C2A7D-24A7-458A-B445-875B164FBBA3}" presName="hierRoot2" presStyleCnt="0">
        <dgm:presLayoutVars>
          <dgm:hierBranch val="init"/>
        </dgm:presLayoutVars>
      </dgm:prSet>
      <dgm:spPr/>
    </dgm:pt>
    <dgm:pt modelId="{A4452B86-6261-4CDB-9B93-6978B0EA3076}" type="pres">
      <dgm:prSet presAssocID="{7C0C2A7D-24A7-458A-B445-875B164FBBA3}" presName="rootComposite" presStyleCnt="0"/>
      <dgm:spPr/>
    </dgm:pt>
    <dgm:pt modelId="{6FA9E3AB-AE87-46DE-B224-0839D25B6A4A}" type="pres">
      <dgm:prSet presAssocID="{7C0C2A7D-24A7-458A-B445-875B164FBBA3}" presName="rootText" presStyleLbl="node1" presStyleIdx="4" presStyleCnt="6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E1CC332C-96C4-43A4-8CED-5D0370391AC9}" type="pres">
      <dgm:prSet presAssocID="{7C0C2A7D-24A7-458A-B445-875B164FBBA3}" presName="titleText2" presStyleLbl="fgAcc1" presStyleIdx="4" presStyleCnt="6">
        <dgm:presLayoutVars>
          <dgm:chMax val="0"/>
          <dgm:chPref val="0"/>
        </dgm:presLayoutVars>
      </dgm:prSet>
      <dgm:spPr/>
    </dgm:pt>
    <dgm:pt modelId="{72C38183-CB58-4660-8CE3-83187CE61300}" type="pres">
      <dgm:prSet presAssocID="{7C0C2A7D-24A7-458A-B445-875B164FBBA3}" presName="rootConnector" presStyleLbl="node3" presStyleIdx="0" presStyleCnt="0"/>
      <dgm:spPr/>
    </dgm:pt>
    <dgm:pt modelId="{EB9B4B9E-62D9-4278-9DFF-83BB67950A52}" type="pres">
      <dgm:prSet presAssocID="{7C0C2A7D-24A7-458A-B445-875B164FBBA3}" presName="hierChild4" presStyleCnt="0"/>
      <dgm:spPr/>
    </dgm:pt>
    <dgm:pt modelId="{DD3BBD58-EEAD-4C0D-8791-73B80C959C91}" type="pres">
      <dgm:prSet presAssocID="{7C0C2A7D-24A7-458A-B445-875B164FBBA3}" presName="hierChild5" presStyleCnt="0"/>
      <dgm:spPr/>
    </dgm:pt>
    <dgm:pt modelId="{3E1521C0-FE32-4687-82D2-ABA6D074859B}" type="pres">
      <dgm:prSet presAssocID="{78B1182B-3EDC-4D2D-9F61-1726CA7F963E}" presName="Name37" presStyleLbl="parChTrans1D3" presStyleIdx="3" presStyleCnt="4"/>
      <dgm:spPr/>
    </dgm:pt>
    <dgm:pt modelId="{C996EF64-AD96-4CEC-81C8-8D6CD31F7EE4}" type="pres">
      <dgm:prSet presAssocID="{A7CA6E51-D40D-492A-91DE-40B43D89EF20}" presName="hierRoot2" presStyleCnt="0">
        <dgm:presLayoutVars>
          <dgm:hierBranch val="init"/>
        </dgm:presLayoutVars>
      </dgm:prSet>
      <dgm:spPr/>
    </dgm:pt>
    <dgm:pt modelId="{20A5F69D-B138-42B4-A89F-B7ABEE6988B8}" type="pres">
      <dgm:prSet presAssocID="{A7CA6E51-D40D-492A-91DE-40B43D89EF20}" presName="rootComposite" presStyleCnt="0"/>
      <dgm:spPr/>
    </dgm:pt>
    <dgm:pt modelId="{7DE96817-5184-40AF-9D14-FD639107D692}" type="pres">
      <dgm:prSet presAssocID="{A7CA6E51-D40D-492A-91DE-40B43D89EF20}" presName="rootText" presStyleLbl="node1" presStyleIdx="5" presStyleCnt="6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F08CE37C-5CFE-4A2E-894A-735B79D1D294}" type="pres">
      <dgm:prSet presAssocID="{A7CA6E51-D40D-492A-91DE-40B43D89EF20}" presName="titleText2" presStyleLbl="fgAcc1" presStyleIdx="5" presStyleCnt="6">
        <dgm:presLayoutVars>
          <dgm:chMax val="0"/>
          <dgm:chPref val="0"/>
        </dgm:presLayoutVars>
      </dgm:prSet>
      <dgm:spPr/>
    </dgm:pt>
    <dgm:pt modelId="{FA3E08BB-D797-4E50-A3D5-71DD513168E7}" type="pres">
      <dgm:prSet presAssocID="{A7CA6E51-D40D-492A-91DE-40B43D89EF20}" presName="rootConnector" presStyleLbl="node3" presStyleIdx="0" presStyleCnt="0"/>
      <dgm:spPr/>
    </dgm:pt>
    <dgm:pt modelId="{58881F93-BB76-4621-9465-7F668E5CAEAE}" type="pres">
      <dgm:prSet presAssocID="{A7CA6E51-D40D-492A-91DE-40B43D89EF20}" presName="hierChild4" presStyleCnt="0"/>
      <dgm:spPr/>
    </dgm:pt>
    <dgm:pt modelId="{F3A29E72-041F-4640-A82A-708EDD9AA9C5}" type="pres">
      <dgm:prSet presAssocID="{A7CA6E51-D40D-492A-91DE-40B43D89EF20}" presName="hierChild5" presStyleCnt="0"/>
      <dgm:spPr/>
    </dgm:pt>
    <dgm:pt modelId="{B687482E-30AF-4639-982C-8D8DDA92E6FE}" type="pres">
      <dgm:prSet presAssocID="{576E52C3-0DFE-4A88-B80B-3EEFFC847A49}" presName="hierChild5" presStyleCnt="0"/>
      <dgm:spPr/>
    </dgm:pt>
    <dgm:pt modelId="{28F3FC90-786A-45B0-A3B5-2F96B13D9AA8}" type="pres">
      <dgm:prSet presAssocID="{D3580102-1F06-4182-98C9-80B4BF264FA9}" presName="hierChild3" presStyleCnt="0"/>
      <dgm:spPr/>
    </dgm:pt>
  </dgm:ptLst>
  <dgm:cxnLst>
    <dgm:cxn modelId="{166BC301-BEBA-480C-9B56-8254EE5F0427}" type="presOf" srcId="{A7CA6E51-D40D-492A-91DE-40B43D89EF20}" destId="{7DE96817-5184-40AF-9D14-FD639107D692}" srcOrd="0" destOrd="0" presId="urn:microsoft.com/office/officeart/2008/layout/NameandTitleOrganizationalChart"/>
    <dgm:cxn modelId="{AA55E502-62BA-4732-98A7-4C8C5EF13B78}" type="presOf" srcId="{78B1182B-3EDC-4D2D-9F61-1726CA7F963E}" destId="{3E1521C0-FE32-4687-82D2-ABA6D074859B}" srcOrd="0" destOrd="0" presId="urn:microsoft.com/office/officeart/2008/layout/NameandTitleOrganizationalChart"/>
    <dgm:cxn modelId="{B8373703-3760-40F4-BEEB-5C673DF5DB1B}" type="presOf" srcId="{04FF412F-8BC6-42BE-81F7-21A4C20AA1D2}" destId="{7239C326-771E-46FE-9795-F37330CFCDF6}" srcOrd="0" destOrd="0" presId="urn:microsoft.com/office/officeart/2008/layout/NameandTitleOrganizationalChart"/>
    <dgm:cxn modelId="{0661B616-A8AD-4050-85B1-B0DBFA8F7685}" type="presOf" srcId="{5B0B10A4-231A-4E8B-8CFA-2C3C151F871E}" destId="{AD572BAE-6F18-4333-BBEE-D67408E679B8}" srcOrd="1" destOrd="0" presId="urn:microsoft.com/office/officeart/2008/layout/NameandTitleOrganizationalChart"/>
    <dgm:cxn modelId="{3635F817-59EB-4179-BA42-4B23066BC34E}" srcId="{5B0B10A4-231A-4E8B-8CFA-2C3C151F871E}" destId="{8DA70107-CEF9-4E73-AF8F-B7D90B4B035D}" srcOrd="1" destOrd="0" parTransId="{57A6E8B0-4DB2-4759-9FD3-14F228F67FEC}" sibTransId="{C225052F-CBC0-4613-B886-FA128565AA38}"/>
    <dgm:cxn modelId="{026BC227-B61F-497D-9D0B-3A04804A4642}" type="presOf" srcId="{576E52C3-0DFE-4A88-B80B-3EEFFC847A49}" destId="{8D2A552D-AC53-49EF-A3E7-198A4DC06143}" srcOrd="0" destOrd="0" presId="urn:microsoft.com/office/officeart/2008/layout/NameandTitleOrganizationalChart"/>
    <dgm:cxn modelId="{73D16233-E374-46FA-893C-FCA0F6B06BD0}" type="presOf" srcId="{606906E0-39F8-43C2-ADC3-C26C82DFB084}" destId="{7F9CA0AE-F619-433D-AD75-80385F8DB6DE}" srcOrd="0" destOrd="0" presId="urn:microsoft.com/office/officeart/2008/layout/NameandTitleOrganizationalChart"/>
    <dgm:cxn modelId="{CFEB2F46-F2F8-40E7-B3AF-876D8356C686}" type="presOf" srcId="{EF598A54-A21B-4FA0-803F-3928296E45A5}" destId="{F08CE37C-5CFE-4A2E-894A-735B79D1D294}" srcOrd="0" destOrd="0" presId="urn:microsoft.com/office/officeart/2008/layout/NameandTitleOrganizationalChart"/>
    <dgm:cxn modelId="{07004247-540A-4ABC-B1D8-9CA75EB7B6AD}" srcId="{D3580102-1F06-4182-98C9-80B4BF264FA9}" destId="{576E52C3-0DFE-4A88-B80B-3EEFFC847A49}" srcOrd="1" destOrd="0" parTransId="{00E0A752-C3FB-4C21-8FCB-F6DEDBE24B4D}" sibTransId="{1FCA2D57-5BD7-4514-A850-2B718B49D5AD}"/>
    <dgm:cxn modelId="{6FCEB667-A150-4E75-B226-73058EED9150}" type="presOf" srcId="{D3580102-1F06-4182-98C9-80B4BF264FA9}" destId="{1FE362F4-71FD-49EA-A0D3-956D27005E64}" srcOrd="1" destOrd="0" presId="urn:microsoft.com/office/officeart/2008/layout/NameandTitleOrganizationalChart"/>
    <dgm:cxn modelId="{DB7BF44A-8BE9-423E-B213-71618077617A}" type="presOf" srcId="{7137245E-882D-4BF6-AA58-C08B9CA74ABD}" destId="{1CD28A9B-1BFA-4BF7-A673-C286B8A4E48C}" srcOrd="0" destOrd="0" presId="urn:microsoft.com/office/officeart/2008/layout/NameandTitleOrganizationalChart"/>
    <dgm:cxn modelId="{E22DD64C-64EF-4693-9918-A06C27E0F882}" type="presOf" srcId="{C225052F-CBC0-4613-B886-FA128565AA38}" destId="{852F57A3-97E2-42FE-A039-07550D8D9442}" srcOrd="0" destOrd="0" presId="urn:microsoft.com/office/officeart/2008/layout/NameandTitleOrganizationalChart"/>
    <dgm:cxn modelId="{7BD76B6E-2E2F-420F-BCC9-D65D26A17088}" type="presOf" srcId="{D3580102-1F06-4182-98C9-80B4BF264FA9}" destId="{DC182243-66D0-4418-8F51-A3960084F75C}" srcOrd="0" destOrd="0" presId="urn:microsoft.com/office/officeart/2008/layout/NameandTitleOrganizationalChart"/>
    <dgm:cxn modelId="{52E9D571-B463-40CB-9255-28D40553260F}" type="presOf" srcId="{57A6E8B0-4DB2-4759-9FD3-14F228F67FEC}" destId="{9DB90ED6-A52D-483E-9B02-3FAFB3359785}" srcOrd="0" destOrd="0" presId="urn:microsoft.com/office/officeart/2008/layout/NameandTitleOrganizationalChart"/>
    <dgm:cxn modelId="{5FC86655-97C5-4DDC-8562-34DA11C47CC3}" type="presOf" srcId="{042D710B-76BB-4CAE-AD72-BFB76B01786E}" destId="{E1CC332C-96C4-43A4-8CED-5D0370391AC9}" srcOrd="0" destOrd="0" presId="urn:microsoft.com/office/officeart/2008/layout/NameandTitleOrganizationalChart"/>
    <dgm:cxn modelId="{4F887357-447C-4706-8BC2-5B701B5035EF}" type="presOf" srcId="{8DA70107-CEF9-4E73-AF8F-B7D90B4B035D}" destId="{6428542F-EB74-4487-9A5E-1A2763AF98ED}" srcOrd="1" destOrd="0" presId="urn:microsoft.com/office/officeart/2008/layout/NameandTitleOrganizationalChart"/>
    <dgm:cxn modelId="{0208497A-BD35-4A57-B49A-D29D3568478B}" srcId="{576E52C3-0DFE-4A88-B80B-3EEFFC847A49}" destId="{A7CA6E51-D40D-492A-91DE-40B43D89EF20}" srcOrd="1" destOrd="0" parTransId="{78B1182B-3EDC-4D2D-9F61-1726CA7F963E}" sibTransId="{EF598A54-A21B-4FA0-803F-3928296E45A5}"/>
    <dgm:cxn modelId="{7B11AE7A-C78F-45F0-9695-51BBA6314FDA}" type="presOf" srcId="{A7CA6E51-D40D-492A-91DE-40B43D89EF20}" destId="{FA3E08BB-D797-4E50-A3D5-71DD513168E7}" srcOrd="1" destOrd="0" presId="urn:microsoft.com/office/officeart/2008/layout/NameandTitleOrganizationalChart"/>
    <dgm:cxn modelId="{1972F05A-4DE6-4203-B60D-82911CE340BA}" type="presOf" srcId="{8DA70107-CEF9-4E73-AF8F-B7D90B4B035D}" destId="{4056FFB2-CC30-44C5-9A58-E3BCBE2FAFC1}" srcOrd="0" destOrd="0" presId="urn:microsoft.com/office/officeart/2008/layout/NameandTitleOrganizationalChart"/>
    <dgm:cxn modelId="{6F6BFD81-521B-49E4-8FCF-BD4C3E949600}" srcId="{D3580102-1F06-4182-98C9-80B4BF264FA9}" destId="{5B0B10A4-231A-4E8B-8CFA-2C3C151F871E}" srcOrd="0" destOrd="0" parTransId="{862FB4C3-7978-4FBA-B4FD-C54FC148A331}" sibTransId="{A44DE5B7-397C-4E7A-9EDD-E5445B836B76}"/>
    <dgm:cxn modelId="{931A618B-792A-4D87-94DD-B28FFBC7C473}" type="presOf" srcId="{A44DE5B7-397C-4E7A-9EDD-E5445B836B76}" destId="{5C20AC0D-167A-4993-B09B-38183E192B34}" srcOrd="0" destOrd="0" presId="urn:microsoft.com/office/officeart/2008/layout/NameandTitleOrganizationalChart"/>
    <dgm:cxn modelId="{8D9D438D-E8FB-4637-9987-9D6A628C45A7}" type="presOf" srcId="{576E52C3-0DFE-4A88-B80B-3EEFFC847A49}" destId="{6FB38C98-0FB6-4130-B2A5-DB2D8E14E72F}" srcOrd="1" destOrd="0" presId="urn:microsoft.com/office/officeart/2008/layout/NameandTitleOrganizationalChart"/>
    <dgm:cxn modelId="{FE884A90-2462-401F-956C-D7810C6FC192}" srcId="{576E52C3-0DFE-4A88-B80B-3EEFFC847A49}" destId="{7C0C2A7D-24A7-458A-B445-875B164FBBA3}" srcOrd="0" destOrd="0" parTransId="{7137245E-882D-4BF6-AA58-C08B9CA74ABD}" sibTransId="{042D710B-76BB-4CAE-AD72-BFB76B01786E}"/>
    <dgm:cxn modelId="{5E6B7B90-B2C5-404C-8CE4-4E5FE96FA963}" type="presOf" srcId="{00E0A752-C3FB-4C21-8FCB-F6DEDBE24B4D}" destId="{01E45EFE-AF39-4743-8DA0-4599856360D6}" srcOrd="0" destOrd="0" presId="urn:microsoft.com/office/officeart/2008/layout/NameandTitleOrganizationalChart"/>
    <dgm:cxn modelId="{B7E999B1-4C30-436F-8E59-6E7434D025DD}" type="presOf" srcId="{7384FC4C-173E-4008-8E20-F0D60585742C}" destId="{D3767320-3F81-4CEF-9FCE-AA68A637D58E}" srcOrd="0" destOrd="0" presId="urn:microsoft.com/office/officeart/2008/layout/NameandTitleOrganizationalChart"/>
    <dgm:cxn modelId="{816F22B4-FC0B-45CF-8AF9-7F6D4D3E5C67}" type="presOf" srcId="{1FCA2D57-5BD7-4514-A850-2B718B49D5AD}" destId="{D3EB36BF-DB21-4CBA-BCF0-DFCCFE05B1BA}" srcOrd="0" destOrd="0" presId="urn:microsoft.com/office/officeart/2008/layout/NameandTitleOrganizationalChart"/>
    <dgm:cxn modelId="{6D5D7AB4-CFD9-40BF-9B7B-9EF2221D0FBA}" srcId="{5B0B10A4-231A-4E8B-8CFA-2C3C151F871E}" destId="{7384FC4C-173E-4008-8E20-F0D60585742C}" srcOrd="0" destOrd="0" parTransId="{606906E0-39F8-43C2-ADC3-C26C82DFB084}" sibTransId="{A5953315-49AF-4E6D-B325-3EA3DC73EC97}"/>
    <dgm:cxn modelId="{DEF5B9BF-5364-44DA-8FD9-E5FC6256DE95}" type="presOf" srcId="{862FB4C3-7978-4FBA-B4FD-C54FC148A331}" destId="{7184B9AE-FE01-4C87-A191-057E91209482}" srcOrd="0" destOrd="0" presId="urn:microsoft.com/office/officeart/2008/layout/NameandTitleOrganizationalChart"/>
    <dgm:cxn modelId="{0D2CBCC2-D0B6-48D0-ABBA-7472D0BA357B}" type="presOf" srcId="{7C0C2A7D-24A7-458A-B445-875B164FBBA3}" destId="{72C38183-CB58-4660-8CE3-83187CE61300}" srcOrd="1" destOrd="0" presId="urn:microsoft.com/office/officeart/2008/layout/NameandTitleOrganizationalChart"/>
    <dgm:cxn modelId="{BDE0EBC8-9488-4A5E-95D0-2A3AB80A3F60}" srcId="{04FF412F-8BC6-42BE-81F7-21A4C20AA1D2}" destId="{D3580102-1F06-4182-98C9-80B4BF264FA9}" srcOrd="0" destOrd="0" parTransId="{27FFAFEE-AF8B-4E60-8C7E-3F538737AEFF}" sibTransId="{1B956089-E595-4E60-A84B-770811B50928}"/>
    <dgm:cxn modelId="{90D552C9-DC1F-4855-B39E-04793B97FC52}" type="presOf" srcId="{7C0C2A7D-24A7-458A-B445-875B164FBBA3}" destId="{6FA9E3AB-AE87-46DE-B224-0839D25B6A4A}" srcOrd="0" destOrd="0" presId="urn:microsoft.com/office/officeart/2008/layout/NameandTitleOrganizationalChart"/>
    <dgm:cxn modelId="{149164D5-760C-4E6E-9ED7-1880E60B0AA9}" type="presOf" srcId="{A5953315-49AF-4E6D-B325-3EA3DC73EC97}" destId="{521FD7E3-32AD-4E9B-88BD-E189148B37A1}" srcOrd="0" destOrd="0" presId="urn:microsoft.com/office/officeart/2008/layout/NameandTitleOrganizationalChart"/>
    <dgm:cxn modelId="{A33951E9-EF1E-49C3-ACCC-A05500C1F878}" type="presOf" srcId="{1B956089-E595-4E60-A84B-770811B50928}" destId="{E2B28F22-02E4-4DDC-A83E-B53CF4EB72AC}" srcOrd="0" destOrd="0" presId="urn:microsoft.com/office/officeart/2008/layout/NameandTitleOrganizationalChart"/>
    <dgm:cxn modelId="{22CF92EB-3A55-4246-8A4E-A8FCFDB80CDC}" type="presOf" srcId="{7384FC4C-173E-4008-8E20-F0D60585742C}" destId="{B47B6CDD-4948-4561-BD13-805C83028D69}" srcOrd="1" destOrd="0" presId="urn:microsoft.com/office/officeart/2008/layout/NameandTitleOrganizationalChart"/>
    <dgm:cxn modelId="{E41BFBF7-325C-4C27-842D-B4AFDE505783}" type="presOf" srcId="{5B0B10A4-231A-4E8B-8CFA-2C3C151F871E}" destId="{32567D32-6D4E-4D51-BF21-D39176D8C93E}" srcOrd="0" destOrd="0" presId="urn:microsoft.com/office/officeart/2008/layout/NameandTitleOrganizationalChart"/>
    <dgm:cxn modelId="{8C317D1D-5DE5-44DD-BC0B-EB9585014444}" type="presParOf" srcId="{7239C326-771E-46FE-9795-F37330CFCDF6}" destId="{0596309E-ECD5-4A09-B585-1026E5ED05BE}" srcOrd="0" destOrd="0" presId="urn:microsoft.com/office/officeart/2008/layout/NameandTitleOrganizationalChart"/>
    <dgm:cxn modelId="{B542627D-D132-4CAB-A938-F280355EA69D}" type="presParOf" srcId="{0596309E-ECD5-4A09-B585-1026E5ED05BE}" destId="{E30D3688-6694-442B-B27C-6E992EC66E65}" srcOrd="0" destOrd="0" presId="urn:microsoft.com/office/officeart/2008/layout/NameandTitleOrganizationalChart"/>
    <dgm:cxn modelId="{E8F2761D-9DD8-4C34-A99A-D3D9D3AA1D16}" type="presParOf" srcId="{E30D3688-6694-442B-B27C-6E992EC66E65}" destId="{DC182243-66D0-4418-8F51-A3960084F75C}" srcOrd="0" destOrd="0" presId="urn:microsoft.com/office/officeart/2008/layout/NameandTitleOrganizationalChart"/>
    <dgm:cxn modelId="{78F89AD9-B1EF-4796-BE05-2F5B99947B2B}" type="presParOf" srcId="{E30D3688-6694-442B-B27C-6E992EC66E65}" destId="{E2B28F22-02E4-4DDC-A83E-B53CF4EB72AC}" srcOrd="1" destOrd="0" presId="urn:microsoft.com/office/officeart/2008/layout/NameandTitleOrganizationalChart"/>
    <dgm:cxn modelId="{2B7145CD-B90C-47CA-A2BE-93C6F6A715B9}" type="presParOf" srcId="{E30D3688-6694-442B-B27C-6E992EC66E65}" destId="{1FE362F4-71FD-49EA-A0D3-956D27005E64}" srcOrd="2" destOrd="0" presId="urn:microsoft.com/office/officeart/2008/layout/NameandTitleOrganizationalChart"/>
    <dgm:cxn modelId="{6B092965-6F0C-4320-B036-324ECD20B20E}" type="presParOf" srcId="{0596309E-ECD5-4A09-B585-1026E5ED05BE}" destId="{2EED2692-1DCC-44CF-9F47-B5A8A1092BA3}" srcOrd="1" destOrd="0" presId="urn:microsoft.com/office/officeart/2008/layout/NameandTitleOrganizationalChart"/>
    <dgm:cxn modelId="{3633C811-647A-42A0-AAD5-531677694EBB}" type="presParOf" srcId="{2EED2692-1DCC-44CF-9F47-B5A8A1092BA3}" destId="{7184B9AE-FE01-4C87-A191-057E91209482}" srcOrd="0" destOrd="0" presId="urn:microsoft.com/office/officeart/2008/layout/NameandTitleOrganizationalChart"/>
    <dgm:cxn modelId="{438C1D67-6B20-4920-B48A-7A231EC747B4}" type="presParOf" srcId="{2EED2692-1DCC-44CF-9F47-B5A8A1092BA3}" destId="{90B4D7DF-E686-4F53-A0B4-FBE2ECBA5161}" srcOrd="1" destOrd="0" presId="urn:microsoft.com/office/officeart/2008/layout/NameandTitleOrganizationalChart"/>
    <dgm:cxn modelId="{20CD5683-521C-479F-8FC3-8CCA76094CD2}" type="presParOf" srcId="{90B4D7DF-E686-4F53-A0B4-FBE2ECBA5161}" destId="{40777DB6-8C0D-46BF-BC89-1F720F5BF1F1}" srcOrd="0" destOrd="0" presId="urn:microsoft.com/office/officeart/2008/layout/NameandTitleOrganizationalChart"/>
    <dgm:cxn modelId="{C1172071-DB77-4806-A829-88F9F27A1808}" type="presParOf" srcId="{40777DB6-8C0D-46BF-BC89-1F720F5BF1F1}" destId="{32567D32-6D4E-4D51-BF21-D39176D8C93E}" srcOrd="0" destOrd="0" presId="urn:microsoft.com/office/officeart/2008/layout/NameandTitleOrganizationalChart"/>
    <dgm:cxn modelId="{84DA601F-537B-4409-8245-99835163BECE}" type="presParOf" srcId="{40777DB6-8C0D-46BF-BC89-1F720F5BF1F1}" destId="{5C20AC0D-167A-4993-B09B-38183E192B34}" srcOrd="1" destOrd="0" presId="urn:microsoft.com/office/officeart/2008/layout/NameandTitleOrganizationalChart"/>
    <dgm:cxn modelId="{88507E39-933A-4E5F-AAE0-9ECD901ADA2A}" type="presParOf" srcId="{40777DB6-8C0D-46BF-BC89-1F720F5BF1F1}" destId="{AD572BAE-6F18-4333-BBEE-D67408E679B8}" srcOrd="2" destOrd="0" presId="urn:microsoft.com/office/officeart/2008/layout/NameandTitleOrganizationalChart"/>
    <dgm:cxn modelId="{4AD77D9E-3358-44B2-AB0D-E1CBB64616F5}" type="presParOf" srcId="{90B4D7DF-E686-4F53-A0B4-FBE2ECBA5161}" destId="{56CA4A41-DE4B-46B6-B122-453358C7E79C}" srcOrd="1" destOrd="0" presId="urn:microsoft.com/office/officeart/2008/layout/NameandTitleOrganizationalChart"/>
    <dgm:cxn modelId="{59C10488-773C-407F-9677-13270482C66C}" type="presParOf" srcId="{56CA4A41-DE4B-46B6-B122-453358C7E79C}" destId="{7F9CA0AE-F619-433D-AD75-80385F8DB6DE}" srcOrd="0" destOrd="0" presId="urn:microsoft.com/office/officeart/2008/layout/NameandTitleOrganizationalChart"/>
    <dgm:cxn modelId="{1A80ED19-7BFC-4B72-ACC0-B1C55BFD4ED1}" type="presParOf" srcId="{56CA4A41-DE4B-46B6-B122-453358C7E79C}" destId="{C5122979-76EA-41E8-B648-5A53ABBEBF5E}" srcOrd="1" destOrd="0" presId="urn:microsoft.com/office/officeart/2008/layout/NameandTitleOrganizationalChart"/>
    <dgm:cxn modelId="{FDF10144-4802-477C-8383-837A025E167D}" type="presParOf" srcId="{C5122979-76EA-41E8-B648-5A53ABBEBF5E}" destId="{4D2D8564-8236-4E50-A809-AFBCB1806FD8}" srcOrd="0" destOrd="0" presId="urn:microsoft.com/office/officeart/2008/layout/NameandTitleOrganizationalChart"/>
    <dgm:cxn modelId="{14650B36-15CE-4B0F-ABC6-B4EF7D468D90}" type="presParOf" srcId="{4D2D8564-8236-4E50-A809-AFBCB1806FD8}" destId="{D3767320-3F81-4CEF-9FCE-AA68A637D58E}" srcOrd="0" destOrd="0" presId="urn:microsoft.com/office/officeart/2008/layout/NameandTitleOrganizationalChart"/>
    <dgm:cxn modelId="{8BC1941F-CDEF-499D-9396-70F5002C3FB8}" type="presParOf" srcId="{4D2D8564-8236-4E50-A809-AFBCB1806FD8}" destId="{521FD7E3-32AD-4E9B-88BD-E189148B37A1}" srcOrd="1" destOrd="0" presId="urn:microsoft.com/office/officeart/2008/layout/NameandTitleOrganizationalChart"/>
    <dgm:cxn modelId="{2FA553BE-F36C-4231-980E-F789EE1C209D}" type="presParOf" srcId="{4D2D8564-8236-4E50-A809-AFBCB1806FD8}" destId="{B47B6CDD-4948-4561-BD13-805C83028D69}" srcOrd="2" destOrd="0" presId="urn:microsoft.com/office/officeart/2008/layout/NameandTitleOrganizationalChart"/>
    <dgm:cxn modelId="{C42E007B-6BA2-4D06-802A-07FB855F8DCD}" type="presParOf" srcId="{C5122979-76EA-41E8-B648-5A53ABBEBF5E}" destId="{0EA2083B-1C69-4BF5-8CF8-6CC13602BAA5}" srcOrd="1" destOrd="0" presId="urn:microsoft.com/office/officeart/2008/layout/NameandTitleOrganizationalChart"/>
    <dgm:cxn modelId="{7B2E4054-480B-443F-A9F5-19135055FFD3}" type="presParOf" srcId="{C5122979-76EA-41E8-B648-5A53ABBEBF5E}" destId="{C92A8378-1BF7-4E32-9F26-344A6F5FBC8E}" srcOrd="2" destOrd="0" presId="urn:microsoft.com/office/officeart/2008/layout/NameandTitleOrganizationalChart"/>
    <dgm:cxn modelId="{69F52EA4-1634-4B02-8D83-F773EE363BE6}" type="presParOf" srcId="{56CA4A41-DE4B-46B6-B122-453358C7E79C}" destId="{9DB90ED6-A52D-483E-9B02-3FAFB3359785}" srcOrd="2" destOrd="0" presId="urn:microsoft.com/office/officeart/2008/layout/NameandTitleOrganizationalChart"/>
    <dgm:cxn modelId="{63C2A1F7-1BED-4883-BD9D-F1B10DCB1B43}" type="presParOf" srcId="{56CA4A41-DE4B-46B6-B122-453358C7E79C}" destId="{84FB979C-2AD6-4DAD-B4B3-B4483EC592F6}" srcOrd="3" destOrd="0" presId="urn:microsoft.com/office/officeart/2008/layout/NameandTitleOrganizationalChart"/>
    <dgm:cxn modelId="{115D1889-A56F-445B-B162-739F75B90877}" type="presParOf" srcId="{84FB979C-2AD6-4DAD-B4B3-B4483EC592F6}" destId="{4A046152-A1AA-4948-AB40-C74509B0CE7A}" srcOrd="0" destOrd="0" presId="urn:microsoft.com/office/officeart/2008/layout/NameandTitleOrganizationalChart"/>
    <dgm:cxn modelId="{B8E20B5B-6B1D-4DDF-9003-5761A182B4EA}" type="presParOf" srcId="{4A046152-A1AA-4948-AB40-C74509B0CE7A}" destId="{4056FFB2-CC30-44C5-9A58-E3BCBE2FAFC1}" srcOrd="0" destOrd="0" presId="urn:microsoft.com/office/officeart/2008/layout/NameandTitleOrganizationalChart"/>
    <dgm:cxn modelId="{8E62A5B4-1DF1-474A-83F8-7389A833B9D2}" type="presParOf" srcId="{4A046152-A1AA-4948-AB40-C74509B0CE7A}" destId="{852F57A3-97E2-42FE-A039-07550D8D9442}" srcOrd="1" destOrd="0" presId="urn:microsoft.com/office/officeart/2008/layout/NameandTitleOrganizationalChart"/>
    <dgm:cxn modelId="{20B08E0E-EE0D-4CD0-AC4B-DC2205895133}" type="presParOf" srcId="{4A046152-A1AA-4948-AB40-C74509B0CE7A}" destId="{6428542F-EB74-4487-9A5E-1A2763AF98ED}" srcOrd="2" destOrd="0" presId="urn:microsoft.com/office/officeart/2008/layout/NameandTitleOrganizationalChart"/>
    <dgm:cxn modelId="{0C74D72B-D995-4485-AAD5-B93A839B79D2}" type="presParOf" srcId="{84FB979C-2AD6-4DAD-B4B3-B4483EC592F6}" destId="{304FAD72-8652-4956-8CA1-483F15776BDE}" srcOrd="1" destOrd="0" presId="urn:microsoft.com/office/officeart/2008/layout/NameandTitleOrganizationalChart"/>
    <dgm:cxn modelId="{E0376728-43D8-43AA-B94A-0C038182A038}" type="presParOf" srcId="{84FB979C-2AD6-4DAD-B4B3-B4483EC592F6}" destId="{A194971C-BF34-429D-BE5B-4B7D9AD48DAD}" srcOrd="2" destOrd="0" presId="urn:microsoft.com/office/officeart/2008/layout/NameandTitleOrganizationalChart"/>
    <dgm:cxn modelId="{21EC5113-A715-4305-B24D-357785135C21}" type="presParOf" srcId="{90B4D7DF-E686-4F53-A0B4-FBE2ECBA5161}" destId="{16FE94A6-C02A-4F7B-9D29-70FABC92ADFC}" srcOrd="2" destOrd="0" presId="urn:microsoft.com/office/officeart/2008/layout/NameandTitleOrganizationalChart"/>
    <dgm:cxn modelId="{E62D82D2-7F02-46AF-9990-8E5D2B133E2A}" type="presParOf" srcId="{2EED2692-1DCC-44CF-9F47-B5A8A1092BA3}" destId="{01E45EFE-AF39-4743-8DA0-4599856360D6}" srcOrd="2" destOrd="0" presId="urn:microsoft.com/office/officeart/2008/layout/NameandTitleOrganizationalChart"/>
    <dgm:cxn modelId="{48314533-3248-4882-A81F-08261DC7C5AF}" type="presParOf" srcId="{2EED2692-1DCC-44CF-9F47-B5A8A1092BA3}" destId="{BE6A7BC6-D720-4199-92EF-E2CAF287A5F3}" srcOrd="3" destOrd="0" presId="urn:microsoft.com/office/officeart/2008/layout/NameandTitleOrganizationalChart"/>
    <dgm:cxn modelId="{FB5DC5E1-5156-46B8-A7E8-4F2AF2F0940E}" type="presParOf" srcId="{BE6A7BC6-D720-4199-92EF-E2CAF287A5F3}" destId="{B2BC5A00-DCF2-4963-8A3C-C8FC0589D2A1}" srcOrd="0" destOrd="0" presId="urn:microsoft.com/office/officeart/2008/layout/NameandTitleOrganizationalChart"/>
    <dgm:cxn modelId="{B7B00220-474A-4BB3-A866-1CB67BC9397B}" type="presParOf" srcId="{B2BC5A00-DCF2-4963-8A3C-C8FC0589D2A1}" destId="{8D2A552D-AC53-49EF-A3E7-198A4DC06143}" srcOrd="0" destOrd="0" presId="urn:microsoft.com/office/officeart/2008/layout/NameandTitleOrganizationalChart"/>
    <dgm:cxn modelId="{63CAD4CE-1CE2-439C-B98B-278D194B6010}" type="presParOf" srcId="{B2BC5A00-DCF2-4963-8A3C-C8FC0589D2A1}" destId="{D3EB36BF-DB21-4CBA-BCF0-DFCCFE05B1BA}" srcOrd="1" destOrd="0" presId="urn:microsoft.com/office/officeart/2008/layout/NameandTitleOrganizationalChart"/>
    <dgm:cxn modelId="{D2FFFF8D-BB48-4356-B4DE-26875D98362E}" type="presParOf" srcId="{B2BC5A00-DCF2-4963-8A3C-C8FC0589D2A1}" destId="{6FB38C98-0FB6-4130-B2A5-DB2D8E14E72F}" srcOrd="2" destOrd="0" presId="urn:microsoft.com/office/officeart/2008/layout/NameandTitleOrganizationalChart"/>
    <dgm:cxn modelId="{10D8FC81-DB07-46FB-88C0-03BD37108D10}" type="presParOf" srcId="{BE6A7BC6-D720-4199-92EF-E2CAF287A5F3}" destId="{C3E3EC05-DACC-495D-96E3-95E233738C21}" srcOrd="1" destOrd="0" presId="urn:microsoft.com/office/officeart/2008/layout/NameandTitleOrganizationalChart"/>
    <dgm:cxn modelId="{585197C8-3ED4-4E1C-A183-32E1DFE65A53}" type="presParOf" srcId="{C3E3EC05-DACC-495D-96E3-95E233738C21}" destId="{1CD28A9B-1BFA-4BF7-A673-C286B8A4E48C}" srcOrd="0" destOrd="0" presId="urn:microsoft.com/office/officeart/2008/layout/NameandTitleOrganizationalChart"/>
    <dgm:cxn modelId="{BE54E3EC-8BD2-4F60-A181-41D68B6728BE}" type="presParOf" srcId="{C3E3EC05-DACC-495D-96E3-95E233738C21}" destId="{CB946638-350D-4686-BBBC-E4CB681B556F}" srcOrd="1" destOrd="0" presId="urn:microsoft.com/office/officeart/2008/layout/NameandTitleOrganizationalChart"/>
    <dgm:cxn modelId="{53E977B8-9AB7-41C1-9ED1-B3897C27B3C6}" type="presParOf" srcId="{CB946638-350D-4686-BBBC-E4CB681B556F}" destId="{A4452B86-6261-4CDB-9B93-6978B0EA3076}" srcOrd="0" destOrd="0" presId="urn:microsoft.com/office/officeart/2008/layout/NameandTitleOrganizationalChart"/>
    <dgm:cxn modelId="{F5EE355E-A9DA-41D2-8019-A261FF1CBC0B}" type="presParOf" srcId="{A4452B86-6261-4CDB-9B93-6978B0EA3076}" destId="{6FA9E3AB-AE87-46DE-B224-0839D25B6A4A}" srcOrd="0" destOrd="0" presId="urn:microsoft.com/office/officeart/2008/layout/NameandTitleOrganizationalChart"/>
    <dgm:cxn modelId="{6B8DBB49-3A5E-4DC8-8AA5-8C6AF71DC404}" type="presParOf" srcId="{A4452B86-6261-4CDB-9B93-6978B0EA3076}" destId="{E1CC332C-96C4-43A4-8CED-5D0370391AC9}" srcOrd="1" destOrd="0" presId="urn:microsoft.com/office/officeart/2008/layout/NameandTitleOrganizationalChart"/>
    <dgm:cxn modelId="{851460D0-8829-49D0-8C67-FD9B874828DF}" type="presParOf" srcId="{A4452B86-6261-4CDB-9B93-6978B0EA3076}" destId="{72C38183-CB58-4660-8CE3-83187CE61300}" srcOrd="2" destOrd="0" presId="urn:microsoft.com/office/officeart/2008/layout/NameandTitleOrganizationalChart"/>
    <dgm:cxn modelId="{03E03B88-FA3B-445A-8EF2-6A2254794689}" type="presParOf" srcId="{CB946638-350D-4686-BBBC-E4CB681B556F}" destId="{EB9B4B9E-62D9-4278-9DFF-83BB67950A52}" srcOrd="1" destOrd="0" presId="urn:microsoft.com/office/officeart/2008/layout/NameandTitleOrganizationalChart"/>
    <dgm:cxn modelId="{63E40353-484C-46C4-8C1D-4A885D72787C}" type="presParOf" srcId="{CB946638-350D-4686-BBBC-E4CB681B556F}" destId="{DD3BBD58-EEAD-4C0D-8791-73B80C959C91}" srcOrd="2" destOrd="0" presId="urn:microsoft.com/office/officeart/2008/layout/NameandTitleOrganizationalChart"/>
    <dgm:cxn modelId="{F3BAB1B2-56C0-4637-AC65-7C8F3FBCF52F}" type="presParOf" srcId="{C3E3EC05-DACC-495D-96E3-95E233738C21}" destId="{3E1521C0-FE32-4687-82D2-ABA6D074859B}" srcOrd="2" destOrd="0" presId="urn:microsoft.com/office/officeart/2008/layout/NameandTitleOrganizationalChart"/>
    <dgm:cxn modelId="{A89919B3-DAD3-4888-A7B2-BD46C4B2B3F7}" type="presParOf" srcId="{C3E3EC05-DACC-495D-96E3-95E233738C21}" destId="{C996EF64-AD96-4CEC-81C8-8D6CD31F7EE4}" srcOrd="3" destOrd="0" presId="urn:microsoft.com/office/officeart/2008/layout/NameandTitleOrganizationalChart"/>
    <dgm:cxn modelId="{DD9CA794-628F-4CCC-8AA3-0C75C711A3F7}" type="presParOf" srcId="{C996EF64-AD96-4CEC-81C8-8D6CD31F7EE4}" destId="{20A5F69D-B138-42B4-A89F-B7ABEE6988B8}" srcOrd="0" destOrd="0" presId="urn:microsoft.com/office/officeart/2008/layout/NameandTitleOrganizationalChart"/>
    <dgm:cxn modelId="{6F8BFE9C-F254-4D67-BECF-855CEE9CE0A6}" type="presParOf" srcId="{20A5F69D-B138-42B4-A89F-B7ABEE6988B8}" destId="{7DE96817-5184-40AF-9D14-FD639107D692}" srcOrd="0" destOrd="0" presId="urn:microsoft.com/office/officeart/2008/layout/NameandTitleOrganizationalChart"/>
    <dgm:cxn modelId="{578D242B-3EA9-4D7D-9D09-599EA50CBD8E}" type="presParOf" srcId="{20A5F69D-B138-42B4-A89F-B7ABEE6988B8}" destId="{F08CE37C-5CFE-4A2E-894A-735B79D1D294}" srcOrd="1" destOrd="0" presId="urn:microsoft.com/office/officeart/2008/layout/NameandTitleOrganizationalChart"/>
    <dgm:cxn modelId="{1268068B-C0BE-4674-A147-778923EF93A6}" type="presParOf" srcId="{20A5F69D-B138-42B4-A89F-B7ABEE6988B8}" destId="{FA3E08BB-D797-4E50-A3D5-71DD513168E7}" srcOrd="2" destOrd="0" presId="urn:microsoft.com/office/officeart/2008/layout/NameandTitleOrganizationalChart"/>
    <dgm:cxn modelId="{022F358E-4E71-4882-9898-02D5A04AD10B}" type="presParOf" srcId="{C996EF64-AD96-4CEC-81C8-8D6CD31F7EE4}" destId="{58881F93-BB76-4621-9465-7F668E5CAEAE}" srcOrd="1" destOrd="0" presId="urn:microsoft.com/office/officeart/2008/layout/NameandTitleOrganizationalChart"/>
    <dgm:cxn modelId="{5CBED5FE-6FA3-49F8-AC1B-B58894ACC071}" type="presParOf" srcId="{C996EF64-AD96-4CEC-81C8-8D6CD31F7EE4}" destId="{F3A29E72-041F-4640-A82A-708EDD9AA9C5}" srcOrd="2" destOrd="0" presId="urn:microsoft.com/office/officeart/2008/layout/NameandTitleOrganizationalChart"/>
    <dgm:cxn modelId="{8A62C131-0C27-48AE-8F6D-F8652E7A9867}" type="presParOf" srcId="{BE6A7BC6-D720-4199-92EF-E2CAF287A5F3}" destId="{B687482E-30AF-4639-982C-8D8DDA92E6FE}" srcOrd="2" destOrd="0" presId="urn:microsoft.com/office/officeart/2008/layout/NameandTitleOrganizationalChart"/>
    <dgm:cxn modelId="{B2F7952A-E685-4667-A75D-FA39FA35CED2}" type="presParOf" srcId="{0596309E-ECD5-4A09-B585-1026E5ED05BE}" destId="{28F3FC90-786A-45B0-A3B5-2F96B13D9AA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F412F-8BC6-42BE-81F7-21A4C20AA1D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580102-1F06-4182-98C9-80B4BF264FA9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/>
            <a:t>FEATURE SELECTION</a:t>
          </a:r>
        </a:p>
      </dgm:t>
    </dgm:pt>
    <dgm:pt modelId="{27FFAFEE-AF8B-4E60-8C7E-3F538737AEFF}" type="parTrans" cxnId="{BDE0EBC8-9488-4A5E-95D0-2A3AB80A3F60}">
      <dgm:prSet/>
      <dgm:spPr/>
      <dgm:t>
        <a:bodyPr/>
        <a:lstStyle/>
        <a:p>
          <a:endParaRPr lang="fr-FR"/>
        </a:p>
      </dgm:t>
    </dgm:pt>
    <dgm:pt modelId="{1B956089-E595-4E60-A84B-770811B50928}" type="sibTrans" cxnId="{BDE0EBC8-9488-4A5E-95D0-2A3AB80A3F60}">
      <dgm:prSet/>
      <dgm:spPr/>
      <dgm:t>
        <a:bodyPr/>
        <a:lstStyle/>
        <a:p>
          <a:r>
            <a:rPr lang="fr-FR" dirty="0"/>
            <a:t>Y                      N</a:t>
          </a:r>
        </a:p>
      </dgm:t>
    </dgm:pt>
    <dgm:pt modelId="{5B0B10A4-231A-4E8B-8CFA-2C3C151F871E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SMOTE</a:t>
          </a:r>
        </a:p>
      </dgm:t>
    </dgm:pt>
    <dgm:pt modelId="{A44DE5B7-397C-4E7A-9EDD-E5445B836B76}" type="sibTrans" cxnId="{6F6BFD81-521B-49E4-8FCF-BD4C3E949600}">
      <dgm:prSet/>
      <dgm:spPr/>
      <dgm:t>
        <a:bodyPr/>
        <a:lstStyle/>
        <a:p>
          <a:r>
            <a:rPr lang="fr-FR" dirty="0"/>
            <a:t>Y                     N</a:t>
          </a:r>
        </a:p>
      </dgm:t>
    </dgm:pt>
    <dgm:pt modelId="{862FB4C3-7978-4FBA-B4FD-C54FC148A331}" type="parTrans" cxnId="{6F6BFD81-521B-49E4-8FCF-BD4C3E949600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576E52C3-0DFE-4A88-B80B-3EEFFC847A49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SMOTE</a:t>
          </a:r>
        </a:p>
      </dgm:t>
    </dgm:pt>
    <dgm:pt modelId="{00E0A752-C3FB-4C21-8FCB-F6DEDBE24B4D}" type="parTrans" cxnId="{07004247-540A-4ABC-B1D8-9CA75EB7B6AD}">
      <dgm:prSet/>
      <dgm:spPr>
        <a:solidFill>
          <a:schemeClr val="accent1"/>
        </a:solid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1FCA2D57-5BD7-4514-A850-2B718B49D5AD}" type="sibTrans" cxnId="{07004247-540A-4ABC-B1D8-9CA75EB7B6AD}">
      <dgm:prSet/>
      <dgm:spPr/>
      <dgm:t>
        <a:bodyPr/>
        <a:lstStyle/>
        <a:p>
          <a:r>
            <a:rPr lang="fr-FR" dirty="0"/>
            <a:t>Y                      N</a:t>
          </a:r>
        </a:p>
      </dgm:t>
    </dgm:pt>
    <dgm:pt modelId="{7C0C2A7D-24A7-458A-B445-875B164FBBA3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7137245E-882D-4BF6-AA58-C08B9CA74ABD}" type="parTrans" cxnId="{FE884A90-2462-401F-956C-D7810C6FC192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042D710B-76BB-4CAE-AD72-BFB76B01786E}" type="sibTrans" cxnId="{FE884A90-2462-401F-956C-D7810C6FC192}">
      <dgm:prSet/>
      <dgm:spPr/>
      <dgm:t>
        <a:bodyPr/>
        <a:lstStyle/>
        <a:p>
          <a:r>
            <a:rPr lang="fr-FR" dirty="0"/>
            <a:t>Cas B</a:t>
          </a:r>
        </a:p>
      </dgm:t>
    </dgm:pt>
    <dgm:pt modelId="{A7CA6E51-D40D-492A-91DE-40B43D89EF20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78B1182B-3EDC-4D2D-9F61-1726CA7F963E}" type="parTrans" cxnId="{0208497A-BD35-4A57-B49A-D29D3568478B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EF598A54-A21B-4FA0-803F-3928296E45A5}" type="sibTrans" cxnId="{0208497A-BD35-4A57-B49A-D29D3568478B}">
      <dgm:prSet/>
      <dgm:spPr/>
      <dgm:t>
        <a:bodyPr/>
        <a:lstStyle/>
        <a:p>
          <a:r>
            <a:rPr lang="fr-FR" dirty="0"/>
            <a:t>Cas A</a:t>
          </a:r>
        </a:p>
      </dgm:t>
    </dgm:pt>
    <dgm:pt modelId="{7384FC4C-173E-4008-8E20-F0D60585742C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606906E0-39F8-43C2-ADC3-C26C82DFB084}" type="parTrans" cxnId="{6D5D7AB4-CFD9-40BF-9B7B-9EF2221D0FBA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A5953315-49AF-4E6D-B325-3EA3DC73EC97}" type="sibTrans" cxnId="{6D5D7AB4-CFD9-40BF-9B7B-9EF2221D0FBA}">
      <dgm:prSet/>
      <dgm:spPr/>
      <dgm:t>
        <a:bodyPr/>
        <a:lstStyle/>
        <a:p>
          <a:r>
            <a:rPr lang="fr-FR" dirty="0"/>
            <a:t>Cas D</a:t>
          </a:r>
        </a:p>
      </dgm:t>
    </dgm:pt>
    <dgm:pt modelId="{8DA70107-CEF9-4E73-AF8F-B7D90B4B035D}">
      <dgm:prSet/>
      <dgm:spPr/>
      <dgm:t>
        <a:bodyPr/>
        <a:lstStyle/>
        <a:p>
          <a:r>
            <a:rPr lang="fr-FR" dirty="0" err="1"/>
            <a:t>Kfold</a:t>
          </a:r>
          <a:endParaRPr lang="fr-FR" dirty="0"/>
        </a:p>
      </dgm:t>
    </dgm:pt>
    <dgm:pt modelId="{57A6E8B0-4DB2-4759-9FD3-14F228F67FEC}" type="parTrans" cxnId="{3635F817-59EB-4179-BA42-4B23066BC34E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fr-FR"/>
        </a:p>
      </dgm:t>
    </dgm:pt>
    <dgm:pt modelId="{C225052F-CBC0-4613-B886-FA128565AA38}" type="sibTrans" cxnId="{3635F817-59EB-4179-BA42-4B23066BC34E}">
      <dgm:prSet/>
      <dgm:spPr/>
      <dgm:t>
        <a:bodyPr/>
        <a:lstStyle/>
        <a:p>
          <a:r>
            <a:rPr lang="fr-FR" dirty="0"/>
            <a:t>Cas C</a:t>
          </a:r>
        </a:p>
      </dgm:t>
    </dgm:pt>
    <dgm:pt modelId="{7239C326-771E-46FE-9795-F37330CFCDF6}" type="pres">
      <dgm:prSet presAssocID="{04FF412F-8BC6-42BE-81F7-21A4C20AA1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96309E-ECD5-4A09-B585-1026E5ED05BE}" type="pres">
      <dgm:prSet presAssocID="{D3580102-1F06-4182-98C9-80B4BF264FA9}" presName="hierRoot1" presStyleCnt="0">
        <dgm:presLayoutVars>
          <dgm:hierBranch val="init"/>
        </dgm:presLayoutVars>
      </dgm:prSet>
      <dgm:spPr/>
    </dgm:pt>
    <dgm:pt modelId="{E30D3688-6694-442B-B27C-6E992EC66E65}" type="pres">
      <dgm:prSet presAssocID="{D3580102-1F06-4182-98C9-80B4BF264FA9}" presName="rootComposite1" presStyleCnt="0"/>
      <dgm:spPr/>
    </dgm:pt>
    <dgm:pt modelId="{DC182243-66D0-4418-8F51-A3960084F75C}" type="pres">
      <dgm:prSet presAssocID="{D3580102-1F06-4182-98C9-80B4BF264FA9}" presName="rootText1" presStyleLbl="node0" presStyleIdx="0" presStyleCnt="1">
        <dgm:presLayoutVars>
          <dgm:chMax/>
          <dgm:chPref val="3"/>
        </dgm:presLayoutVars>
      </dgm:prSet>
      <dgm:spPr/>
    </dgm:pt>
    <dgm:pt modelId="{E2B28F22-02E4-4DDC-A83E-B53CF4EB72AC}" type="pres">
      <dgm:prSet presAssocID="{D3580102-1F06-4182-98C9-80B4BF264FA9}" presName="titleText1" presStyleLbl="fgAcc0" presStyleIdx="0" presStyleCnt="1">
        <dgm:presLayoutVars>
          <dgm:chMax val="0"/>
          <dgm:chPref val="0"/>
        </dgm:presLayoutVars>
      </dgm:prSet>
      <dgm:spPr/>
    </dgm:pt>
    <dgm:pt modelId="{1FE362F4-71FD-49EA-A0D3-956D27005E64}" type="pres">
      <dgm:prSet presAssocID="{D3580102-1F06-4182-98C9-80B4BF264FA9}" presName="rootConnector1" presStyleLbl="node1" presStyleIdx="0" presStyleCnt="6"/>
      <dgm:spPr/>
    </dgm:pt>
    <dgm:pt modelId="{2EED2692-1DCC-44CF-9F47-B5A8A1092BA3}" type="pres">
      <dgm:prSet presAssocID="{D3580102-1F06-4182-98C9-80B4BF264FA9}" presName="hierChild2" presStyleCnt="0"/>
      <dgm:spPr/>
    </dgm:pt>
    <dgm:pt modelId="{7184B9AE-FE01-4C87-A191-057E91209482}" type="pres">
      <dgm:prSet presAssocID="{862FB4C3-7978-4FBA-B4FD-C54FC148A331}" presName="Name37" presStyleLbl="parChTrans1D2" presStyleIdx="0" presStyleCnt="2"/>
      <dgm:spPr/>
    </dgm:pt>
    <dgm:pt modelId="{90B4D7DF-E686-4F53-A0B4-FBE2ECBA5161}" type="pres">
      <dgm:prSet presAssocID="{5B0B10A4-231A-4E8B-8CFA-2C3C151F871E}" presName="hierRoot2" presStyleCnt="0">
        <dgm:presLayoutVars>
          <dgm:hierBranch val="init"/>
        </dgm:presLayoutVars>
      </dgm:prSet>
      <dgm:spPr/>
    </dgm:pt>
    <dgm:pt modelId="{40777DB6-8C0D-46BF-BC89-1F720F5BF1F1}" type="pres">
      <dgm:prSet presAssocID="{5B0B10A4-231A-4E8B-8CFA-2C3C151F871E}" presName="rootComposite" presStyleCnt="0"/>
      <dgm:spPr/>
    </dgm:pt>
    <dgm:pt modelId="{32567D32-6D4E-4D51-BF21-D39176D8C93E}" type="pres">
      <dgm:prSet presAssocID="{5B0B10A4-231A-4E8B-8CFA-2C3C151F871E}" presName="rootText" presStyleLbl="node1" presStyleIdx="0" presStyleCnt="6">
        <dgm:presLayoutVars>
          <dgm:chMax/>
          <dgm:chPref val="3"/>
        </dgm:presLayoutVars>
      </dgm:prSet>
      <dgm:spPr/>
    </dgm:pt>
    <dgm:pt modelId="{5C20AC0D-167A-4993-B09B-38183E192B34}" type="pres">
      <dgm:prSet presAssocID="{5B0B10A4-231A-4E8B-8CFA-2C3C151F871E}" presName="titleText2" presStyleLbl="fgAcc1" presStyleIdx="0" presStyleCnt="6">
        <dgm:presLayoutVars>
          <dgm:chMax val="0"/>
          <dgm:chPref val="0"/>
        </dgm:presLayoutVars>
      </dgm:prSet>
      <dgm:spPr/>
    </dgm:pt>
    <dgm:pt modelId="{AD572BAE-6F18-4333-BBEE-D67408E679B8}" type="pres">
      <dgm:prSet presAssocID="{5B0B10A4-231A-4E8B-8CFA-2C3C151F871E}" presName="rootConnector" presStyleLbl="node2" presStyleIdx="0" presStyleCnt="0"/>
      <dgm:spPr/>
    </dgm:pt>
    <dgm:pt modelId="{56CA4A41-DE4B-46B6-B122-453358C7E79C}" type="pres">
      <dgm:prSet presAssocID="{5B0B10A4-231A-4E8B-8CFA-2C3C151F871E}" presName="hierChild4" presStyleCnt="0"/>
      <dgm:spPr/>
    </dgm:pt>
    <dgm:pt modelId="{7F9CA0AE-F619-433D-AD75-80385F8DB6DE}" type="pres">
      <dgm:prSet presAssocID="{606906E0-39F8-43C2-ADC3-C26C82DFB084}" presName="Name37" presStyleLbl="parChTrans1D3" presStyleIdx="0" presStyleCnt="4"/>
      <dgm:spPr/>
    </dgm:pt>
    <dgm:pt modelId="{C5122979-76EA-41E8-B648-5A53ABBEBF5E}" type="pres">
      <dgm:prSet presAssocID="{7384FC4C-173E-4008-8E20-F0D60585742C}" presName="hierRoot2" presStyleCnt="0">
        <dgm:presLayoutVars>
          <dgm:hierBranch val="init"/>
        </dgm:presLayoutVars>
      </dgm:prSet>
      <dgm:spPr/>
    </dgm:pt>
    <dgm:pt modelId="{4D2D8564-8236-4E50-A809-AFBCB1806FD8}" type="pres">
      <dgm:prSet presAssocID="{7384FC4C-173E-4008-8E20-F0D60585742C}" presName="rootComposite" presStyleCnt="0"/>
      <dgm:spPr/>
    </dgm:pt>
    <dgm:pt modelId="{D3767320-3F81-4CEF-9FCE-AA68A637D58E}" type="pres">
      <dgm:prSet presAssocID="{7384FC4C-173E-4008-8E20-F0D60585742C}" presName="rootText" presStyleLbl="node1" presStyleIdx="1" presStyleCnt="6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521FD7E3-32AD-4E9B-88BD-E189148B37A1}" type="pres">
      <dgm:prSet presAssocID="{7384FC4C-173E-4008-8E20-F0D60585742C}" presName="titleText2" presStyleLbl="fgAcc1" presStyleIdx="1" presStyleCnt="6">
        <dgm:presLayoutVars>
          <dgm:chMax val="0"/>
          <dgm:chPref val="0"/>
        </dgm:presLayoutVars>
      </dgm:prSet>
      <dgm:spPr/>
    </dgm:pt>
    <dgm:pt modelId="{B47B6CDD-4948-4561-BD13-805C83028D69}" type="pres">
      <dgm:prSet presAssocID="{7384FC4C-173E-4008-8E20-F0D60585742C}" presName="rootConnector" presStyleLbl="node3" presStyleIdx="0" presStyleCnt="0"/>
      <dgm:spPr/>
    </dgm:pt>
    <dgm:pt modelId="{0EA2083B-1C69-4BF5-8CF8-6CC13602BAA5}" type="pres">
      <dgm:prSet presAssocID="{7384FC4C-173E-4008-8E20-F0D60585742C}" presName="hierChild4" presStyleCnt="0"/>
      <dgm:spPr/>
    </dgm:pt>
    <dgm:pt modelId="{C92A8378-1BF7-4E32-9F26-344A6F5FBC8E}" type="pres">
      <dgm:prSet presAssocID="{7384FC4C-173E-4008-8E20-F0D60585742C}" presName="hierChild5" presStyleCnt="0"/>
      <dgm:spPr/>
    </dgm:pt>
    <dgm:pt modelId="{9DB90ED6-A52D-483E-9B02-3FAFB3359785}" type="pres">
      <dgm:prSet presAssocID="{57A6E8B0-4DB2-4759-9FD3-14F228F67FEC}" presName="Name37" presStyleLbl="parChTrans1D3" presStyleIdx="1" presStyleCnt="4"/>
      <dgm:spPr/>
    </dgm:pt>
    <dgm:pt modelId="{84FB979C-2AD6-4DAD-B4B3-B4483EC592F6}" type="pres">
      <dgm:prSet presAssocID="{8DA70107-CEF9-4E73-AF8F-B7D90B4B035D}" presName="hierRoot2" presStyleCnt="0">
        <dgm:presLayoutVars>
          <dgm:hierBranch val="init"/>
        </dgm:presLayoutVars>
      </dgm:prSet>
      <dgm:spPr/>
    </dgm:pt>
    <dgm:pt modelId="{4A046152-A1AA-4948-AB40-C74509B0CE7A}" type="pres">
      <dgm:prSet presAssocID="{8DA70107-CEF9-4E73-AF8F-B7D90B4B035D}" presName="rootComposite" presStyleCnt="0"/>
      <dgm:spPr/>
    </dgm:pt>
    <dgm:pt modelId="{4056FFB2-CC30-44C5-9A58-E3BCBE2FAFC1}" type="pres">
      <dgm:prSet presAssocID="{8DA70107-CEF9-4E73-AF8F-B7D90B4B035D}" presName="rootText" presStyleLbl="node1" presStyleIdx="2" presStyleCnt="6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852F57A3-97E2-42FE-A039-07550D8D9442}" type="pres">
      <dgm:prSet presAssocID="{8DA70107-CEF9-4E73-AF8F-B7D90B4B035D}" presName="titleText2" presStyleLbl="fgAcc1" presStyleIdx="2" presStyleCnt="6">
        <dgm:presLayoutVars>
          <dgm:chMax val="0"/>
          <dgm:chPref val="0"/>
        </dgm:presLayoutVars>
      </dgm:prSet>
      <dgm:spPr/>
    </dgm:pt>
    <dgm:pt modelId="{6428542F-EB74-4487-9A5E-1A2763AF98ED}" type="pres">
      <dgm:prSet presAssocID="{8DA70107-CEF9-4E73-AF8F-B7D90B4B035D}" presName="rootConnector" presStyleLbl="node3" presStyleIdx="0" presStyleCnt="0"/>
      <dgm:spPr/>
    </dgm:pt>
    <dgm:pt modelId="{304FAD72-8652-4956-8CA1-483F15776BDE}" type="pres">
      <dgm:prSet presAssocID="{8DA70107-CEF9-4E73-AF8F-B7D90B4B035D}" presName="hierChild4" presStyleCnt="0"/>
      <dgm:spPr/>
    </dgm:pt>
    <dgm:pt modelId="{A194971C-BF34-429D-BE5B-4B7D9AD48DAD}" type="pres">
      <dgm:prSet presAssocID="{8DA70107-CEF9-4E73-AF8F-B7D90B4B035D}" presName="hierChild5" presStyleCnt="0"/>
      <dgm:spPr/>
    </dgm:pt>
    <dgm:pt modelId="{16FE94A6-C02A-4F7B-9D29-70FABC92ADFC}" type="pres">
      <dgm:prSet presAssocID="{5B0B10A4-231A-4E8B-8CFA-2C3C151F871E}" presName="hierChild5" presStyleCnt="0"/>
      <dgm:spPr/>
    </dgm:pt>
    <dgm:pt modelId="{01E45EFE-AF39-4743-8DA0-4599856360D6}" type="pres">
      <dgm:prSet presAssocID="{00E0A752-C3FB-4C21-8FCB-F6DEDBE24B4D}" presName="Name37" presStyleLbl="parChTrans1D2" presStyleIdx="1" presStyleCnt="2"/>
      <dgm:spPr/>
    </dgm:pt>
    <dgm:pt modelId="{BE6A7BC6-D720-4199-92EF-E2CAF287A5F3}" type="pres">
      <dgm:prSet presAssocID="{576E52C3-0DFE-4A88-B80B-3EEFFC847A49}" presName="hierRoot2" presStyleCnt="0">
        <dgm:presLayoutVars>
          <dgm:hierBranch val="init"/>
        </dgm:presLayoutVars>
      </dgm:prSet>
      <dgm:spPr/>
    </dgm:pt>
    <dgm:pt modelId="{B2BC5A00-DCF2-4963-8A3C-C8FC0589D2A1}" type="pres">
      <dgm:prSet presAssocID="{576E52C3-0DFE-4A88-B80B-3EEFFC847A49}" presName="rootComposite" presStyleCnt="0"/>
      <dgm:spPr/>
    </dgm:pt>
    <dgm:pt modelId="{8D2A552D-AC53-49EF-A3E7-198A4DC06143}" type="pres">
      <dgm:prSet presAssocID="{576E52C3-0DFE-4A88-B80B-3EEFFC847A49}" presName="rootText" presStyleLbl="node1" presStyleIdx="3" presStyleCnt="6">
        <dgm:presLayoutVars>
          <dgm:chMax/>
          <dgm:chPref val="3"/>
        </dgm:presLayoutVars>
      </dgm:prSet>
      <dgm:spPr/>
    </dgm:pt>
    <dgm:pt modelId="{D3EB36BF-DB21-4CBA-BCF0-DFCCFE05B1BA}" type="pres">
      <dgm:prSet presAssocID="{576E52C3-0DFE-4A88-B80B-3EEFFC847A49}" presName="titleText2" presStyleLbl="fgAcc1" presStyleIdx="3" presStyleCnt="6">
        <dgm:presLayoutVars>
          <dgm:chMax val="0"/>
          <dgm:chPref val="0"/>
        </dgm:presLayoutVars>
      </dgm:prSet>
      <dgm:spPr/>
    </dgm:pt>
    <dgm:pt modelId="{6FB38C98-0FB6-4130-B2A5-DB2D8E14E72F}" type="pres">
      <dgm:prSet presAssocID="{576E52C3-0DFE-4A88-B80B-3EEFFC847A49}" presName="rootConnector" presStyleLbl="node2" presStyleIdx="0" presStyleCnt="0"/>
      <dgm:spPr/>
    </dgm:pt>
    <dgm:pt modelId="{C3E3EC05-DACC-495D-96E3-95E233738C21}" type="pres">
      <dgm:prSet presAssocID="{576E52C3-0DFE-4A88-B80B-3EEFFC847A49}" presName="hierChild4" presStyleCnt="0"/>
      <dgm:spPr/>
    </dgm:pt>
    <dgm:pt modelId="{1CD28A9B-1BFA-4BF7-A673-C286B8A4E48C}" type="pres">
      <dgm:prSet presAssocID="{7137245E-882D-4BF6-AA58-C08B9CA74ABD}" presName="Name37" presStyleLbl="parChTrans1D3" presStyleIdx="2" presStyleCnt="4"/>
      <dgm:spPr/>
    </dgm:pt>
    <dgm:pt modelId="{CB946638-350D-4686-BBBC-E4CB681B556F}" type="pres">
      <dgm:prSet presAssocID="{7C0C2A7D-24A7-458A-B445-875B164FBBA3}" presName="hierRoot2" presStyleCnt="0">
        <dgm:presLayoutVars>
          <dgm:hierBranch val="init"/>
        </dgm:presLayoutVars>
      </dgm:prSet>
      <dgm:spPr/>
    </dgm:pt>
    <dgm:pt modelId="{A4452B86-6261-4CDB-9B93-6978B0EA3076}" type="pres">
      <dgm:prSet presAssocID="{7C0C2A7D-24A7-458A-B445-875B164FBBA3}" presName="rootComposite" presStyleCnt="0"/>
      <dgm:spPr/>
    </dgm:pt>
    <dgm:pt modelId="{6FA9E3AB-AE87-46DE-B224-0839D25B6A4A}" type="pres">
      <dgm:prSet presAssocID="{7C0C2A7D-24A7-458A-B445-875B164FBBA3}" presName="rootText" presStyleLbl="node1" presStyleIdx="4" presStyleCnt="6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E1CC332C-96C4-43A4-8CED-5D0370391AC9}" type="pres">
      <dgm:prSet presAssocID="{7C0C2A7D-24A7-458A-B445-875B164FBBA3}" presName="titleText2" presStyleLbl="fgAcc1" presStyleIdx="4" presStyleCnt="6">
        <dgm:presLayoutVars>
          <dgm:chMax val="0"/>
          <dgm:chPref val="0"/>
        </dgm:presLayoutVars>
      </dgm:prSet>
      <dgm:spPr/>
    </dgm:pt>
    <dgm:pt modelId="{72C38183-CB58-4660-8CE3-83187CE61300}" type="pres">
      <dgm:prSet presAssocID="{7C0C2A7D-24A7-458A-B445-875B164FBBA3}" presName="rootConnector" presStyleLbl="node3" presStyleIdx="0" presStyleCnt="0"/>
      <dgm:spPr/>
    </dgm:pt>
    <dgm:pt modelId="{EB9B4B9E-62D9-4278-9DFF-83BB67950A52}" type="pres">
      <dgm:prSet presAssocID="{7C0C2A7D-24A7-458A-B445-875B164FBBA3}" presName="hierChild4" presStyleCnt="0"/>
      <dgm:spPr/>
    </dgm:pt>
    <dgm:pt modelId="{DD3BBD58-EEAD-4C0D-8791-73B80C959C91}" type="pres">
      <dgm:prSet presAssocID="{7C0C2A7D-24A7-458A-B445-875B164FBBA3}" presName="hierChild5" presStyleCnt="0"/>
      <dgm:spPr/>
    </dgm:pt>
    <dgm:pt modelId="{3E1521C0-FE32-4687-82D2-ABA6D074859B}" type="pres">
      <dgm:prSet presAssocID="{78B1182B-3EDC-4D2D-9F61-1726CA7F963E}" presName="Name37" presStyleLbl="parChTrans1D3" presStyleIdx="3" presStyleCnt="4"/>
      <dgm:spPr/>
    </dgm:pt>
    <dgm:pt modelId="{C996EF64-AD96-4CEC-81C8-8D6CD31F7EE4}" type="pres">
      <dgm:prSet presAssocID="{A7CA6E51-D40D-492A-91DE-40B43D89EF20}" presName="hierRoot2" presStyleCnt="0">
        <dgm:presLayoutVars>
          <dgm:hierBranch val="init"/>
        </dgm:presLayoutVars>
      </dgm:prSet>
      <dgm:spPr/>
    </dgm:pt>
    <dgm:pt modelId="{20A5F69D-B138-42B4-A89F-B7ABEE6988B8}" type="pres">
      <dgm:prSet presAssocID="{A7CA6E51-D40D-492A-91DE-40B43D89EF20}" presName="rootComposite" presStyleCnt="0"/>
      <dgm:spPr/>
    </dgm:pt>
    <dgm:pt modelId="{7DE96817-5184-40AF-9D14-FD639107D692}" type="pres">
      <dgm:prSet presAssocID="{A7CA6E51-D40D-492A-91DE-40B43D89EF20}" presName="rootText" presStyleLbl="node1" presStyleIdx="5" presStyleCnt="6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F08CE37C-5CFE-4A2E-894A-735B79D1D294}" type="pres">
      <dgm:prSet presAssocID="{A7CA6E51-D40D-492A-91DE-40B43D89EF20}" presName="titleText2" presStyleLbl="fgAcc1" presStyleIdx="5" presStyleCnt="6">
        <dgm:presLayoutVars>
          <dgm:chMax val="0"/>
          <dgm:chPref val="0"/>
        </dgm:presLayoutVars>
      </dgm:prSet>
      <dgm:spPr/>
    </dgm:pt>
    <dgm:pt modelId="{FA3E08BB-D797-4E50-A3D5-71DD513168E7}" type="pres">
      <dgm:prSet presAssocID="{A7CA6E51-D40D-492A-91DE-40B43D89EF20}" presName="rootConnector" presStyleLbl="node3" presStyleIdx="0" presStyleCnt="0"/>
      <dgm:spPr/>
    </dgm:pt>
    <dgm:pt modelId="{58881F93-BB76-4621-9465-7F668E5CAEAE}" type="pres">
      <dgm:prSet presAssocID="{A7CA6E51-D40D-492A-91DE-40B43D89EF20}" presName="hierChild4" presStyleCnt="0"/>
      <dgm:spPr/>
    </dgm:pt>
    <dgm:pt modelId="{F3A29E72-041F-4640-A82A-708EDD9AA9C5}" type="pres">
      <dgm:prSet presAssocID="{A7CA6E51-D40D-492A-91DE-40B43D89EF20}" presName="hierChild5" presStyleCnt="0"/>
      <dgm:spPr/>
    </dgm:pt>
    <dgm:pt modelId="{B687482E-30AF-4639-982C-8D8DDA92E6FE}" type="pres">
      <dgm:prSet presAssocID="{576E52C3-0DFE-4A88-B80B-3EEFFC847A49}" presName="hierChild5" presStyleCnt="0"/>
      <dgm:spPr/>
    </dgm:pt>
    <dgm:pt modelId="{28F3FC90-786A-45B0-A3B5-2F96B13D9AA8}" type="pres">
      <dgm:prSet presAssocID="{D3580102-1F06-4182-98C9-80B4BF264FA9}" presName="hierChild3" presStyleCnt="0"/>
      <dgm:spPr/>
    </dgm:pt>
  </dgm:ptLst>
  <dgm:cxnLst>
    <dgm:cxn modelId="{166BC301-BEBA-480C-9B56-8254EE5F0427}" type="presOf" srcId="{A7CA6E51-D40D-492A-91DE-40B43D89EF20}" destId="{7DE96817-5184-40AF-9D14-FD639107D692}" srcOrd="0" destOrd="0" presId="urn:microsoft.com/office/officeart/2008/layout/NameandTitleOrganizationalChart"/>
    <dgm:cxn modelId="{AA55E502-62BA-4732-98A7-4C8C5EF13B78}" type="presOf" srcId="{78B1182B-3EDC-4D2D-9F61-1726CA7F963E}" destId="{3E1521C0-FE32-4687-82D2-ABA6D074859B}" srcOrd="0" destOrd="0" presId="urn:microsoft.com/office/officeart/2008/layout/NameandTitleOrganizationalChart"/>
    <dgm:cxn modelId="{B8373703-3760-40F4-BEEB-5C673DF5DB1B}" type="presOf" srcId="{04FF412F-8BC6-42BE-81F7-21A4C20AA1D2}" destId="{7239C326-771E-46FE-9795-F37330CFCDF6}" srcOrd="0" destOrd="0" presId="urn:microsoft.com/office/officeart/2008/layout/NameandTitleOrganizationalChart"/>
    <dgm:cxn modelId="{0661B616-A8AD-4050-85B1-B0DBFA8F7685}" type="presOf" srcId="{5B0B10A4-231A-4E8B-8CFA-2C3C151F871E}" destId="{AD572BAE-6F18-4333-BBEE-D67408E679B8}" srcOrd="1" destOrd="0" presId="urn:microsoft.com/office/officeart/2008/layout/NameandTitleOrganizationalChart"/>
    <dgm:cxn modelId="{3635F817-59EB-4179-BA42-4B23066BC34E}" srcId="{5B0B10A4-231A-4E8B-8CFA-2C3C151F871E}" destId="{8DA70107-CEF9-4E73-AF8F-B7D90B4B035D}" srcOrd="1" destOrd="0" parTransId="{57A6E8B0-4DB2-4759-9FD3-14F228F67FEC}" sibTransId="{C225052F-CBC0-4613-B886-FA128565AA38}"/>
    <dgm:cxn modelId="{026BC227-B61F-497D-9D0B-3A04804A4642}" type="presOf" srcId="{576E52C3-0DFE-4A88-B80B-3EEFFC847A49}" destId="{8D2A552D-AC53-49EF-A3E7-198A4DC06143}" srcOrd="0" destOrd="0" presId="urn:microsoft.com/office/officeart/2008/layout/NameandTitleOrganizationalChart"/>
    <dgm:cxn modelId="{73D16233-E374-46FA-893C-FCA0F6B06BD0}" type="presOf" srcId="{606906E0-39F8-43C2-ADC3-C26C82DFB084}" destId="{7F9CA0AE-F619-433D-AD75-80385F8DB6DE}" srcOrd="0" destOrd="0" presId="urn:microsoft.com/office/officeart/2008/layout/NameandTitleOrganizationalChart"/>
    <dgm:cxn modelId="{CFEB2F46-F2F8-40E7-B3AF-876D8356C686}" type="presOf" srcId="{EF598A54-A21B-4FA0-803F-3928296E45A5}" destId="{F08CE37C-5CFE-4A2E-894A-735B79D1D294}" srcOrd="0" destOrd="0" presId="urn:microsoft.com/office/officeart/2008/layout/NameandTitleOrganizationalChart"/>
    <dgm:cxn modelId="{07004247-540A-4ABC-B1D8-9CA75EB7B6AD}" srcId="{D3580102-1F06-4182-98C9-80B4BF264FA9}" destId="{576E52C3-0DFE-4A88-B80B-3EEFFC847A49}" srcOrd="1" destOrd="0" parTransId="{00E0A752-C3FB-4C21-8FCB-F6DEDBE24B4D}" sibTransId="{1FCA2D57-5BD7-4514-A850-2B718B49D5AD}"/>
    <dgm:cxn modelId="{6FCEB667-A150-4E75-B226-73058EED9150}" type="presOf" srcId="{D3580102-1F06-4182-98C9-80B4BF264FA9}" destId="{1FE362F4-71FD-49EA-A0D3-956D27005E64}" srcOrd="1" destOrd="0" presId="urn:microsoft.com/office/officeart/2008/layout/NameandTitleOrganizationalChart"/>
    <dgm:cxn modelId="{DB7BF44A-8BE9-423E-B213-71618077617A}" type="presOf" srcId="{7137245E-882D-4BF6-AA58-C08B9CA74ABD}" destId="{1CD28A9B-1BFA-4BF7-A673-C286B8A4E48C}" srcOrd="0" destOrd="0" presId="urn:microsoft.com/office/officeart/2008/layout/NameandTitleOrganizationalChart"/>
    <dgm:cxn modelId="{E22DD64C-64EF-4693-9918-A06C27E0F882}" type="presOf" srcId="{C225052F-CBC0-4613-B886-FA128565AA38}" destId="{852F57A3-97E2-42FE-A039-07550D8D9442}" srcOrd="0" destOrd="0" presId="urn:microsoft.com/office/officeart/2008/layout/NameandTitleOrganizationalChart"/>
    <dgm:cxn modelId="{7BD76B6E-2E2F-420F-BCC9-D65D26A17088}" type="presOf" srcId="{D3580102-1F06-4182-98C9-80B4BF264FA9}" destId="{DC182243-66D0-4418-8F51-A3960084F75C}" srcOrd="0" destOrd="0" presId="urn:microsoft.com/office/officeart/2008/layout/NameandTitleOrganizationalChart"/>
    <dgm:cxn modelId="{52E9D571-B463-40CB-9255-28D40553260F}" type="presOf" srcId="{57A6E8B0-4DB2-4759-9FD3-14F228F67FEC}" destId="{9DB90ED6-A52D-483E-9B02-3FAFB3359785}" srcOrd="0" destOrd="0" presId="urn:microsoft.com/office/officeart/2008/layout/NameandTitleOrganizationalChart"/>
    <dgm:cxn modelId="{5FC86655-97C5-4DDC-8562-34DA11C47CC3}" type="presOf" srcId="{042D710B-76BB-4CAE-AD72-BFB76B01786E}" destId="{E1CC332C-96C4-43A4-8CED-5D0370391AC9}" srcOrd="0" destOrd="0" presId="urn:microsoft.com/office/officeart/2008/layout/NameandTitleOrganizationalChart"/>
    <dgm:cxn modelId="{4F887357-447C-4706-8BC2-5B701B5035EF}" type="presOf" srcId="{8DA70107-CEF9-4E73-AF8F-B7D90B4B035D}" destId="{6428542F-EB74-4487-9A5E-1A2763AF98ED}" srcOrd="1" destOrd="0" presId="urn:microsoft.com/office/officeart/2008/layout/NameandTitleOrganizationalChart"/>
    <dgm:cxn modelId="{0208497A-BD35-4A57-B49A-D29D3568478B}" srcId="{576E52C3-0DFE-4A88-B80B-3EEFFC847A49}" destId="{A7CA6E51-D40D-492A-91DE-40B43D89EF20}" srcOrd="1" destOrd="0" parTransId="{78B1182B-3EDC-4D2D-9F61-1726CA7F963E}" sibTransId="{EF598A54-A21B-4FA0-803F-3928296E45A5}"/>
    <dgm:cxn modelId="{7B11AE7A-C78F-45F0-9695-51BBA6314FDA}" type="presOf" srcId="{A7CA6E51-D40D-492A-91DE-40B43D89EF20}" destId="{FA3E08BB-D797-4E50-A3D5-71DD513168E7}" srcOrd="1" destOrd="0" presId="urn:microsoft.com/office/officeart/2008/layout/NameandTitleOrganizationalChart"/>
    <dgm:cxn modelId="{1972F05A-4DE6-4203-B60D-82911CE340BA}" type="presOf" srcId="{8DA70107-CEF9-4E73-AF8F-B7D90B4B035D}" destId="{4056FFB2-CC30-44C5-9A58-E3BCBE2FAFC1}" srcOrd="0" destOrd="0" presId="urn:microsoft.com/office/officeart/2008/layout/NameandTitleOrganizationalChart"/>
    <dgm:cxn modelId="{6F6BFD81-521B-49E4-8FCF-BD4C3E949600}" srcId="{D3580102-1F06-4182-98C9-80B4BF264FA9}" destId="{5B0B10A4-231A-4E8B-8CFA-2C3C151F871E}" srcOrd="0" destOrd="0" parTransId="{862FB4C3-7978-4FBA-B4FD-C54FC148A331}" sibTransId="{A44DE5B7-397C-4E7A-9EDD-E5445B836B76}"/>
    <dgm:cxn modelId="{931A618B-792A-4D87-94DD-B28FFBC7C473}" type="presOf" srcId="{A44DE5B7-397C-4E7A-9EDD-E5445B836B76}" destId="{5C20AC0D-167A-4993-B09B-38183E192B34}" srcOrd="0" destOrd="0" presId="urn:microsoft.com/office/officeart/2008/layout/NameandTitleOrganizationalChart"/>
    <dgm:cxn modelId="{8D9D438D-E8FB-4637-9987-9D6A628C45A7}" type="presOf" srcId="{576E52C3-0DFE-4A88-B80B-3EEFFC847A49}" destId="{6FB38C98-0FB6-4130-B2A5-DB2D8E14E72F}" srcOrd="1" destOrd="0" presId="urn:microsoft.com/office/officeart/2008/layout/NameandTitleOrganizationalChart"/>
    <dgm:cxn modelId="{FE884A90-2462-401F-956C-D7810C6FC192}" srcId="{576E52C3-0DFE-4A88-B80B-3EEFFC847A49}" destId="{7C0C2A7D-24A7-458A-B445-875B164FBBA3}" srcOrd="0" destOrd="0" parTransId="{7137245E-882D-4BF6-AA58-C08B9CA74ABD}" sibTransId="{042D710B-76BB-4CAE-AD72-BFB76B01786E}"/>
    <dgm:cxn modelId="{5E6B7B90-B2C5-404C-8CE4-4E5FE96FA963}" type="presOf" srcId="{00E0A752-C3FB-4C21-8FCB-F6DEDBE24B4D}" destId="{01E45EFE-AF39-4743-8DA0-4599856360D6}" srcOrd="0" destOrd="0" presId="urn:microsoft.com/office/officeart/2008/layout/NameandTitleOrganizationalChart"/>
    <dgm:cxn modelId="{B7E999B1-4C30-436F-8E59-6E7434D025DD}" type="presOf" srcId="{7384FC4C-173E-4008-8E20-F0D60585742C}" destId="{D3767320-3F81-4CEF-9FCE-AA68A637D58E}" srcOrd="0" destOrd="0" presId="urn:microsoft.com/office/officeart/2008/layout/NameandTitleOrganizationalChart"/>
    <dgm:cxn modelId="{816F22B4-FC0B-45CF-8AF9-7F6D4D3E5C67}" type="presOf" srcId="{1FCA2D57-5BD7-4514-A850-2B718B49D5AD}" destId="{D3EB36BF-DB21-4CBA-BCF0-DFCCFE05B1BA}" srcOrd="0" destOrd="0" presId="urn:microsoft.com/office/officeart/2008/layout/NameandTitleOrganizationalChart"/>
    <dgm:cxn modelId="{6D5D7AB4-CFD9-40BF-9B7B-9EF2221D0FBA}" srcId="{5B0B10A4-231A-4E8B-8CFA-2C3C151F871E}" destId="{7384FC4C-173E-4008-8E20-F0D60585742C}" srcOrd="0" destOrd="0" parTransId="{606906E0-39F8-43C2-ADC3-C26C82DFB084}" sibTransId="{A5953315-49AF-4E6D-B325-3EA3DC73EC97}"/>
    <dgm:cxn modelId="{DEF5B9BF-5364-44DA-8FD9-E5FC6256DE95}" type="presOf" srcId="{862FB4C3-7978-4FBA-B4FD-C54FC148A331}" destId="{7184B9AE-FE01-4C87-A191-057E91209482}" srcOrd="0" destOrd="0" presId="urn:microsoft.com/office/officeart/2008/layout/NameandTitleOrganizationalChart"/>
    <dgm:cxn modelId="{0D2CBCC2-D0B6-48D0-ABBA-7472D0BA357B}" type="presOf" srcId="{7C0C2A7D-24A7-458A-B445-875B164FBBA3}" destId="{72C38183-CB58-4660-8CE3-83187CE61300}" srcOrd="1" destOrd="0" presId="urn:microsoft.com/office/officeart/2008/layout/NameandTitleOrganizationalChart"/>
    <dgm:cxn modelId="{BDE0EBC8-9488-4A5E-95D0-2A3AB80A3F60}" srcId="{04FF412F-8BC6-42BE-81F7-21A4C20AA1D2}" destId="{D3580102-1F06-4182-98C9-80B4BF264FA9}" srcOrd="0" destOrd="0" parTransId="{27FFAFEE-AF8B-4E60-8C7E-3F538737AEFF}" sibTransId="{1B956089-E595-4E60-A84B-770811B50928}"/>
    <dgm:cxn modelId="{90D552C9-DC1F-4855-B39E-04793B97FC52}" type="presOf" srcId="{7C0C2A7D-24A7-458A-B445-875B164FBBA3}" destId="{6FA9E3AB-AE87-46DE-B224-0839D25B6A4A}" srcOrd="0" destOrd="0" presId="urn:microsoft.com/office/officeart/2008/layout/NameandTitleOrganizationalChart"/>
    <dgm:cxn modelId="{149164D5-760C-4E6E-9ED7-1880E60B0AA9}" type="presOf" srcId="{A5953315-49AF-4E6D-B325-3EA3DC73EC97}" destId="{521FD7E3-32AD-4E9B-88BD-E189148B37A1}" srcOrd="0" destOrd="0" presId="urn:microsoft.com/office/officeart/2008/layout/NameandTitleOrganizationalChart"/>
    <dgm:cxn modelId="{A33951E9-EF1E-49C3-ACCC-A05500C1F878}" type="presOf" srcId="{1B956089-E595-4E60-A84B-770811B50928}" destId="{E2B28F22-02E4-4DDC-A83E-B53CF4EB72AC}" srcOrd="0" destOrd="0" presId="urn:microsoft.com/office/officeart/2008/layout/NameandTitleOrganizationalChart"/>
    <dgm:cxn modelId="{22CF92EB-3A55-4246-8A4E-A8FCFDB80CDC}" type="presOf" srcId="{7384FC4C-173E-4008-8E20-F0D60585742C}" destId="{B47B6CDD-4948-4561-BD13-805C83028D69}" srcOrd="1" destOrd="0" presId="urn:microsoft.com/office/officeart/2008/layout/NameandTitleOrganizationalChart"/>
    <dgm:cxn modelId="{E41BFBF7-325C-4C27-842D-B4AFDE505783}" type="presOf" srcId="{5B0B10A4-231A-4E8B-8CFA-2C3C151F871E}" destId="{32567D32-6D4E-4D51-BF21-D39176D8C93E}" srcOrd="0" destOrd="0" presId="urn:microsoft.com/office/officeart/2008/layout/NameandTitleOrganizationalChart"/>
    <dgm:cxn modelId="{8C317D1D-5DE5-44DD-BC0B-EB9585014444}" type="presParOf" srcId="{7239C326-771E-46FE-9795-F37330CFCDF6}" destId="{0596309E-ECD5-4A09-B585-1026E5ED05BE}" srcOrd="0" destOrd="0" presId="urn:microsoft.com/office/officeart/2008/layout/NameandTitleOrganizationalChart"/>
    <dgm:cxn modelId="{B542627D-D132-4CAB-A938-F280355EA69D}" type="presParOf" srcId="{0596309E-ECD5-4A09-B585-1026E5ED05BE}" destId="{E30D3688-6694-442B-B27C-6E992EC66E65}" srcOrd="0" destOrd="0" presId="urn:microsoft.com/office/officeart/2008/layout/NameandTitleOrganizationalChart"/>
    <dgm:cxn modelId="{E8F2761D-9DD8-4C34-A99A-D3D9D3AA1D16}" type="presParOf" srcId="{E30D3688-6694-442B-B27C-6E992EC66E65}" destId="{DC182243-66D0-4418-8F51-A3960084F75C}" srcOrd="0" destOrd="0" presId="urn:microsoft.com/office/officeart/2008/layout/NameandTitleOrganizationalChart"/>
    <dgm:cxn modelId="{78F89AD9-B1EF-4796-BE05-2F5B99947B2B}" type="presParOf" srcId="{E30D3688-6694-442B-B27C-6E992EC66E65}" destId="{E2B28F22-02E4-4DDC-A83E-B53CF4EB72AC}" srcOrd="1" destOrd="0" presId="urn:microsoft.com/office/officeart/2008/layout/NameandTitleOrganizationalChart"/>
    <dgm:cxn modelId="{2B7145CD-B90C-47CA-A2BE-93C6F6A715B9}" type="presParOf" srcId="{E30D3688-6694-442B-B27C-6E992EC66E65}" destId="{1FE362F4-71FD-49EA-A0D3-956D27005E64}" srcOrd="2" destOrd="0" presId="urn:microsoft.com/office/officeart/2008/layout/NameandTitleOrganizationalChart"/>
    <dgm:cxn modelId="{6B092965-6F0C-4320-B036-324ECD20B20E}" type="presParOf" srcId="{0596309E-ECD5-4A09-B585-1026E5ED05BE}" destId="{2EED2692-1DCC-44CF-9F47-B5A8A1092BA3}" srcOrd="1" destOrd="0" presId="urn:microsoft.com/office/officeart/2008/layout/NameandTitleOrganizationalChart"/>
    <dgm:cxn modelId="{3633C811-647A-42A0-AAD5-531677694EBB}" type="presParOf" srcId="{2EED2692-1DCC-44CF-9F47-B5A8A1092BA3}" destId="{7184B9AE-FE01-4C87-A191-057E91209482}" srcOrd="0" destOrd="0" presId="urn:microsoft.com/office/officeart/2008/layout/NameandTitleOrganizationalChart"/>
    <dgm:cxn modelId="{438C1D67-6B20-4920-B48A-7A231EC747B4}" type="presParOf" srcId="{2EED2692-1DCC-44CF-9F47-B5A8A1092BA3}" destId="{90B4D7DF-E686-4F53-A0B4-FBE2ECBA5161}" srcOrd="1" destOrd="0" presId="urn:microsoft.com/office/officeart/2008/layout/NameandTitleOrganizationalChart"/>
    <dgm:cxn modelId="{20CD5683-521C-479F-8FC3-8CCA76094CD2}" type="presParOf" srcId="{90B4D7DF-E686-4F53-A0B4-FBE2ECBA5161}" destId="{40777DB6-8C0D-46BF-BC89-1F720F5BF1F1}" srcOrd="0" destOrd="0" presId="urn:microsoft.com/office/officeart/2008/layout/NameandTitleOrganizationalChart"/>
    <dgm:cxn modelId="{C1172071-DB77-4806-A829-88F9F27A1808}" type="presParOf" srcId="{40777DB6-8C0D-46BF-BC89-1F720F5BF1F1}" destId="{32567D32-6D4E-4D51-BF21-D39176D8C93E}" srcOrd="0" destOrd="0" presId="urn:microsoft.com/office/officeart/2008/layout/NameandTitleOrganizationalChart"/>
    <dgm:cxn modelId="{84DA601F-537B-4409-8245-99835163BECE}" type="presParOf" srcId="{40777DB6-8C0D-46BF-BC89-1F720F5BF1F1}" destId="{5C20AC0D-167A-4993-B09B-38183E192B34}" srcOrd="1" destOrd="0" presId="urn:microsoft.com/office/officeart/2008/layout/NameandTitleOrganizationalChart"/>
    <dgm:cxn modelId="{88507E39-933A-4E5F-AAE0-9ECD901ADA2A}" type="presParOf" srcId="{40777DB6-8C0D-46BF-BC89-1F720F5BF1F1}" destId="{AD572BAE-6F18-4333-BBEE-D67408E679B8}" srcOrd="2" destOrd="0" presId="urn:microsoft.com/office/officeart/2008/layout/NameandTitleOrganizationalChart"/>
    <dgm:cxn modelId="{4AD77D9E-3358-44B2-AB0D-E1CBB64616F5}" type="presParOf" srcId="{90B4D7DF-E686-4F53-A0B4-FBE2ECBA5161}" destId="{56CA4A41-DE4B-46B6-B122-453358C7E79C}" srcOrd="1" destOrd="0" presId="urn:microsoft.com/office/officeart/2008/layout/NameandTitleOrganizationalChart"/>
    <dgm:cxn modelId="{59C10488-773C-407F-9677-13270482C66C}" type="presParOf" srcId="{56CA4A41-DE4B-46B6-B122-453358C7E79C}" destId="{7F9CA0AE-F619-433D-AD75-80385F8DB6DE}" srcOrd="0" destOrd="0" presId="urn:microsoft.com/office/officeart/2008/layout/NameandTitleOrganizationalChart"/>
    <dgm:cxn modelId="{1A80ED19-7BFC-4B72-ACC0-B1C55BFD4ED1}" type="presParOf" srcId="{56CA4A41-DE4B-46B6-B122-453358C7E79C}" destId="{C5122979-76EA-41E8-B648-5A53ABBEBF5E}" srcOrd="1" destOrd="0" presId="urn:microsoft.com/office/officeart/2008/layout/NameandTitleOrganizationalChart"/>
    <dgm:cxn modelId="{FDF10144-4802-477C-8383-837A025E167D}" type="presParOf" srcId="{C5122979-76EA-41E8-B648-5A53ABBEBF5E}" destId="{4D2D8564-8236-4E50-A809-AFBCB1806FD8}" srcOrd="0" destOrd="0" presId="urn:microsoft.com/office/officeart/2008/layout/NameandTitleOrganizationalChart"/>
    <dgm:cxn modelId="{14650B36-15CE-4B0F-ABC6-B4EF7D468D90}" type="presParOf" srcId="{4D2D8564-8236-4E50-A809-AFBCB1806FD8}" destId="{D3767320-3F81-4CEF-9FCE-AA68A637D58E}" srcOrd="0" destOrd="0" presId="urn:microsoft.com/office/officeart/2008/layout/NameandTitleOrganizationalChart"/>
    <dgm:cxn modelId="{8BC1941F-CDEF-499D-9396-70F5002C3FB8}" type="presParOf" srcId="{4D2D8564-8236-4E50-A809-AFBCB1806FD8}" destId="{521FD7E3-32AD-4E9B-88BD-E189148B37A1}" srcOrd="1" destOrd="0" presId="urn:microsoft.com/office/officeart/2008/layout/NameandTitleOrganizationalChart"/>
    <dgm:cxn modelId="{2FA553BE-F36C-4231-980E-F789EE1C209D}" type="presParOf" srcId="{4D2D8564-8236-4E50-A809-AFBCB1806FD8}" destId="{B47B6CDD-4948-4561-BD13-805C83028D69}" srcOrd="2" destOrd="0" presId="urn:microsoft.com/office/officeart/2008/layout/NameandTitleOrganizationalChart"/>
    <dgm:cxn modelId="{C42E007B-6BA2-4D06-802A-07FB855F8DCD}" type="presParOf" srcId="{C5122979-76EA-41E8-B648-5A53ABBEBF5E}" destId="{0EA2083B-1C69-4BF5-8CF8-6CC13602BAA5}" srcOrd="1" destOrd="0" presId="urn:microsoft.com/office/officeart/2008/layout/NameandTitleOrganizationalChart"/>
    <dgm:cxn modelId="{7B2E4054-480B-443F-A9F5-19135055FFD3}" type="presParOf" srcId="{C5122979-76EA-41E8-B648-5A53ABBEBF5E}" destId="{C92A8378-1BF7-4E32-9F26-344A6F5FBC8E}" srcOrd="2" destOrd="0" presId="urn:microsoft.com/office/officeart/2008/layout/NameandTitleOrganizationalChart"/>
    <dgm:cxn modelId="{69F52EA4-1634-4B02-8D83-F773EE363BE6}" type="presParOf" srcId="{56CA4A41-DE4B-46B6-B122-453358C7E79C}" destId="{9DB90ED6-A52D-483E-9B02-3FAFB3359785}" srcOrd="2" destOrd="0" presId="urn:microsoft.com/office/officeart/2008/layout/NameandTitleOrganizationalChart"/>
    <dgm:cxn modelId="{63C2A1F7-1BED-4883-BD9D-F1B10DCB1B43}" type="presParOf" srcId="{56CA4A41-DE4B-46B6-B122-453358C7E79C}" destId="{84FB979C-2AD6-4DAD-B4B3-B4483EC592F6}" srcOrd="3" destOrd="0" presId="urn:microsoft.com/office/officeart/2008/layout/NameandTitleOrganizationalChart"/>
    <dgm:cxn modelId="{115D1889-A56F-445B-B162-739F75B90877}" type="presParOf" srcId="{84FB979C-2AD6-4DAD-B4B3-B4483EC592F6}" destId="{4A046152-A1AA-4948-AB40-C74509B0CE7A}" srcOrd="0" destOrd="0" presId="urn:microsoft.com/office/officeart/2008/layout/NameandTitleOrganizationalChart"/>
    <dgm:cxn modelId="{B8E20B5B-6B1D-4DDF-9003-5761A182B4EA}" type="presParOf" srcId="{4A046152-A1AA-4948-AB40-C74509B0CE7A}" destId="{4056FFB2-CC30-44C5-9A58-E3BCBE2FAFC1}" srcOrd="0" destOrd="0" presId="urn:microsoft.com/office/officeart/2008/layout/NameandTitleOrganizationalChart"/>
    <dgm:cxn modelId="{8E62A5B4-1DF1-474A-83F8-7389A833B9D2}" type="presParOf" srcId="{4A046152-A1AA-4948-AB40-C74509B0CE7A}" destId="{852F57A3-97E2-42FE-A039-07550D8D9442}" srcOrd="1" destOrd="0" presId="urn:microsoft.com/office/officeart/2008/layout/NameandTitleOrganizationalChart"/>
    <dgm:cxn modelId="{20B08E0E-EE0D-4CD0-AC4B-DC2205895133}" type="presParOf" srcId="{4A046152-A1AA-4948-AB40-C74509B0CE7A}" destId="{6428542F-EB74-4487-9A5E-1A2763AF98ED}" srcOrd="2" destOrd="0" presId="urn:microsoft.com/office/officeart/2008/layout/NameandTitleOrganizationalChart"/>
    <dgm:cxn modelId="{0C74D72B-D995-4485-AAD5-B93A839B79D2}" type="presParOf" srcId="{84FB979C-2AD6-4DAD-B4B3-B4483EC592F6}" destId="{304FAD72-8652-4956-8CA1-483F15776BDE}" srcOrd="1" destOrd="0" presId="urn:microsoft.com/office/officeart/2008/layout/NameandTitleOrganizationalChart"/>
    <dgm:cxn modelId="{E0376728-43D8-43AA-B94A-0C038182A038}" type="presParOf" srcId="{84FB979C-2AD6-4DAD-B4B3-B4483EC592F6}" destId="{A194971C-BF34-429D-BE5B-4B7D9AD48DAD}" srcOrd="2" destOrd="0" presId="urn:microsoft.com/office/officeart/2008/layout/NameandTitleOrganizationalChart"/>
    <dgm:cxn modelId="{21EC5113-A715-4305-B24D-357785135C21}" type="presParOf" srcId="{90B4D7DF-E686-4F53-A0B4-FBE2ECBA5161}" destId="{16FE94A6-C02A-4F7B-9D29-70FABC92ADFC}" srcOrd="2" destOrd="0" presId="urn:microsoft.com/office/officeart/2008/layout/NameandTitleOrganizationalChart"/>
    <dgm:cxn modelId="{E62D82D2-7F02-46AF-9990-8E5D2B133E2A}" type="presParOf" srcId="{2EED2692-1DCC-44CF-9F47-B5A8A1092BA3}" destId="{01E45EFE-AF39-4743-8DA0-4599856360D6}" srcOrd="2" destOrd="0" presId="urn:microsoft.com/office/officeart/2008/layout/NameandTitleOrganizationalChart"/>
    <dgm:cxn modelId="{48314533-3248-4882-A81F-08261DC7C5AF}" type="presParOf" srcId="{2EED2692-1DCC-44CF-9F47-B5A8A1092BA3}" destId="{BE6A7BC6-D720-4199-92EF-E2CAF287A5F3}" srcOrd="3" destOrd="0" presId="urn:microsoft.com/office/officeart/2008/layout/NameandTitleOrganizationalChart"/>
    <dgm:cxn modelId="{FB5DC5E1-5156-46B8-A7E8-4F2AF2F0940E}" type="presParOf" srcId="{BE6A7BC6-D720-4199-92EF-E2CAF287A5F3}" destId="{B2BC5A00-DCF2-4963-8A3C-C8FC0589D2A1}" srcOrd="0" destOrd="0" presId="urn:microsoft.com/office/officeart/2008/layout/NameandTitleOrganizationalChart"/>
    <dgm:cxn modelId="{B7B00220-474A-4BB3-A866-1CB67BC9397B}" type="presParOf" srcId="{B2BC5A00-DCF2-4963-8A3C-C8FC0589D2A1}" destId="{8D2A552D-AC53-49EF-A3E7-198A4DC06143}" srcOrd="0" destOrd="0" presId="urn:microsoft.com/office/officeart/2008/layout/NameandTitleOrganizationalChart"/>
    <dgm:cxn modelId="{63CAD4CE-1CE2-439C-B98B-278D194B6010}" type="presParOf" srcId="{B2BC5A00-DCF2-4963-8A3C-C8FC0589D2A1}" destId="{D3EB36BF-DB21-4CBA-BCF0-DFCCFE05B1BA}" srcOrd="1" destOrd="0" presId="urn:microsoft.com/office/officeart/2008/layout/NameandTitleOrganizationalChart"/>
    <dgm:cxn modelId="{D2FFFF8D-BB48-4356-B4DE-26875D98362E}" type="presParOf" srcId="{B2BC5A00-DCF2-4963-8A3C-C8FC0589D2A1}" destId="{6FB38C98-0FB6-4130-B2A5-DB2D8E14E72F}" srcOrd="2" destOrd="0" presId="urn:microsoft.com/office/officeart/2008/layout/NameandTitleOrganizationalChart"/>
    <dgm:cxn modelId="{10D8FC81-DB07-46FB-88C0-03BD37108D10}" type="presParOf" srcId="{BE6A7BC6-D720-4199-92EF-E2CAF287A5F3}" destId="{C3E3EC05-DACC-495D-96E3-95E233738C21}" srcOrd="1" destOrd="0" presId="urn:microsoft.com/office/officeart/2008/layout/NameandTitleOrganizationalChart"/>
    <dgm:cxn modelId="{585197C8-3ED4-4E1C-A183-32E1DFE65A53}" type="presParOf" srcId="{C3E3EC05-DACC-495D-96E3-95E233738C21}" destId="{1CD28A9B-1BFA-4BF7-A673-C286B8A4E48C}" srcOrd="0" destOrd="0" presId="urn:microsoft.com/office/officeart/2008/layout/NameandTitleOrganizationalChart"/>
    <dgm:cxn modelId="{BE54E3EC-8BD2-4F60-A181-41D68B6728BE}" type="presParOf" srcId="{C3E3EC05-DACC-495D-96E3-95E233738C21}" destId="{CB946638-350D-4686-BBBC-E4CB681B556F}" srcOrd="1" destOrd="0" presId="urn:microsoft.com/office/officeart/2008/layout/NameandTitleOrganizationalChart"/>
    <dgm:cxn modelId="{53E977B8-9AB7-41C1-9ED1-B3897C27B3C6}" type="presParOf" srcId="{CB946638-350D-4686-BBBC-E4CB681B556F}" destId="{A4452B86-6261-4CDB-9B93-6978B0EA3076}" srcOrd="0" destOrd="0" presId="urn:microsoft.com/office/officeart/2008/layout/NameandTitleOrganizationalChart"/>
    <dgm:cxn modelId="{F5EE355E-A9DA-41D2-8019-A261FF1CBC0B}" type="presParOf" srcId="{A4452B86-6261-4CDB-9B93-6978B0EA3076}" destId="{6FA9E3AB-AE87-46DE-B224-0839D25B6A4A}" srcOrd="0" destOrd="0" presId="urn:microsoft.com/office/officeart/2008/layout/NameandTitleOrganizationalChart"/>
    <dgm:cxn modelId="{6B8DBB49-3A5E-4DC8-8AA5-8C6AF71DC404}" type="presParOf" srcId="{A4452B86-6261-4CDB-9B93-6978B0EA3076}" destId="{E1CC332C-96C4-43A4-8CED-5D0370391AC9}" srcOrd="1" destOrd="0" presId="urn:microsoft.com/office/officeart/2008/layout/NameandTitleOrganizationalChart"/>
    <dgm:cxn modelId="{851460D0-8829-49D0-8C67-FD9B874828DF}" type="presParOf" srcId="{A4452B86-6261-4CDB-9B93-6978B0EA3076}" destId="{72C38183-CB58-4660-8CE3-83187CE61300}" srcOrd="2" destOrd="0" presId="urn:microsoft.com/office/officeart/2008/layout/NameandTitleOrganizationalChart"/>
    <dgm:cxn modelId="{03E03B88-FA3B-445A-8EF2-6A2254794689}" type="presParOf" srcId="{CB946638-350D-4686-BBBC-E4CB681B556F}" destId="{EB9B4B9E-62D9-4278-9DFF-83BB67950A52}" srcOrd="1" destOrd="0" presId="urn:microsoft.com/office/officeart/2008/layout/NameandTitleOrganizationalChart"/>
    <dgm:cxn modelId="{63E40353-484C-46C4-8C1D-4A885D72787C}" type="presParOf" srcId="{CB946638-350D-4686-BBBC-E4CB681B556F}" destId="{DD3BBD58-EEAD-4C0D-8791-73B80C959C91}" srcOrd="2" destOrd="0" presId="urn:microsoft.com/office/officeart/2008/layout/NameandTitleOrganizationalChart"/>
    <dgm:cxn modelId="{F3BAB1B2-56C0-4637-AC65-7C8F3FBCF52F}" type="presParOf" srcId="{C3E3EC05-DACC-495D-96E3-95E233738C21}" destId="{3E1521C0-FE32-4687-82D2-ABA6D074859B}" srcOrd="2" destOrd="0" presId="urn:microsoft.com/office/officeart/2008/layout/NameandTitleOrganizationalChart"/>
    <dgm:cxn modelId="{A89919B3-DAD3-4888-A7B2-BD46C4B2B3F7}" type="presParOf" srcId="{C3E3EC05-DACC-495D-96E3-95E233738C21}" destId="{C996EF64-AD96-4CEC-81C8-8D6CD31F7EE4}" srcOrd="3" destOrd="0" presId="urn:microsoft.com/office/officeart/2008/layout/NameandTitleOrganizationalChart"/>
    <dgm:cxn modelId="{DD9CA794-628F-4CCC-8AA3-0C75C711A3F7}" type="presParOf" srcId="{C996EF64-AD96-4CEC-81C8-8D6CD31F7EE4}" destId="{20A5F69D-B138-42B4-A89F-B7ABEE6988B8}" srcOrd="0" destOrd="0" presId="urn:microsoft.com/office/officeart/2008/layout/NameandTitleOrganizationalChart"/>
    <dgm:cxn modelId="{6F8BFE9C-F254-4D67-BECF-855CEE9CE0A6}" type="presParOf" srcId="{20A5F69D-B138-42B4-A89F-B7ABEE6988B8}" destId="{7DE96817-5184-40AF-9D14-FD639107D692}" srcOrd="0" destOrd="0" presId="urn:microsoft.com/office/officeart/2008/layout/NameandTitleOrganizationalChart"/>
    <dgm:cxn modelId="{578D242B-3EA9-4D7D-9D09-599EA50CBD8E}" type="presParOf" srcId="{20A5F69D-B138-42B4-A89F-B7ABEE6988B8}" destId="{F08CE37C-5CFE-4A2E-894A-735B79D1D294}" srcOrd="1" destOrd="0" presId="urn:microsoft.com/office/officeart/2008/layout/NameandTitleOrganizationalChart"/>
    <dgm:cxn modelId="{1268068B-C0BE-4674-A147-778923EF93A6}" type="presParOf" srcId="{20A5F69D-B138-42B4-A89F-B7ABEE6988B8}" destId="{FA3E08BB-D797-4E50-A3D5-71DD513168E7}" srcOrd="2" destOrd="0" presId="urn:microsoft.com/office/officeart/2008/layout/NameandTitleOrganizationalChart"/>
    <dgm:cxn modelId="{022F358E-4E71-4882-9898-02D5A04AD10B}" type="presParOf" srcId="{C996EF64-AD96-4CEC-81C8-8D6CD31F7EE4}" destId="{58881F93-BB76-4621-9465-7F668E5CAEAE}" srcOrd="1" destOrd="0" presId="urn:microsoft.com/office/officeart/2008/layout/NameandTitleOrganizationalChart"/>
    <dgm:cxn modelId="{5CBED5FE-6FA3-49F8-AC1B-B58894ACC071}" type="presParOf" srcId="{C996EF64-AD96-4CEC-81C8-8D6CD31F7EE4}" destId="{F3A29E72-041F-4640-A82A-708EDD9AA9C5}" srcOrd="2" destOrd="0" presId="urn:microsoft.com/office/officeart/2008/layout/NameandTitleOrganizationalChart"/>
    <dgm:cxn modelId="{8A62C131-0C27-48AE-8F6D-F8652E7A9867}" type="presParOf" srcId="{BE6A7BC6-D720-4199-92EF-E2CAF287A5F3}" destId="{B687482E-30AF-4639-982C-8D8DDA92E6FE}" srcOrd="2" destOrd="0" presId="urn:microsoft.com/office/officeart/2008/layout/NameandTitleOrganizationalChart"/>
    <dgm:cxn modelId="{B2F7952A-E685-4667-A75D-FA39FA35CED2}" type="presParOf" srcId="{0596309E-ECD5-4A09-B585-1026E5ED05BE}" destId="{28F3FC90-786A-45B0-A3B5-2F96B13D9AA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9E08FE-E361-44B0-97E9-004C30E97A1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187C8E2-3006-4686-8CCA-070FC63E2ECE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 err="1"/>
            <a:t>Selection</a:t>
          </a:r>
          <a:r>
            <a:rPr lang="fr-FR" dirty="0"/>
            <a:t> of one </a:t>
          </a:r>
          <a:r>
            <a:rPr lang="fr-FR" dirty="0" err="1"/>
            <a:t>algorithm</a:t>
          </a:r>
          <a:endParaRPr lang="fr-FR" dirty="0"/>
        </a:p>
      </dgm:t>
    </dgm:pt>
    <dgm:pt modelId="{5945E68E-785D-47A6-B849-287812FF8071}" type="parTrans" cxnId="{51C2F60D-B75E-4E7F-BD3A-71D5784D19CE}">
      <dgm:prSet/>
      <dgm:spPr/>
      <dgm:t>
        <a:bodyPr/>
        <a:lstStyle/>
        <a:p>
          <a:endParaRPr lang="fr-FR"/>
        </a:p>
      </dgm:t>
    </dgm:pt>
    <dgm:pt modelId="{84003702-5FAB-4839-B7D7-10B19993D9D8}" type="sibTrans" cxnId="{51C2F60D-B75E-4E7F-BD3A-71D5784D19CE}">
      <dgm:prSet/>
      <dgm:spPr/>
      <dgm:t>
        <a:bodyPr/>
        <a:lstStyle/>
        <a:p>
          <a:endParaRPr lang="fr-FR"/>
        </a:p>
      </dgm:t>
    </dgm:pt>
    <dgm:pt modelId="{3AA32D9C-4632-4719-99F0-59CCB70AAD52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err="1"/>
            <a:t>GridSearchCV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features</a:t>
          </a:r>
          <a:r>
            <a:rPr lang="fr-FR" dirty="0"/>
            <a:t> </a:t>
          </a:r>
          <a:r>
            <a:rPr lang="fr-FR" dirty="0" err="1"/>
            <a:t>selected</a:t>
          </a:r>
          <a:r>
            <a:rPr lang="fr-FR" dirty="0"/>
            <a:t>)</a:t>
          </a:r>
        </a:p>
      </dgm:t>
    </dgm:pt>
    <dgm:pt modelId="{CE291071-DA3C-47FE-BE13-487F4D086EBC}" type="parTrans" cxnId="{E84E0614-2BDB-4F6A-A2FB-9AD0B6DBDF44}">
      <dgm:prSet/>
      <dgm:spPr/>
      <dgm:t>
        <a:bodyPr/>
        <a:lstStyle/>
        <a:p>
          <a:endParaRPr lang="fr-FR"/>
        </a:p>
      </dgm:t>
    </dgm:pt>
    <dgm:pt modelId="{C899D68C-A5FA-4665-9342-10EDE188B8ED}" type="sibTrans" cxnId="{E84E0614-2BDB-4F6A-A2FB-9AD0B6DBDF44}">
      <dgm:prSet/>
      <dgm:spPr/>
      <dgm:t>
        <a:bodyPr/>
        <a:lstStyle/>
        <a:p>
          <a:endParaRPr lang="fr-FR"/>
        </a:p>
      </dgm:t>
    </dgm:pt>
    <dgm:pt modelId="{E8EF0367-EC3B-4E52-B50B-B02A5F1A84A8}">
      <dgm:prSet phldrT="[Texte]"/>
      <dgm:spPr>
        <a:solidFill>
          <a:srgbClr val="00B050"/>
        </a:solidFill>
      </dgm:spPr>
      <dgm:t>
        <a:bodyPr/>
        <a:lstStyle/>
        <a:p>
          <a:endParaRPr lang="fr-FR" dirty="0"/>
        </a:p>
        <a:p>
          <a:r>
            <a:rPr lang="fr-FR" dirty="0" err="1"/>
            <a:t>RandomSearchCV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features</a:t>
          </a:r>
          <a:r>
            <a:rPr lang="fr-FR" dirty="0"/>
            <a:t> </a:t>
          </a:r>
          <a:r>
            <a:rPr lang="fr-FR" dirty="0" err="1"/>
            <a:t>selected</a:t>
          </a:r>
          <a:r>
            <a:rPr lang="fr-FR" dirty="0"/>
            <a:t>)</a:t>
          </a:r>
        </a:p>
        <a:p>
          <a:endParaRPr lang="fr-FR" dirty="0"/>
        </a:p>
      </dgm:t>
    </dgm:pt>
    <dgm:pt modelId="{D67B01F7-A051-4506-B176-D3218C3772E0}" type="sibTrans" cxnId="{EB73F834-70D6-4AE9-9629-72DA16269A82}">
      <dgm:prSet/>
      <dgm:spPr/>
      <dgm:t>
        <a:bodyPr/>
        <a:lstStyle/>
        <a:p>
          <a:endParaRPr lang="fr-FR"/>
        </a:p>
      </dgm:t>
    </dgm:pt>
    <dgm:pt modelId="{E238EF10-D019-4B86-BC2C-B86A18FFE855}" type="parTrans" cxnId="{EB73F834-70D6-4AE9-9629-72DA16269A82}">
      <dgm:prSet/>
      <dgm:spPr/>
      <dgm:t>
        <a:bodyPr/>
        <a:lstStyle/>
        <a:p>
          <a:endParaRPr lang="fr-FR"/>
        </a:p>
      </dgm:t>
    </dgm:pt>
    <dgm:pt modelId="{A4FD9BE6-C5AE-4759-80BB-B93C42B1BB4B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/>
            <a:t>RFECV</a:t>
          </a:r>
        </a:p>
      </dgm:t>
    </dgm:pt>
    <dgm:pt modelId="{8E089AD3-E225-44EB-AAFC-914E0C1F790C}" type="sibTrans" cxnId="{4E175224-4E24-4A7B-B0B1-92A8B697C4BD}">
      <dgm:prSet/>
      <dgm:spPr/>
      <dgm:t>
        <a:bodyPr/>
        <a:lstStyle/>
        <a:p>
          <a:endParaRPr lang="fr-FR"/>
        </a:p>
      </dgm:t>
    </dgm:pt>
    <dgm:pt modelId="{1490B312-5DB9-4E8B-B063-FF89899CA08C}" type="parTrans" cxnId="{4E175224-4E24-4A7B-B0B1-92A8B697C4BD}">
      <dgm:prSet/>
      <dgm:spPr/>
      <dgm:t>
        <a:bodyPr/>
        <a:lstStyle/>
        <a:p>
          <a:endParaRPr lang="fr-FR"/>
        </a:p>
      </dgm:t>
    </dgm:pt>
    <dgm:pt modelId="{9395B437-8696-484B-AD10-3E6877D5D6D8}">
      <dgm:prSet phldrT="[Texte]"/>
      <dgm:spPr/>
      <dgm:t>
        <a:bodyPr/>
        <a:lstStyle/>
        <a:p>
          <a:r>
            <a:rPr lang="fr-FR" dirty="0" err="1"/>
            <a:t>kFold</a:t>
          </a:r>
          <a:r>
            <a:rPr lang="fr-FR" dirty="0"/>
            <a:t> &amp; </a:t>
          </a:r>
          <a:r>
            <a:rPr lang="fr-FR" dirty="0" err="1"/>
            <a:t>Feature</a:t>
          </a:r>
          <a:r>
            <a:rPr lang="fr-FR" dirty="0"/>
            <a:t> Importance</a:t>
          </a:r>
        </a:p>
      </dgm:t>
    </dgm:pt>
    <dgm:pt modelId="{02731861-DFEE-4BE1-B477-44740613FA6F}" type="sibTrans" cxnId="{D367DBC9-C718-414A-A175-B3A467FA51D4}">
      <dgm:prSet/>
      <dgm:spPr/>
      <dgm:t>
        <a:bodyPr/>
        <a:lstStyle/>
        <a:p>
          <a:endParaRPr lang="fr-FR"/>
        </a:p>
      </dgm:t>
    </dgm:pt>
    <dgm:pt modelId="{52334B40-537D-4F26-ADBC-9FC9F4487C64}" type="parTrans" cxnId="{D367DBC9-C718-414A-A175-B3A467FA51D4}">
      <dgm:prSet/>
      <dgm:spPr/>
      <dgm:t>
        <a:bodyPr/>
        <a:lstStyle/>
        <a:p>
          <a:endParaRPr lang="fr-FR"/>
        </a:p>
      </dgm:t>
    </dgm:pt>
    <dgm:pt modelId="{002087DC-3344-47BA-B0BF-6B8520743DDA}">
      <dgm:prSet phldrT="[Texte]"/>
      <dgm:spPr/>
      <dgm:t>
        <a:bodyPr/>
        <a:lstStyle/>
        <a:p>
          <a:r>
            <a:rPr lang="fr-FR" dirty="0" err="1"/>
            <a:t>GridSearchCV</a:t>
          </a:r>
          <a:endParaRPr lang="fr-FR" dirty="0"/>
        </a:p>
        <a:p>
          <a:r>
            <a:rPr lang="fr-FR" dirty="0"/>
            <a:t>(all variables) </a:t>
          </a:r>
        </a:p>
      </dgm:t>
    </dgm:pt>
    <dgm:pt modelId="{EF9ED9DE-C763-47B0-9589-BF75C8CD18F8}" type="sibTrans" cxnId="{DEFE71A0-BA59-4601-9EC0-7FC98458CD32}">
      <dgm:prSet/>
      <dgm:spPr/>
      <dgm:t>
        <a:bodyPr/>
        <a:lstStyle/>
        <a:p>
          <a:endParaRPr lang="fr-FR"/>
        </a:p>
      </dgm:t>
    </dgm:pt>
    <dgm:pt modelId="{BFB87C1D-3A28-4694-8E86-5243447805A5}" type="parTrans" cxnId="{DEFE71A0-BA59-4601-9EC0-7FC98458CD32}">
      <dgm:prSet/>
      <dgm:spPr/>
      <dgm:t>
        <a:bodyPr/>
        <a:lstStyle/>
        <a:p>
          <a:endParaRPr lang="fr-FR"/>
        </a:p>
      </dgm:t>
    </dgm:pt>
    <dgm:pt modelId="{F42E6BEE-C4CF-44EA-90C0-6C4F63667A53}">
      <dgm:prSet phldrT="[Texte]"/>
      <dgm:spPr/>
      <dgm:t>
        <a:bodyPr/>
        <a:lstStyle/>
        <a:p>
          <a:r>
            <a:rPr lang="fr-FR" dirty="0" err="1"/>
            <a:t>RandomSearchCV</a:t>
          </a:r>
          <a:endParaRPr lang="fr-FR" dirty="0"/>
        </a:p>
        <a:p>
          <a:r>
            <a:rPr lang="fr-FR" dirty="0"/>
            <a:t>(all variables) </a:t>
          </a:r>
        </a:p>
      </dgm:t>
    </dgm:pt>
    <dgm:pt modelId="{8A28043D-A47F-49EE-AE83-D16A410FB0A8}" type="sibTrans" cxnId="{41E4512C-14AE-4B57-9D6C-3B4F69985EB2}">
      <dgm:prSet/>
      <dgm:spPr/>
      <dgm:t>
        <a:bodyPr/>
        <a:lstStyle/>
        <a:p>
          <a:endParaRPr lang="fr-FR"/>
        </a:p>
      </dgm:t>
    </dgm:pt>
    <dgm:pt modelId="{B5CE1C83-77CD-4020-AF1D-B821549860E7}" type="parTrans" cxnId="{41E4512C-14AE-4B57-9D6C-3B4F69985EB2}">
      <dgm:prSet/>
      <dgm:spPr/>
      <dgm:t>
        <a:bodyPr/>
        <a:lstStyle/>
        <a:p>
          <a:endParaRPr lang="fr-FR"/>
        </a:p>
      </dgm:t>
    </dgm:pt>
    <dgm:pt modelId="{6E017A9A-624E-44BF-A299-D26758AD8C55}">
      <dgm:prSet/>
      <dgm:spPr>
        <a:solidFill>
          <a:srgbClr val="00B050"/>
        </a:solidFill>
      </dgm:spPr>
      <dgm:t>
        <a:bodyPr/>
        <a:lstStyle/>
        <a:p>
          <a:r>
            <a:rPr lang="fr-FR" dirty="0" err="1"/>
            <a:t>kFold</a:t>
          </a:r>
          <a:r>
            <a:rPr lang="fr-FR"/>
            <a:t> </a:t>
          </a:r>
        </a:p>
        <a:p>
          <a:r>
            <a:rPr lang="fr-FR"/>
            <a:t>(</a:t>
          </a:r>
          <a:r>
            <a:rPr lang="fr-FR" dirty="0" err="1"/>
            <a:t>features</a:t>
          </a:r>
          <a:r>
            <a:rPr lang="fr-FR" dirty="0"/>
            <a:t> </a:t>
          </a:r>
          <a:r>
            <a:rPr lang="fr-FR" dirty="0" err="1"/>
            <a:t>selected</a:t>
          </a:r>
          <a:r>
            <a:rPr lang="fr-FR" dirty="0"/>
            <a:t>)</a:t>
          </a:r>
        </a:p>
      </dgm:t>
    </dgm:pt>
    <dgm:pt modelId="{DB9FAB1B-4896-4189-BFD4-BDBB412A15B3}" type="parTrans" cxnId="{A8A9BA56-984F-41E4-BFF2-C96C0D1DA12F}">
      <dgm:prSet/>
      <dgm:spPr/>
      <dgm:t>
        <a:bodyPr/>
        <a:lstStyle/>
        <a:p>
          <a:endParaRPr lang="fr-FR"/>
        </a:p>
      </dgm:t>
    </dgm:pt>
    <dgm:pt modelId="{36B00BE2-8442-41BA-9E2E-46D8F77B8CB8}" type="sibTrans" cxnId="{A8A9BA56-984F-41E4-BFF2-C96C0D1DA12F}">
      <dgm:prSet/>
      <dgm:spPr/>
      <dgm:t>
        <a:bodyPr/>
        <a:lstStyle/>
        <a:p>
          <a:endParaRPr lang="fr-FR"/>
        </a:p>
      </dgm:t>
    </dgm:pt>
    <dgm:pt modelId="{9C111264-AD50-43B1-9AAE-12A2EB6D2664}">
      <dgm:prSet/>
      <dgm:spPr>
        <a:solidFill>
          <a:srgbClr val="FFC000"/>
        </a:solidFill>
      </dgm:spPr>
      <dgm:t>
        <a:bodyPr/>
        <a:lstStyle/>
        <a:p>
          <a:r>
            <a:rPr lang="fr-FR" dirty="0" err="1"/>
            <a:t>kFold</a:t>
          </a:r>
          <a:r>
            <a:rPr lang="fr-FR" dirty="0"/>
            <a:t> </a:t>
          </a:r>
        </a:p>
        <a:p>
          <a:r>
            <a:rPr lang="fr-FR" dirty="0"/>
            <a:t>(</a:t>
          </a:r>
          <a:r>
            <a:rPr lang="fr-FR" dirty="0" err="1"/>
            <a:t>features</a:t>
          </a:r>
          <a:r>
            <a:rPr lang="fr-FR" dirty="0"/>
            <a:t> </a:t>
          </a:r>
          <a:r>
            <a:rPr lang="fr-FR" dirty="0" err="1"/>
            <a:t>selected</a:t>
          </a:r>
          <a:r>
            <a:rPr lang="fr-FR" dirty="0"/>
            <a:t>)</a:t>
          </a:r>
        </a:p>
      </dgm:t>
    </dgm:pt>
    <dgm:pt modelId="{1900242C-D429-4778-9E66-90CA41DB0424}" type="parTrans" cxnId="{98CE19E0-C88F-44E5-A03F-31665D1C0E34}">
      <dgm:prSet/>
      <dgm:spPr/>
      <dgm:t>
        <a:bodyPr/>
        <a:lstStyle/>
        <a:p>
          <a:endParaRPr lang="fr-FR"/>
        </a:p>
      </dgm:t>
    </dgm:pt>
    <dgm:pt modelId="{3829704D-D0D0-4C76-80F4-436277943DCA}" type="sibTrans" cxnId="{98CE19E0-C88F-44E5-A03F-31665D1C0E34}">
      <dgm:prSet/>
      <dgm:spPr/>
      <dgm:t>
        <a:bodyPr/>
        <a:lstStyle/>
        <a:p>
          <a:endParaRPr lang="fr-FR"/>
        </a:p>
      </dgm:t>
    </dgm:pt>
    <dgm:pt modelId="{145AF25A-1D62-4FF7-B41A-1CE0E71F952A}" type="pres">
      <dgm:prSet presAssocID="{019E08FE-E361-44B0-97E9-004C30E97A1B}" presName="Name0" presStyleCnt="0">
        <dgm:presLayoutVars>
          <dgm:dir/>
          <dgm:resizeHandles/>
        </dgm:presLayoutVars>
      </dgm:prSet>
      <dgm:spPr/>
    </dgm:pt>
    <dgm:pt modelId="{721FC61A-EE99-4CB0-B85B-A0E3B6785605}" type="pres">
      <dgm:prSet presAssocID="{D187C8E2-3006-4686-8CCA-070FC63E2ECE}" presName="compNode" presStyleCnt="0"/>
      <dgm:spPr/>
    </dgm:pt>
    <dgm:pt modelId="{E9E852F2-CF12-4ED8-8F07-21BEE70ACDA3}" type="pres">
      <dgm:prSet presAssocID="{D187C8E2-3006-4686-8CCA-070FC63E2ECE}" presName="dummyConnPt" presStyleCnt="0"/>
      <dgm:spPr/>
    </dgm:pt>
    <dgm:pt modelId="{BDAE402F-7753-4997-8CBA-38062D8ABDB2}" type="pres">
      <dgm:prSet presAssocID="{D187C8E2-3006-4686-8CCA-070FC63E2ECE}" presName="node" presStyleLbl="node1" presStyleIdx="0" presStyleCnt="9">
        <dgm:presLayoutVars>
          <dgm:bulletEnabled val="1"/>
        </dgm:presLayoutVars>
      </dgm:prSet>
      <dgm:spPr/>
    </dgm:pt>
    <dgm:pt modelId="{5C71E536-7E26-432F-ADAA-6E58C6069E31}" type="pres">
      <dgm:prSet presAssocID="{84003702-5FAB-4839-B7D7-10B19993D9D8}" presName="sibTrans" presStyleLbl="bgSibTrans2D1" presStyleIdx="0" presStyleCnt="8"/>
      <dgm:spPr/>
    </dgm:pt>
    <dgm:pt modelId="{73F462BE-D779-4C8F-A402-0299BB4BE988}" type="pres">
      <dgm:prSet presAssocID="{F42E6BEE-C4CF-44EA-90C0-6C4F63667A53}" presName="compNode" presStyleCnt="0"/>
      <dgm:spPr/>
    </dgm:pt>
    <dgm:pt modelId="{24BFE12E-21A4-4FA9-BEE3-3EC164367B77}" type="pres">
      <dgm:prSet presAssocID="{F42E6BEE-C4CF-44EA-90C0-6C4F63667A53}" presName="dummyConnPt" presStyleCnt="0"/>
      <dgm:spPr/>
    </dgm:pt>
    <dgm:pt modelId="{6DEBDBB9-40D2-4FB6-AA4D-C453AE0684D7}" type="pres">
      <dgm:prSet presAssocID="{F42E6BEE-C4CF-44EA-90C0-6C4F63667A53}" presName="node" presStyleLbl="node1" presStyleIdx="1" presStyleCnt="9">
        <dgm:presLayoutVars>
          <dgm:bulletEnabled val="1"/>
        </dgm:presLayoutVars>
      </dgm:prSet>
      <dgm:spPr/>
    </dgm:pt>
    <dgm:pt modelId="{D356175A-D7ED-4BA3-B4D9-9DAB9FED19A9}" type="pres">
      <dgm:prSet presAssocID="{8A28043D-A47F-49EE-AE83-D16A410FB0A8}" presName="sibTrans" presStyleLbl="bgSibTrans2D1" presStyleIdx="1" presStyleCnt="8"/>
      <dgm:spPr/>
    </dgm:pt>
    <dgm:pt modelId="{837B7873-D75D-4F7E-AB7E-B10A7ACE342B}" type="pres">
      <dgm:prSet presAssocID="{002087DC-3344-47BA-B0BF-6B8520743DDA}" presName="compNode" presStyleCnt="0"/>
      <dgm:spPr/>
    </dgm:pt>
    <dgm:pt modelId="{6FEC161F-6D86-4FA4-93ED-32B61162048E}" type="pres">
      <dgm:prSet presAssocID="{002087DC-3344-47BA-B0BF-6B8520743DDA}" presName="dummyConnPt" presStyleCnt="0"/>
      <dgm:spPr/>
    </dgm:pt>
    <dgm:pt modelId="{0932A7BE-8EED-4A80-961D-29D0609A4E3E}" type="pres">
      <dgm:prSet presAssocID="{002087DC-3344-47BA-B0BF-6B8520743DDA}" presName="node" presStyleLbl="node1" presStyleIdx="2" presStyleCnt="9">
        <dgm:presLayoutVars>
          <dgm:bulletEnabled val="1"/>
        </dgm:presLayoutVars>
      </dgm:prSet>
      <dgm:spPr/>
    </dgm:pt>
    <dgm:pt modelId="{9C465891-2D38-41A3-817C-C16B295CCF69}" type="pres">
      <dgm:prSet presAssocID="{EF9ED9DE-C763-47B0-9589-BF75C8CD18F8}" presName="sibTrans" presStyleLbl="bgSibTrans2D1" presStyleIdx="2" presStyleCnt="8"/>
      <dgm:spPr/>
    </dgm:pt>
    <dgm:pt modelId="{8751A674-47E4-47DF-A626-5D2DF31D17A2}" type="pres">
      <dgm:prSet presAssocID="{9395B437-8696-484B-AD10-3E6877D5D6D8}" presName="compNode" presStyleCnt="0"/>
      <dgm:spPr/>
    </dgm:pt>
    <dgm:pt modelId="{E76E356C-7AA7-401A-89AA-59CCBC94418F}" type="pres">
      <dgm:prSet presAssocID="{9395B437-8696-484B-AD10-3E6877D5D6D8}" presName="dummyConnPt" presStyleCnt="0"/>
      <dgm:spPr/>
    </dgm:pt>
    <dgm:pt modelId="{CAB02474-77C8-44F7-AC1C-D4F04C99CC72}" type="pres">
      <dgm:prSet presAssocID="{9395B437-8696-484B-AD10-3E6877D5D6D8}" presName="node" presStyleLbl="node1" presStyleIdx="3" presStyleCnt="9">
        <dgm:presLayoutVars>
          <dgm:bulletEnabled val="1"/>
        </dgm:presLayoutVars>
      </dgm:prSet>
      <dgm:spPr/>
    </dgm:pt>
    <dgm:pt modelId="{D2D2E868-9C9A-4BDD-B98D-37E4C7726F59}" type="pres">
      <dgm:prSet presAssocID="{02731861-DFEE-4BE1-B477-44740613FA6F}" presName="sibTrans" presStyleLbl="bgSibTrans2D1" presStyleIdx="3" presStyleCnt="8"/>
      <dgm:spPr/>
    </dgm:pt>
    <dgm:pt modelId="{CD8DEA91-6E68-4C29-82FA-D7AE61084BB6}" type="pres">
      <dgm:prSet presAssocID="{A4FD9BE6-C5AE-4759-80BB-B93C42B1BB4B}" presName="compNode" presStyleCnt="0"/>
      <dgm:spPr/>
    </dgm:pt>
    <dgm:pt modelId="{F534356B-3B1A-4E82-9338-93673838B833}" type="pres">
      <dgm:prSet presAssocID="{A4FD9BE6-C5AE-4759-80BB-B93C42B1BB4B}" presName="dummyConnPt" presStyleCnt="0"/>
      <dgm:spPr/>
    </dgm:pt>
    <dgm:pt modelId="{6A36A04A-0EAA-445D-9C47-92CD2CD4E9AD}" type="pres">
      <dgm:prSet presAssocID="{A4FD9BE6-C5AE-4759-80BB-B93C42B1BB4B}" presName="node" presStyleLbl="node1" presStyleIdx="4" presStyleCnt="9">
        <dgm:presLayoutVars>
          <dgm:bulletEnabled val="1"/>
        </dgm:presLayoutVars>
      </dgm:prSet>
      <dgm:spPr/>
    </dgm:pt>
    <dgm:pt modelId="{1E2A46EE-CBBA-417A-A89F-575B0B222D1E}" type="pres">
      <dgm:prSet presAssocID="{8E089AD3-E225-44EB-AAFC-914E0C1F790C}" presName="sibTrans" presStyleLbl="bgSibTrans2D1" presStyleIdx="4" presStyleCnt="8"/>
      <dgm:spPr/>
    </dgm:pt>
    <dgm:pt modelId="{FBEDC04D-2892-48E4-AAD2-ABB58B9F7558}" type="pres">
      <dgm:prSet presAssocID="{9C111264-AD50-43B1-9AAE-12A2EB6D2664}" presName="compNode" presStyleCnt="0"/>
      <dgm:spPr/>
    </dgm:pt>
    <dgm:pt modelId="{667EC720-4677-4AFB-A52D-E7DBBDEA0B2D}" type="pres">
      <dgm:prSet presAssocID="{9C111264-AD50-43B1-9AAE-12A2EB6D2664}" presName="dummyConnPt" presStyleCnt="0"/>
      <dgm:spPr/>
    </dgm:pt>
    <dgm:pt modelId="{5505B6F0-A7EE-4B6F-A6E5-B1D23738C287}" type="pres">
      <dgm:prSet presAssocID="{9C111264-AD50-43B1-9AAE-12A2EB6D2664}" presName="node" presStyleLbl="node1" presStyleIdx="5" presStyleCnt="9">
        <dgm:presLayoutVars>
          <dgm:bulletEnabled val="1"/>
        </dgm:presLayoutVars>
      </dgm:prSet>
      <dgm:spPr/>
    </dgm:pt>
    <dgm:pt modelId="{BAA26184-C99D-44B3-AA54-F639E3BD4AD7}" type="pres">
      <dgm:prSet presAssocID="{3829704D-D0D0-4C76-80F4-436277943DCA}" presName="sibTrans" presStyleLbl="bgSibTrans2D1" presStyleIdx="5" presStyleCnt="8"/>
      <dgm:spPr/>
    </dgm:pt>
    <dgm:pt modelId="{CCB4F0B2-23AD-4251-941A-4264011E7C82}" type="pres">
      <dgm:prSet presAssocID="{E8EF0367-EC3B-4E52-B50B-B02A5F1A84A8}" presName="compNode" presStyleCnt="0"/>
      <dgm:spPr/>
    </dgm:pt>
    <dgm:pt modelId="{D300049D-D947-4652-91A0-237051077BEB}" type="pres">
      <dgm:prSet presAssocID="{E8EF0367-EC3B-4E52-B50B-B02A5F1A84A8}" presName="dummyConnPt" presStyleCnt="0"/>
      <dgm:spPr/>
    </dgm:pt>
    <dgm:pt modelId="{B521E951-8511-4AD9-A86E-1042CB125B20}" type="pres">
      <dgm:prSet presAssocID="{E8EF0367-EC3B-4E52-B50B-B02A5F1A84A8}" presName="node" presStyleLbl="node1" presStyleIdx="6" presStyleCnt="9">
        <dgm:presLayoutVars>
          <dgm:bulletEnabled val="1"/>
        </dgm:presLayoutVars>
      </dgm:prSet>
      <dgm:spPr/>
    </dgm:pt>
    <dgm:pt modelId="{258C77DC-59E2-4340-8A93-C61ED7781FA4}" type="pres">
      <dgm:prSet presAssocID="{D67B01F7-A051-4506-B176-D3218C3772E0}" presName="sibTrans" presStyleLbl="bgSibTrans2D1" presStyleIdx="6" presStyleCnt="8"/>
      <dgm:spPr/>
    </dgm:pt>
    <dgm:pt modelId="{91CB0C8B-38E1-4E5A-A3C2-E8C8009915AB}" type="pres">
      <dgm:prSet presAssocID="{3AA32D9C-4632-4719-99F0-59CCB70AAD52}" presName="compNode" presStyleCnt="0"/>
      <dgm:spPr/>
    </dgm:pt>
    <dgm:pt modelId="{51011A7B-9EA7-4027-99DD-85687915C2A1}" type="pres">
      <dgm:prSet presAssocID="{3AA32D9C-4632-4719-99F0-59CCB70AAD52}" presName="dummyConnPt" presStyleCnt="0"/>
      <dgm:spPr/>
    </dgm:pt>
    <dgm:pt modelId="{057F0EC2-1DD8-4749-BD07-C00BC00CF3F8}" type="pres">
      <dgm:prSet presAssocID="{3AA32D9C-4632-4719-99F0-59CCB70AAD52}" presName="node" presStyleLbl="node1" presStyleIdx="7" presStyleCnt="9">
        <dgm:presLayoutVars>
          <dgm:bulletEnabled val="1"/>
        </dgm:presLayoutVars>
      </dgm:prSet>
      <dgm:spPr/>
    </dgm:pt>
    <dgm:pt modelId="{0AD9A4C6-E8CE-4E2B-A4E3-2B91AA6FCDA3}" type="pres">
      <dgm:prSet presAssocID="{C899D68C-A5FA-4665-9342-10EDE188B8ED}" presName="sibTrans" presStyleLbl="bgSibTrans2D1" presStyleIdx="7" presStyleCnt="8"/>
      <dgm:spPr/>
    </dgm:pt>
    <dgm:pt modelId="{E3947BC0-97F6-4749-8D68-815FBA2DBAEF}" type="pres">
      <dgm:prSet presAssocID="{6E017A9A-624E-44BF-A299-D26758AD8C55}" presName="compNode" presStyleCnt="0"/>
      <dgm:spPr/>
    </dgm:pt>
    <dgm:pt modelId="{E109178C-5AC1-4D47-961B-002CBC9BBBD0}" type="pres">
      <dgm:prSet presAssocID="{6E017A9A-624E-44BF-A299-D26758AD8C55}" presName="dummyConnPt" presStyleCnt="0"/>
      <dgm:spPr/>
    </dgm:pt>
    <dgm:pt modelId="{90A42FC5-6300-4D28-8BB0-AC862FA90C9F}" type="pres">
      <dgm:prSet presAssocID="{6E017A9A-624E-44BF-A299-D26758AD8C55}" presName="node" presStyleLbl="node1" presStyleIdx="8" presStyleCnt="9">
        <dgm:presLayoutVars>
          <dgm:bulletEnabled val="1"/>
        </dgm:presLayoutVars>
      </dgm:prSet>
      <dgm:spPr/>
    </dgm:pt>
  </dgm:ptLst>
  <dgm:cxnLst>
    <dgm:cxn modelId="{F6EE9A06-8EB1-48A3-8A27-78402BAF306B}" type="presOf" srcId="{019E08FE-E361-44B0-97E9-004C30E97A1B}" destId="{145AF25A-1D62-4FF7-B41A-1CE0E71F952A}" srcOrd="0" destOrd="0" presId="urn:microsoft.com/office/officeart/2005/8/layout/bProcess4"/>
    <dgm:cxn modelId="{51C2F60D-B75E-4E7F-BD3A-71D5784D19CE}" srcId="{019E08FE-E361-44B0-97E9-004C30E97A1B}" destId="{D187C8E2-3006-4686-8CCA-070FC63E2ECE}" srcOrd="0" destOrd="0" parTransId="{5945E68E-785D-47A6-B849-287812FF8071}" sibTransId="{84003702-5FAB-4839-B7D7-10B19993D9D8}"/>
    <dgm:cxn modelId="{E84E0614-2BDB-4F6A-A2FB-9AD0B6DBDF44}" srcId="{019E08FE-E361-44B0-97E9-004C30E97A1B}" destId="{3AA32D9C-4632-4719-99F0-59CCB70AAD52}" srcOrd="7" destOrd="0" parTransId="{CE291071-DA3C-47FE-BE13-487F4D086EBC}" sibTransId="{C899D68C-A5FA-4665-9342-10EDE188B8ED}"/>
    <dgm:cxn modelId="{D4420223-F60F-46D3-86DB-26366F18A7A0}" type="presOf" srcId="{8A28043D-A47F-49EE-AE83-D16A410FB0A8}" destId="{D356175A-D7ED-4BA3-B4D9-9DAB9FED19A9}" srcOrd="0" destOrd="0" presId="urn:microsoft.com/office/officeart/2005/8/layout/bProcess4"/>
    <dgm:cxn modelId="{4E175224-4E24-4A7B-B0B1-92A8B697C4BD}" srcId="{019E08FE-E361-44B0-97E9-004C30E97A1B}" destId="{A4FD9BE6-C5AE-4759-80BB-B93C42B1BB4B}" srcOrd="4" destOrd="0" parTransId="{1490B312-5DB9-4E8B-B063-FF89899CA08C}" sibTransId="{8E089AD3-E225-44EB-AAFC-914E0C1F790C}"/>
    <dgm:cxn modelId="{D2F9E129-E571-4530-AFCD-981C13796E9C}" type="presOf" srcId="{EF9ED9DE-C763-47B0-9589-BF75C8CD18F8}" destId="{9C465891-2D38-41A3-817C-C16B295CCF69}" srcOrd="0" destOrd="0" presId="urn:microsoft.com/office/officeart/2005/8/layout/bProcess4"/>
    <dgm:cxn modelId="{41E4512C-14AE-4B57-9D6C-3B4F69985EB2}" srcId="{019E08FE-E361-44B0-97E9-004C30E97A1B}" destId="{F42E6BEE-C4CF-44EA-90C0-6C4F63667A53}" srcOrd="1" destOrd="0" parTransId="{B5CE1C83-77CD-4020-AF1D-B821549860E7}" sibTransId="{8A28043D-A47F-49EE-AE83-D16A410FB0A8}"/>
    <dgm:cxn modelId="{616C7F31-F996-4C02-B7C8-8923BC560367}" type="presOf" srcId="{3829704D-D0D0-4C76-80F4-436277943DCA}" destId="{BAA26184-C99D-44B3-AA54-F639E3BD4AD7}" srcOrd="0" destOrd="0" presId="urn:microsoft.com/office/officeart/2005/8/layout/bProcess4"/>
    <dgm:cxn modelId="{EB73F834-70D6-4AE9-9629-72DA16269A82}" srcId="{019E08FE-E361-44B0-97E9-004C30E97A1B}" destId="{E8EF0367-EC3B-4E52-B50B-B02A5F1A84A8}" srcOrd="6" destOrd="0" parTransId="{E238EF10-D019-4B86-BC2C-B86A18FFE855}" sibTransId="{D67B01F7-A051-4506-B176-D3218C3772E0}"/>
    <dgm:cxn modelId="{15BD7060-8368-40EC-A403-E5C17A8A3ADD}" type="presOf" srcId="{002087DC-3344-47BA-B0BF-6B8520743DDA}" destId="{0932A7BE-8EED-4A80-961D-29D0609A4E3E}" srcOrd="0" destOrd="0" presId="urn:microsoft.com/office/officeart/2005/8/layout/bProcess4"/>
    <dgm:cxn modelId="{B229D762-1106-4DD2-95F8-B4149DA6C68E}" type="presOf" srcId="{D67B01F7-A051-4506-B176-D3218C3772E0}" destId="{258C77DC-59E2-4340-8A93-C61ED7781FA4}" srcOrd="0" destOrd="0" presId="urn:microsoft.com/office/officeart/2005/8/layout/bProcess4"/>
    <dgm:cxn modelId="{D223284C-215E-4645-B32A-6E8ABF6328A2}" type="presOf" srcId="{84003702-5FAB-4839-B7D7-10B19993D9D8}" destId="{5C71E536-7E26-432F-ADAA-6E58C6069E31}" srcOrd="0" destOrd="0" presId="urn:microsoft.com/office/officeart/2005/8/layout/bProcess4"/>
    <dgm:cxn modelId="{1DABDD4D-9BB2-4D16-A127-EB6AE36EBEEC}" type="presOf" srcId="{A4FD9BE6-C5AE-4759-80BB-B93C42B1BB4B}" destId="{6A36A04A-0EAA-445D-9C47-92CD2CD4E9AD}" srcOrd="0" destOrd="0" presId="urn:microsoft.com/office/officeart/2005/8/layout/bProcess4"/>
    <dgm:cxn modelId="{9DF8C874-BFE3-4859-ABBE-B762221D28E2}" type="presOf" srcId="{02731861-DFEE-4BE1-B477-44740613FA6F}" destId="{D2D2E868-9C9A-4BDD-B98D-37E4C7726F59}" srcOrd="0" destOrd="0" presId="urn:microsoft.com/office/officeart/2005/8/layout/bProcess4"/>
    <dgm:cxn modelId="{A8A9BA56-984F-41E4-BFF2-C96C0D1DA12F}" srcId="{019E08FE-E361-44B0-97E9-004C30E97A1B}" destId="{6E017A9A-624E-44BF-A299-D26758AD8C55}" srcOrd="8" destOrd="0" parTransId="{DB9FAB1B-4896-4189-BFD4-BDBB412A15B3}" sibTransId="{36B00BE2-8442-41BA-9E2E-46D8F77B8CB8}"/>
    <dgm:cxn modelId="{84238757-A32C-4301-BE65-3E812A6FF2DA}" type="presOf" srcId="{6E017A9A-624E-44BF-A299-D26758AD8C55}" destId="{90A42FC5-6300-4D28-8BB0-AC862FA90C9F}" srcOrd="0" destOrd="0" presId="urn:microsoft.com/office/officeart/2005/8/layout/bProcess4"/>
    <dgm:cxn modelId="{0899EE8B-0D6B-49BA-9B9C-17E078BA726A}" type="presOf" srcId="{D187C8E2-3006-4686-8CCA-070FC63E2ECE}" destId="{BDAE402F-7753-4997-8CBA-38062D8ABDB2}" srcOrd="0" destOrd="0" presId="urn:microsoft.com/office/officeart/2005/8/layout/bProcess4"/>
    <dgm:cxn modelId="{14612398-A9A1-42C2-AF38-CAB7C8810DCC}" type="presOf" srcId="{C899D68C-A5FA-4665-9342-10EDE188B8ED}" destId="{0AD9A4C6-E8CE-4E2B-A4E3-2B91AA6FCDA3}" srcOrd="0" destOrd="0" presId="urn:microsoft.com/office/officeart/2005/8/layout/bProcess4"/>
    <dgm:cxn modelId="{DEFE71A0-BA59-4601-9EC0-7FC98458CD32}" srcId="{019E08FE-E361-44B0-97E9-004C30E97A1B}" destId="{002087DC-3344-47BA-B0BF-6B8520743DDA}" srcOrd="2" destOrd="0" parTransId="{BFB87C1D-3A28-4694-8E86-5243447805A5}" sibTransId="{EF9ED9DE-C763-47B0-9589-BF75C8CD18F8}"/>
    <dgm:cxn modelId="{FA4830A2-B5CC-41E0-80C6-63B154F5C69C}" type="presOf" srcId="{8E089AD3-E225-44EB-AAFC-914E0C1F790C}" destId="{1E2A46EE-CBBA-417A-A89F-575B0B222D1E}" srcOrd="0" destOrd="0" presId="urn:microsoft.com/office/officeart/2005/8/layout/bProcess4"/>
    <dgm:cxn modelId="{BC23FBA8-FAAB-4C4D-8C36-FAA7BE3A9485}" type="presOf" srcId="{9395B437-8696-484B-AD10-3E6877D5D6D8}" destId="{CAB02474-77C8-44F7-AC1C-D4F04C99CC72}" srcOrd="0" destOrd="0" presId="urn:microsoft.com/office/officeart/2005/8/layout/bProcess4"/>
    <dgm:cxn modelId="{D367DBC9-C718-414A-A175-B3A467FA51D4}" srcId="{019E08FE-E361-44B0-97E9-004C30E97A1B}" destId="{9395B437-8696-484B-AD10-3E6877D5D6D8}" srcOrd="3" destOrd="0" parTransId="{52334B40-537D-4F26-ADBC-9FC9F4487C64}" sibTransId="{02731861-DFEE-4BE1-B477-44740613FA6F}"/>
    <dgm:cxn modelId="{5EECA8CB-C345-431F-92E0-DCBD91A43532}" type="presOf" srcId="{F42E6BEE-C4CF-44EA-90C0-6C4F63667A53}" destId="{6DEBDBB9-40D2-4FB6-AA4D-C453AE0684D7}" srcOrd="0" destOrd="0" presId="urn:microsoft.com/office/officeart/2005/8/layout/bProcess4"/>
    <dgm:cxn modelId="{CE94B4D0-6604-40A6-AA87-EC0C2CA3D757}" type="presOf" srcId="{3AA32D9C-4632-4719-99F0-59CCB70AAD52}" destId="{057F0EC2-1DD8-4749-BD07-C00BC00CF3F8}" srcOrd="0" destOrd="0" presId="urn:microsoft.com/office/officeart/2005/8/layout/bProcess4"/>
    <dgm:cxn modelId="{5EBAB8DE-2D0E-4F94-91D4-9909AEE3DF11}" type="presOf" srcId="{E8EF0367-EC3B-4E52-B50B-B02A5F1A84A8}" destId="{B521E951-8511-4AD9-A86E-1042CB125B20}" srcOrd="0" destOrd="0" presId="urn:microsoft.com/office/officeart/2005/8/layout/bProcess4"/>
    <dgm:cxn modelId="{98CE19E0-C88F-44E5-A03F-31665D1C0E34}" srcId="{019E08FE-E361-44B0-97E9-004C30E97A1B}" destId="{9C111264-AD50-43B1-9AAE-12A2EB6D2664}" srcOrd="5" destOrd="0" parTransId="{1900242C-D429-4778-9E66-90CA41DB0424}" sibTransId="{3829704D-D0D0-4C76-80F4-436277943DCA}"/>
    <dgm:cxn modelId="{2C31D2EF-C2D1-4DAA-A6CA-C819C343201E}" type="presOf" srcId="{9C111264-AD50-43B1-9AAE-12A2EB6D2664}" destId="{5505B6F0-A7EE-4B6F-A6E5-B1D23738C287}" srcOrd="0" destOrd="0" presId="urn:microsoft.com/office/officeart/2005/8/layout/bProcess4"/>
    <dgm:cxn modelId="{008B7D93-732C-41B3-9872-83C07B04EAE1}" type="presParOf" srcId="{145AF25A-1D62-4FF7-B41A-1CE0E71F952A}" destId="{721FC61A-EE99-4CB0-B85B-A0E3B6785605}" srcOrd="0" destOrd="0" presId="urn:microsoft.com/office/officeart/2005/8/layout/bProcess4"/>
    <dgm:cxn modelId="{7C9759C9-61ED-4F26-8E0A-3C9D099B7F5B}" type="presParOf" srcId="{721FC61A-EE99-4CB0-B85B-A0E3B6785605}" destId="{E9E852F2-CF12-4ED8-8F07-21BEE70ACDA3}" srcOrd="0" destOrd="0" presId="urn:microsoft.com/office/officeart/2005/8/layout/bProcess4"/>
    <dgm:cxn modelId="{00904140-09E8-47D2-A301-171FC5685917}" type="presParOf" srcId="{721FC61A-EE99-4CB0-B85B-A0E3B6785605}" destId="{BDAE402F-7753-4997-8CBA-38062D8ABDB2}" srcOrd="1" destOrd="0" presId="urn:microsoft.com/office/officeart/2005/8/layout/bProcess4"/>
    <dgm:cxn modelId="{069FE1FD-1701-447F-8655-D7E18ECCB787}" type="presParOf" srcId="{145AF25A-1D62-4FF7-B41A-1CE0E71F952A}" destId="{5C71E536-7E26-432F-ADAA-6E58C6069E31}" srcOrd="1" destOrd="0" presId="urn:microsoft.com/office/officeart/2005/8/layout/bProcess4"/>
    <dgm:cxn modelId="{8B794F61-0419-40EC-BF6B-D764C49C1E87}" type="presParOf" srcId="{145AF25A-1D62-4FF7-B41A-1CE0E71F952A}" destId="{73F462BE-D779-4C8F-A402-0299BB4BE988}" srcOrd="2" destOrd="0" presId="urn:microsoft.com/office/officeart/2005/8/layout/bProcess4"/>
    <dgm:cxn modelId="{E20A05AF-6360-4AF4-B7E2-2C554B72BE95}" type="presParOf" srcId="{73F462BE-D779-4C8F-A402-0299BB4BE988}" destId="{24BFE12E-21A4-4FA9-BEE3-3EC164367B77}" srcOrd="0" destOrd="0" presId="urn:microsoft.com/office/officeart/2005/8/layout/bProcess4"/>
    <dgm:cxn modelId="{0C6543DB-784A-4873-801C-684ED93B7EDB}" type="presParOf" srcId="{73F462BE-D779-4C8F-A402-0299BB4BE988}" destId="{6DEBDBB9-40D2-4FB6-AA4D-C453AE0684D7}" srcOrd="1" destOrd="0" presId="urn:microsoft.com/office/officeart/2005/8/layout/bProcess4"/>
    <dgm:cxn modelId="{853E9C42-DF08-4386-849E-14E2BA693D7B}" type="presParOf" srcId="{145AF25A-1D62-4FF7-B41A-1CE0E71F952A}" destId="{D356175A-D7ED-4BA3-B4D9-9DAB9FED19A9}" srcOrd="3" destOrd="0" presId="urn:microsoft.com/office/officeart/2005/8/layout/bProcess4"/>
    <dgm:cxn modelId="{1A9CBB51-AE2D-4C15-A005-63EF784EE4C6}" type="presParOf" srcId="{145AF25A-1D62-4FF7-B41A-1CE0E71F952A}" destId="{837B7873-D75D-4F7E-AB7E-B10A7ACE342B}" srcOrd="4" destOrd="0" presId="urn:microsoft.com/office/officeart/2005/8/layout/bProcess4"/>
    <dgm:cxn modelId="{C0985FA4-AFD8-458C-808C-B2B932B1FD07}" type="presParOf" srcId="{837B7873-D75D-4F7E-AB7E-B10A7ACE342B}" destId="{6FEC161F-6D86-4FA4-93ED-32B61162048E}" srcOrd="0" destOrd="0" presId="urn:microsoft.com/office/officeart/2005/8/layout/bProcess4"/>
    <dgm:cxn modelId="{74BC8059-033C-4EE8-9D0A-9D227E19B86C}" type="presParOf" srcId="{837B7873-D75D-4F7E-AB7E-B10A7ACE342B}" destId="{0932A7BE-8EED-4A80-961D-29D0609A4E3E}" srcOrd="1" destOrd="0" presId="urn:microsoft.com/office/officeart/2005/8/layout/bProcess4"/>
    <dgm:cxn modelId="{F6CD2A0B-252F-4784-AE10-BD501F8B9C58}" type="presParOf" srcId="{145AF25A-1D62-4FF7-B41A-1CE0E71F952A}" destId="{9C465891-2D38-41A3-817C-C16B295CCF69}" srcOrd="5" destOrd="0" presId="urn:microsoft.com/office/officeart/2005/8/layout/bProcess4"/>
    <dgm:cxn modelId="{ED2F9E12-C2D7-46A9-AEDC-10B78FD005E3}" type="presParOf" srcId="{145AF25A-1D62-4FF7-B41A-1CE0E71F952A}" destId="{8751A674-47E4-47DF-A626-5D2DF31D17A2}" srcOrd="6" destOrd="0" presId="urn:microsoft.com/office/officeart/2005/8/layout/bProcess4"/>
    <dgm:cxn modelId="{C6679C73-66CE-42CC-8596-FCE3956D586B}" type="presParOf" srcId="{8751A674-47E4-47DF-A626-5D2DF31D17A2}" destId="{E76E356C-7AA7-401A-89AA-59CCBC94418F}" srcOrd="0" destOrd="0" presId="urn:microsoft.com/office/officeart/2005/8/layout/bProcess4"/>
    <dgm:cxn modelId="{0731012A-A6AB-4C22-8C05-07301F9800D8}" type="presParOf" srcId="{8751A674-47E4-47DF-A626-5D2DF31D17A2}" destId="{CAB02474-77C8-44F7-AC1C-D4F04C99CC72}" srcOrd="1" destOrd="0" presId="urn:microsoft.com/office/officeart/2005/8/layout/bProcess4"/>
    <dgm:cxn modelId="{1E874ECE-47FE-47A1-96A4-ED73FE40B315}" type="presParOf" srcId="{145AF25A-1D62-4FF7-B41A-1CE0E71F952A}" destId="{D2D2E868-9C9A-4BDD-B98D-37E4C7726F59}" srcOrd="7" destOrd="0" presId="urn:microsoft.com/office/officeart/2005/8/layout/bProcess4"/>
    <dgm:cxn modelId="{F3C782EE-1CCD-4568-A1CA-6D06159BB08E}" type="presParOf" srcId="{145AF25A-1D62-4FF7-B41A-1CE0E71F952A}" destId="{CD8DEA91-6E68-4C29-82FA-D7AE61084BB6}" srcOrd="8" destOrd="0" presId="urn:microsoft.com/office/officeart/2005/8/layout/bProcess4"/>
    <dgm:cxn modelId="{50CA796C-F58A-4435-BCB8-8F5AEEC653EA}" type="presParOf" srcId="{CD8DEA91-6E68-4C29-82FA-D7AE61084BB6}" destId="{F534356B-3B1A-4E82-9338-93673838B833}" srcOrd="0" destOrd="0" presId="urn:microsoft.com/office/officeart/2005/8/layout/bProcess4"/>
    <dgm:cxn modelId="{26A6DAA0-62AD-402C-B801-32F15290D88E}" type="presParOf" srcId="{CD8DEA91-6E68-4C29-82FA-D7AE61084BB6}" destId="{6A36A04A-0EAA-445D-9C47-92CD2CD4E9AD}" srcOrd="1" destOrd="0" presId="urn:microsoft.com/office/officeart/2005/8/layout/bProcess4"/>
    <dgm:cxn modelId="{F578F225-87B5-4111-B28C-51F03BCAC990}" type="presParOf" srcId="{145AF25A-1D62-4FF7-B41A-1CE0E71F952A}" destId="{1E2A46EE-CBBA-417A-A89F-575B0B222D1E}" srcOrd="9" destOrd="0" presId="urn:microsoft.com/office/officeart/2005/8/layout/bProcess4"/>
    <dgm:cxn modelId="{ACBA708E-23E8-41C4-8FE9-B0FD1AE51E33}" type="presParOf" srcId="{145AF25A-1D62-4FF7-B41A-1CE0E71F952A}" destId="{FBEDC04D-2892-48E4-AAD2-ABB58B9F7558}" srcOrd="10" destOrd="0" presId="urn:microsoft.com/office/officeart/2005/8/layout/bProcess4"/>
    <dgm:cxn modelId="{E5CB345C-4C45-487E-A139-223D8D08D831}" type="presParOf" srcId="{FBEDC04D-2892-48E4-AAD2-ABB58B9F7558}" destId="{667EC720-4677-4AFB-A52D-E7DBBDEA0B2D}" srcOrd="0" destOrd="0" presId="urn:microsoft.com/office/officeart/2005/8/layout/bProcess4"/>
    <dgm:cxn modelId="{044290F7-3C01-4056-8FA4-7E9B7C1EDFED}" type="presParOf" srcId="{FBEDC04D-2892-48E4-AAD2-ABB58B9F7558}" destId="{5505B6F0-A7EE-4B6F-A6E5-B1D23738C287}" srcOrd="1" destOrd="0" presId="urn:microsoft.com/office/officeart/2005/8/layout/bProcess4"/>
    <dgm:cxn modelId="{5D99E9EE-A5A2-4074-BF01-6475F28515AB}" type="presParOf" srcId="{145AF25A-1D62-4FF7-B41A-1CE0E71F952A}" destId="{BAA26184-C99D-44B3-AA54-F639E3BD4AD7}" srcOrd="11" destOrd="0" presId="urn:microsoft.com/office/officeart/2005/8/layout/bProcess4"/>
    <dgm:cxn modelId="{829358F7-2FFC-48C2-A7FE-E59F94326B2D}" type="presParOf" srcId="{145AF25A-1D62-4FF7-B41A-1CE0E71F952A}" destId="{CCB4F0B2-23AD-4251-941A-4264011E7C82}" srcOrd="12" destOrd="0" presId="urn:microsoft.com/office/officeart/2005/8/layout/bProcess4"/>
    <dgm:cxn modelId="{88FF81EB-F3E2-4589-9FC2-180D90C6E8D9}" type="presParOf" srcId="{CCB4F0B2-23AD-4251-941A-4264011E7C82}" destId="{D300049D-D947-4652-91A0-237051077BEB}" srcOrd="0" destOrd="0" presId="urn:microsoft.com/office/officeart/2005/8/layout/bProcess4"/>
    <dgm:cxn modelId="{E8FC6BD5-007F-4A81-AA27-7236BBE51647}" type="presParOf" srcId="{CCB4F0B2-23AD-4251-941A-4264011E7C82}" destId="{B521E951-8511-4AD9-A86E-1042CB125B20}" srcOrd="1" destOrd="0" presId="urn:microsoft.com/office/officeart/2005/8/layout/bProcess4"/>
    <dgm:cxn modelId="{25A88242-AB49-4B7C-9A84-1F858FFD11BA}" type="presParOf" srcId="{145AF25A-1D62-4FF7-B41A-1CE0E71F952A}" destId="{258C77DC-59E2-4340-8A93-C61ED7781FA4}" srcOrd="13" destOrd="0" presId="urn:microsoft.com/office/officeart/2005/8/layout/bProcess4"/>
    <dgm:cxn modelId="{06DD6A8B-9A19-4CB4-9F5D-1ABA26CDFC97}" type="presParOf" srcId="{145AF25A-1D62-4FF7-B41A-1CE0E71F952A}" destId="{91CB0C8B-38E1-4E5A-A3C2-E8C8009915AB}" srcOrd="14" destOrd="0" presId="urn:microsoft.com/office/officeart/2005/8/layout/bProcess4"/>
    <dgm:cxn modelId="{CA42CEFC-9FC4-459B-BA64-022FEED51C9A}" type="presParOf" srcId="{91CB0C8B-38E1-4E5A-A3C2-E8C8009915AB}" destId="{51011A7B-9EA7-4027-99DD-85687915C2A1}" srcOrd="0" destOrd="0" presId="urn:microsoft.com/office/officeart/2005/8/layout/bProcess4"/>
    <dgm:cxn modelId="{BE9B9A7B-070F-4AE0-A697-2A359AA66EE5}" type="presParOf" srcId="{91CB0C8B-38E1-4E5A-A3C2-E8C8009915AB}" destId="{057F0EC2-1DD8-4749-BD07-C00BC00CF3F8}" srcOrd="1" destOrd="0" presId="urn:microsoft.com/office/officeart/2005/8/layout/bProcess4"/>
    <dgm:cxn modelId="{37F77B0A-463E-4DD6-9F85-A21A4F6E732C}" type="presParOf" srcId="{145AF25A-1D62-4FF7-B41A-1CE0E71F952A}" destId="{0AD9A4C6-E8CE-4E2B-A4E3-2B91AA6FCDA3}" srcOrd="15" destOrd="0" presId="urn:microsoft.com/office/officeart/2005/8/layout/bProcess4"/>
    <dgm:cxn modelId="{C353E5C3-676E-47D9-A67C-9A1A2AD7FD6C}" type="presParOf" srcId="{145AF25A-1D62-4FF7-B41A-1CE0E71F952A}" destId="{E3947BC0-97F6-4749-8D68-815FBA2DBAEF}" srcOrd="16" destOrd="0" presId="urn:microsoft.com/office/officeart/2005/8/layout/bProcess4"/>
    <dgm:cxn modelId="{1C2AB34D-CD93-46BC-B906-F977AE541516}" type="presParOf" srcId="{E3947BC0-97F6-4749-8D68-815FBA2DBAEF}" destId="{E109178C-5AC1-4D47-961B-002CBC9BBBD0}" srcOrd="0" destOrd="0" presId="urn:microsoft.com/office/officeart/2005/8/layout/bProcess4"/>
    <dgm:cxn modelId="{3E999C8F-9649-4618-A22F-04DA1965940D}" type="presParOf" srcId="{E3947BC0-97F6-4749-8D68-815FBA2DBAEF}" destId="{90A42FC5-6300-4D28-8BB0-AC862FA90C9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21C0-FE32-4687-82D2-ABA6D074859B}">
      <dsp:nvSpPr>
        <dsp:cNvPr id="0" name=""/>
        <dsp:cNvSpPr/>
      </dsp:nvSpPr>
      <dsp:spPr>
        <a:xfrm>
          <a:off x="1895567" y="1019362"/>
          <a:ext cx="1062512" cy="473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474"/>
              </a:lnTo>
              <a:lnTo>
                <a:pt x="1062512" y="282474"/>
              </a:lnTo>
              <a:lnTo>
                <a:pt x="1062512" y="473827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28A9B-1BFA-4BF7-A673-C286B8A4E48C}">
      <dsp:nvSpPr>
        <dsp:cNvPr id="0" name=""/>
        <dsp:cNvSpPr/>
      </dsp:nvSpPr>
      <dsp:spPr>
        <a:xfrm>
          <a:off x="833055" y="1019362"/>
          <a:ext cx="1062512" cy="473827"/>
        </a:xfrm>
        <a:custGeom>
          <a:avLst/>
          <a:gdLst/>
          <a:ahLst/>
          <a:cxnLst/>
          <a:rect l="0" t="0" r="0" b="0"/>
          <a:pathLst>
            <a:path>
              <a:moveTo>
                <a:pt x="1062512" y="0"/>
              </a:moveTo>
              <a:lnTo>
                <a:pt x="1062512" y="282474"/>
              </a:lnTo>
              <a:lnTo>
                <a:pt x="0" y="282474"/>
              </a:lnTo>
              <a:lnTo>
                <a:pt x="0" y="473827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221F-95B8-40AE-905F-1C7C558C63B7}">
      <dsp:nvSpPr>
        <dsp:cNvPr id="0" name=""/>
        <dsp:cNvSpPr/>
      </dsp:nvSpPr>
      <dsp:spPr>
        <a:xfrm>
          <a:off x="1103605" y="199276"/>
          <a:ext cx="1583925" cy="8200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15723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SMOTE</a:t>
          </a:r>
        </a:p>
      </dsp:txBody>
      <dsp:txXfrm>
        <a:off x="1103605" y="199276"/>
        <a:ext cx="1583925" cy="820086"/>
      </dsp:txXfrm>
    </dsp:sp>
    <dsp:sp modelId="{C817DF64-6E61-45A5-8E66-A14C1D9D15C8}">
      <dsp:nvSpPr>
        <dsp:cNvPr id="0" name=""/>
        <dsp:cNvSpPr/>
      </dsp:nvSpPr>
      <dsp:spPr>
        <a:xfrm>
          <a:off x="1420390" y="837120"/>
          <a:ext cx="1425532" cy="273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Y                      N</a:t>
          </a:r>
        </a:p>
      </dsp:txBody>
      <dsp:txXfrm>
        <a:off x="1420390" y="837120"/>
        <a:ext cx="1425532" cy="273362"/>
      </dsp:txXfrm>
    </dsp:sp>
    <dsp:sp modelId="{6FA9E3AB-AE87-46DE-B224-0839D25B6A4A}">
      <dsp:nvSpPr>
        <dsp:cNvPr id="0" name=""/>
        <dsp:cNvSpPr/>
      </dsp:nvSpPr>
      <dsp:spPr>
        <a:xfrm>
          <a:off x="41092" y="1493189"/>
          <a:ext cx="1583925" cy="820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15723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Kfold</a:t>
          </a:r>
          <a:endParaRPr lang="fr-FR" sz="3300" kern="1200" dirty="0"/>
        </a:p>
      </dsp:txBody>
      <dsp:txXfrm>
        <a:off x="273052" y="1613288"/>
        <a:ext cx="1120005" cy="579888"/>
      </dsp:txXfrm>
    </dsp:sp>
    <dsp:sp modelId="{E1CC332C-96C4-43A4-8CED-5D0370391AC9}">
      <dsp:nvSpPr>
        <dsp:cNvPr id="0" name=""/>
        <dsp:cNvSpPr/>
      </dsp:nvSpPr>
      <dsp:spPr>
        <a:xfrm>
          <a:off x="357877" y="2131034"/>
          <a:ext cx="1425532" cy="273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Cas B</a:t>
          </a:r>
        </a:p>
      </dsp:txBody>
      <dsp:txXfrm>
        <a:off x="357877" y="2131034"/>
        <a:ext cx="1425532" cy="273362"/>
      </dsp:txXfrm>
    </dsp:sp>
    <dsp:sp modelId="{7DE96817-5184-40AF-9D14-FD639107D692}">
      <dsp:nvSpPr>
        <dsp:cNvPr id="0" name=""/>
        <dsp:cNvSpPr/>
      </dsp:nvSpPr>
      <dsp:spPr>
        <a:xfrm>
          <a:off x="2166117" y="1493189"/>
          <a:ext cx="1583925" cy="820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15723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Kfold</a:t>
          </a:r>
          <a:endParaRPr lang="fr-FR" sz="3300" kern="1200" dirty="0"/>
        </a:p>
      </dsp:txBody>
      <dsp:txXfrm>
        <a:off x="2398077" y="1613288"/>
        <a:ext cx="1120005" cy="579888"/>
      </dsp:txXfrm>
    </dsp:sp>
    <dsp:sp modelId="{F08CE37C-5CFE-4A2E-894A-735B79D1D294}">
      <dsp:nvSpPr>
        <dsp:cNvPr id="0" name=""/>
        <dsp:cNvSpPr/>
      </dsp:nvSpPr>
      <dsp:spPr>
        <a:xfrm>
          <a:off x="2482902" y="2131034"/>
          <a:ext cx="1425532" cy="273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Cas A</a:t>
          </a:r>
        </a:p>
      </dsp:txBody>
      <dsp:txXfrm>
        <a:off x="2482902" y="2131034"/>
        <a:ext cx="1425532" cy="27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21C0-FE32-4687-82D2-ABA6D074859B}">
      <dsp:nvSpPr>
        <dsp:cNvPr id="0" name=""/>
        <dsp:cNvSpPr/>
      </dsp:nvSpPr>
      <dsp:spPr>
        <a:xfrm>
          <a:off x="1895567" y="1019362"/>
          <a:ext cx="1062512" cy="473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474"/>
              </a:lnTo>
              <a:lnTo>
                <a:pt x="1062512" y="282474"/>
              </a:lnTo>
              <a:lnTo>
                <a:pt x="1062512" y="473827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28A9B-1BFA-4BF7-A673-C286B8A4E48C}">
      <dsp:nvSpPr>
        <dsp:cNvPr id="0" name=""/>
        <dsp:cNvSpPr/>
      </dsp:nvSpPr>
      <dsp:spPr>
        <a:xfrm>
          <a:off x="833055" y="1019362"/>
          <a:ext cx="1062512" cy="473827"/>
        </a:xfrm>
        <a:custGeom>
          <a:avLst/>
          <a:gdLst/>
          <a:ahLst/>
          <a:cxnLst/>
          <a:rect l="0" t="0" r="0" b="0"/>
          <a:pathLst>
            <a:path>
              <a:moveTo>
                <a:pt x="1062512" y="0"/>
              </a:moveTo>
              <a:lnTo>
                <a:pt x="1062512" y="282474"/>
              </a:lnTo>
              <a:lnTo>
                <a:pt x="0" y="282474"/>
              </a:lnTo>
              <a:lnTo>
                <a:pt x="0" y="473827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221F-95B8-40AE-905F-1C7C558C63B7}">
      <dsp:nvSpPr>
        <dsp:cNvPr id="0" name=""/>
        <dsp:cNvSpPr/>
      </dsp:nvSpPr>
      <dsp:spPr>
        <a:xfrm>
          <a:off x="1103605" y="199276"/>
          <a:ext cx="1583925" cy="8200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15723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SMOTE</a:t>
          </a:r>
        </a:p>
      </dsp:txBody>
      <dsp:txXfrm>
        <a:off x="1103605" y="199276"/>
        <a:ext cx="1583925" cy="820086"/>
      </dsp:txXfrm>
    </dsp:sp>
    <dsp:sp modelId="{C817DF64-6E61-45A5-8E66-A14C1D9D15C8}">
      <dsp:nvSpPr>
        <dsp:cNvPr id="0" name=""/>
        <dsp:cNvSpPr/>
      </dsp:nvSpPr>
      <dsp:spPr>
        <a:xfrm>
          <a:off x="1420390" y="837120"/>
          <a:ext cx="1425532" cy="273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Y                      N</a:t>
          </a:r>
        </a:p>
      </dsp:txBody>
      <dsp:txXfrm>
        <a:off x="1420390" y="837120"/>
        <a:ext cx="1425532" cy="273362"/>
      </dsp:txXfrm>
    </dsp:sp>
    <dsp:sp modelId="{6FA9E3AB-AE87-46DE-B224-0839D25B6A4A}">
      <dsp:nvSpPr>
        <dsp:cNvPr id="0" name=""/>
        <dsp:cNvSpPr/>
      </dsp:nvSpPr>
      <dsp:spPr>
        <a:xfrm>
          <a:off x="41092" y="1493189"/>
          <a:ext cx="1583925" cy="820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15723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Kfold</a:t>
          </a:r>
          <a:endParaRPr lang="fr-FR" sz="3300" kern="1200" dirty="0"/>
        </a:p>
      </dsp:txBody>
      <dsp:txXfrm>
        <a:off x="273052" y="1613288"/>
        <a:ext cx="1120005" cy="579888"/>
      </dsp:txXfrm>
    </dsp:sp>
    <dsp:sp modelId="{E1CC332C-96C4-43A4-8CED-5D0370391AC9}">
      <dsp:nvSpPr>
        <dsp:cNvPr id="0" name=""/>
        <dsp:cNvSpPr/>
      </dsp:nvSpPr>
      <dsp:spPr>
        <a:xfrm>
          <a:off x="357877" y="2131034"/>
          <a:ext cx="1425532" cy="273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Cas B</a:t>
          </a:r>
        </a:p>
      </dsp:txBody>
      <dsp:txXfrm>
        <a:off x="357877" y="2131034"/>
        <a:ext cx="1425532" cy="273362"/>
      </dsp:txXfrm>
    </dsp:sp>
    <dsp:sp modelId="{7DE96817-5184-40AF-9D14-FD639107D692}">
      <dsp:nvSpPr>
        <dsp:cNvPr id="0" name=""/>
        <dsp:cNvSpPr/>
      </dsp:nvSpPr>
      <dsp:spPr>
        <a:xfrm>
          <a:off x="2166117" y="1493189"/>
          <a:ext cx="1583925" cy="820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15723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Kfold</a:t>
          </a:r>
          <a:endParaRPr lang="fr-FR" sz="3300" kern="1200" dirty="0"/>
        </a:p>
      </dsp:txBody>
      <dsp:txXfrm>
        <a:off x="2398077" y="1613288"/>
        <a:ext cx="1120005" cy="579888"/>
      </dsp:txXfrm>
    </dsp:sp>
    <dsp:sp modelId="{F08CE37C-5CFE-4A2E-894A-735B79D1D294}">
      <dsp:nvSpPr>
        <dsp:cNvPr id="0" name=""/>
        <dsp:cNvSpPr/>
      </dsp:nvSpPr>
      <dsp:spPr>
        <a:xfrm>
          <a:off x="2482902" y="2131034"/>
          <a:ext cx="1425532" cy="273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Cas A</a:t>
          </a:r>
        </a:p>
      </dsp:txBody>
      <dsp:txXfrm>
        <a:off x="2482902" y="2131034"/>
        <a:ext cx="1425532" cy="27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21C0-FE32-4687-82D2-ABA6D074859B}">
      <dsp:nvSpPr>
        <dsp:cNvPr id="0" name=""/>
        <dsp:cNvSpPr/>
      </dsp:nvSpPr>
      <dsp:spPr>
        <a:xfrm>
          <a:off x="4446186" y="2223815"/>
          <a:ext cx="763547" cy="34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92"/>
              </a:lnTo>
              <a:lnTo>
                <a:pt x="763547" y="202992"/>
              </a:lnTo>
              <a:lnTo>
                <a:pt x="763547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28A9B-1BFA-4BF7-A673-C286B8A4E48C}">
      <dsp:nvSpPr>
        <dsp:cNvPr id="0" name=""/>
        <dsp:cNvSpPr/>
      </dsp:nvSpPr>
      <dsp:spPr>
        <a:xfrm>
          <a:off x="3682639" y="2223815"/>
          <a:ext cx="763547" cy="340504"/>
        </a:xfrm>
        <a:custGeom>
          <a:avLst/>
          <a:gdLst/>
          <a:ahLst/>
          <a:cxnLst/>
          <a:rect l="0" t="0" r="0" b="0"/>
          <a:pathLst>
            <a:path>
              <a:moveTo>
                <a:pt x="763547" y="0"/>
              </a:moveTo>
              <a:lnTo>
                <a:pt x="763547" y="202992"/>
              </a:lnTo>
              <a:lnTo>
                <a:pt x="0" y="202992"/>
              </a:lnTo>
              <a:lnTo>
                <a:pt x="0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45EFE-AF39-4743-8DA0-4599856360D6}">
      <dsp:nvSpPr>
        <dsp:cNvPr id="0" name=""/>
        <dsp:cNvSpPr/>
      </dsp:nvSpPr>
      <dsp:spPr>
        <a:xfrm>
          <a:off x="2919092" y="1293977"/>
          <a:ext cx="1527094" cy="34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92"/>
              </a:lnTo>
              <a:lnTo>
                <a:pt x="1527094" y="202992"/>
              </a:lnTo>
              <a:lnTo>
                <a:pt x="1527094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90ED6-A52D-483E-9B02-3FAFB3359785}">
      <dsp:nvSpPr>
        <dsp:cNvPr id="0" name=""/>
        <dsp:cNvSpPr/>
      </dsp:nvSpPr>
      <dsp:spPr>
        <a:xfrm>
          <a:off x="1391997" y="2223815"/>
          <a:ext cx="763547" cy="34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92"/>
              </a:lnTo>
              <a:lnTo>
                <a:pt x="763547" y="202992"/>
              </a:lnTo>
              <a:lnTo>
                <a:pt x="763547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CA0AE-F619-433D-AD75-80385F8DB6DE}">
      <dsp:nvSpPr>
        <dsp:cNvPr id="0" name=""/>
        <dsp:cNvSpPr/>
      </dsp:nvSpPr>
      <dsp:spPr>
        <a:xfrm>
          <a:off x="628450" y="2223815"/>
          <a:ext cx="763547" cy="340504"/>
        </a:xfrm>
        <a:custGeom>
          <a:avLst/>
          <a:gdLst/>
          <a:ahLst/>
          <a:cxnLst/>
          <a:rect l="0" t="0" r="0" b="0"/>
          <a:pathLst>
            <a:path>
              <a:moveTo>
                <a:pt x="763547" y="0"/>
              </a:moveTo>
              <a:lnTo>
                <a:pt x="763547" y="202992"/>
              </a:lnTo>
              <a:lnTo>
                <a:pt x="0" y="202992"/>
              </a:lnTo>
              <a:lnTo>
                <a:pt x="0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4B9AE-FE01-4C87-A191-057E91209482}">
      <dsp:nvSpPr>
        <dsp:cNvPr id="0" name=""/>
        <dsp:cNvSpPr/>
      </dsp:nvSpPr>
      <dsp:spPr>
        <a:xfrm>
          <a:off x="1391997" y="1293977"/>
          <a:ext cx="1527094" cy="340504"/>
        </a:xfrm>
        <a:custGeom>
          <a:avLst/>
          <a:gdLst/>
          <a:ahLst/>
          <a:cxnLst/>
          <a:rect l="0" t="0" r="0" b="0"/>
          <a:pathLst>
            <a:path>
              <a:moveTo>
                <a:pt x="1527094" y="0"/>
              </a:moveTo>
              <a:lnTo>
                <a:pt x="1527094" y="202992"/>
              </a:lnTo>
              <a:lnTo>
                <a:pt x="0" y="202992"/>
              </a:lnTo>
              <a:lnTo>
                <a:pt x="0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82243-66D0-4418-8F51-A3960084F75C}">
      <dsp:nvSpPr>
        <dsp:cNvPr id="0" name=""/>
        <dsp:cNvSpPr/>
      </dsp:nvSpPr>
      <dsp:spPr>
        <a:xfrm>
          <a:off x="2349968" y="704643"/>
          <a:ext cx="1138247" cy="589333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FEATURE SELECTION</a:t>
          </a:r>
        </a:p>
      </dsp:txBody>
      <dsp:txXfrm>
        <a:off x="2349968" y="704643"/>
        <a:ext cx="1138247" cy="589333"/>
      </dsp:txXfrm>
    </dsp:sp>
    <dsp:sp modelId="{E2B28F22-02E4-4DDC-A83E-B53CF4EB72AC}">
      <dsp:nvSpPr>
        <dsp:cNvPr id="0" name=""/>
        <dsp:cNvSpPr/>
      </dsp:nvSpPr>
      <dsp:spPr>
        <a:xfrm>
          <a:off x="2577618" y="1163014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Y                      N</a:t>
          </a:r>
        </a:p>
      </dsp:txBody>
      <dsp:txXfrm>
        <a:off x="2577618" y="1163014"/>
        <a:ext cx="1024422" cy="196444"/>
      </dsp:txXfrm>
    </dsp:sp>
    <dsp:sp modelId="{32567D32-6D4E-4D51-BF21-D39176D8C93E}">
      <dsp:nvSpPr>
        <dsp:cNvPr id="0" name=""/>
        <dsp:cNvSpPr/>
      </dsp:nvSpPr>
      <dsp:spPr>
        <a:xfrm>
          <a:off x="822874" y="1634481"/>
          <a:ext cx="1138247" cy="5893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SMOTE</a:t>
          </a:r>
        </a:p>
      </dsp:txBody>
      <dsp:txXfrm>
        <a:off x="822874" y="1634481"/>
        <a:ext cx="1138247" cy="589333"/>
      </dsp:txXfrm>
    </dsp:sp>
    <dsp:sp modelId="{5C20AC0D-167A-4993-B09B-38183E192B34}">
      <dsp:nvSpPr>
        <dsp:cNvPr id="0" name=""/>
        <dsp:cNvSpPr/>
      </dsp:nvSpPr>
      <dsp:spPr>
        <a:xfrm>
          <a:off x="1050523" y="2092852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Y                     N</a:t>
          </a:r>
        </a:p>
      </dsp:txBody>
      <dsp:txXfrm>
        <a:off x="1050523" y="2092852"/>
        <a:ext cx="1024422" cy="196444"/>
      </dsp:txXfrm>
    </dsp:sp>
    <dsp:sp modelId="{D3767320-3F81-4CEF-9FCE-AA68A637D58E}">
      <dsp:nvSpPr>
        <dsp:cNvPr id="0" name=""/>
        <dsp:cNvSpPr/>
      </dsp:nvSpPr>
      <dsp:spPr>
        <a:xfrm>
          <a:off x="59327" y="2564319"/>
          <a:ext cx="1138247" cy="58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Kfold</a:t>
          </a:r>
          <a:endParaRPr lang="fr-FR" sz="1500" kern="1200" dirty="0"/>
        </a:p>
      </dsp:txBody>
      <dsp:txXfrm>
        <a:off x="226019" y="2650625"/>
        <a:ext cx="804863" cy="416721"/>
      </dsp:txXfrm>
    </dsp:sp>
    <dsp:sp modelId="{521FD7E3-32AD-4E9B-88BD-E189148B37A1}">
      <dsp:nvSpPr>
        <dsp:cNvPr id="0" name=""/>
        <dsp:cNvSpPr/>
      </dsp:nvSpPr>
      <dsp:spPr>
        <a:xfrm>
          <a:off x="286976" y="3022690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Cas D</a:t>
          </a:r>
        </a:p>
      </dsp:txBody>
      <dsp:txXfrm>
        <a:off x="286976" y="3022690"/>
        <a:ext cx="1024422" cy="196444"/>
      </dsp:txXfrm>
    </dsp:sp>
    <dsp:sp modelId="{4056FFB2-CC30-44C5-9A58-E3BCBE2FAFC1}">
      <dsp:nvSpPr>
        <dsp:cNvPr id="0" name=""/>
        <dsp:cNvSpPr/>
      </dsp:nvSpPr>
      <dsp:spPr>
        <a:xfrm>
          <a:off x="1586421" y="2564319"/>
          <a:ext cx="1138247" cy="58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Kfold</a:t>
          </a:r>
          <a:endParaRPr lang="fr-FR" sz="1500" kern="1200" dirty="0"/>
        </a:p>
      </dsp:txBody>
      <dsp:txXfrm>
        <a:off x="1753113" y="2650625"/>
        <a:ext cx="804863" cy="416721"/>
      </dsp:txXfrm>
    </dsp:sp>
    <dsp:sp modelId="{852F57A3-97E2-42FE-A039-07550D8D9442}">
      <dsp:nvSpPr>
        <dsp:cNvPr id="0" name=""/>
        <dsp:cNvSpPr/>
      </dsp:nvSpPr>
      <dsp:spPr>
        <a:xfrm>
          <a:off x="1814070" y="3022690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Cas C</a:t>
          </a:r>
        </a:p>
      </dsp:txBody>
      <dsp:txXfrm>
        <a:off x="1814070" y="3022690"/>
        <a:ext cx="1024422" cy="196444"/>
      </dsp:txXfrm>
    </dsp:sp>
    <dsp:sp modelId="{8D2A552D-AC53-49EF-A3E7-198A4DC06143}">
      <dsp:nvSpPr>
        <dsp:cNvPr id="0" name=""/>
        <dsp:cNvSpPr/>
      </dsp:nvSpPr>
      <dsp:spPr>
        <a:xfrm>
          <a:off x="3877062" y="1634481"/>
          <a:ext cx="1138247" cy="5893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SMOTE</a:t>
          </a:r>
        </a:p>
      </dsp:txBody>
      <dsp:txXfrm>
        <a:off x="3877062" y="1634481"/>
        <a:ext cx="1138247" cy="589333"/>
      </dsp:txXfrm>
    </dsp:sp>
    <dsp:sp modelId="{D3EB36BF-DB21-4CBA-BCF0-DFCCFE05B1BA}">
      <dsp:nvSpPr>
        <dsp:cNvPr id="0" name=""/>
        <dsp:cNvSpPr/>
      </dsp:nvSpPr>
      <dsp:spPr>
        <a:xfrm>
          <a:off x="4104712" y="2092852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Y                      N</a:t>
          </a:r>
        </a:p>
      </dsp:txBody>
      <dsp:txXfrm>
        <a:off x="4104712" y="2092852"/>
        <a:ext cx="1024422" cy="196444"/>
      </dsp:txXfrm>
    </dsp:sp>
    <dsp:sp modelId="{6FA9E3AB-AE87-46DE-B224-0839D25B6A4A}">
      <dsp:nvSpPr>
        <dsp:cNvPr id="0" name=""/>
        <dsp:cNvSpPr/>
      </dsp:nvSpPr>
      <dsp:spPr>
        <a:xfrm>
          <a:off x="3113515" y="2564319"/>
          <a:ext cx="1138247" cy="58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Kfold</a:t>
          </a:r>
          <a:endParaRPr lang="fr-FR" sz="1500" kern="1200" dirty="0"/>
        </a:p>
      </dsp:txBody>
      <dsp:txXfrm>
        <a:off x="3280207" y="2650625"/>
        <a:ext cx="804863" cy="416721"/>
      </dsp:txXfrm>
    </dsp:sp>
    <dsp:sp modelId="{E1CC332C-96C4-43A4-8CED-5D0370391AC9}">
      <dsp:nvSpPr>
        <dsp:cNvPr id="0" name=""/>
        <dsp:cNvSpPr/>
      </dsp:nvSpPr>
      <dsp:spPr>
        <a:xfrm>
          <a:off x="3341165" y="3022690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Cas B</a:t>
          </a:r>
        </a:p>
      </dsp:txBody>
      <dsp:txXfrm>
        <a:off x="3341165" y="3022690"/>
        <a:ext cx="1024422" cy="196444"/>
      </dsp:txXfrm>
    </dsp:sp>
    <dsp:sp modelId="{7DE96817-5184-40AF-9D14-FD639107D692}">
      <dsp:nvSpPr>
        <dsp:cNvPr id="0" name=""/>
        <dsp:cNvSpPr/>
      </dsp:nvSpPr>
      <dsp:spPr>
        <a:xfrm>
          <a:off x="4640610" y="2564319"/>
          <a:ext cx="1138247" cy="58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Kfold</a:t>
          </a:r>
          <a:endParaRPr lang="fr-FR" sz="1500" kern="1200" dirty="0"/>
        </a:p>
      </dsp:txBody>
      <dsp:txXfrm>
        <a:off x="4807302" y="2650625"/>
        <a:ext cx="804863" cy="416721"/>
      </dsp:txXfrm>
    </dsp:sp>
    <dsp:sp modelId="{F08CE37C-5CFE-4A2E-894A-735B79D1D294}">
      <dsp:nvSpPr>
        <dsp:cNvPr id="0" name=""/>
        <dsp:cNvSpPr/>
      </dsp:nvSpPr>
      <dsp:spPr>
        <a:xfrm>
          <a:off x="4868259" y="3022690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Cas A</a:t>
          </a:r>
        </a:p>
      </dsp:txBody>
      <dsp:txXfrm>
        <a:off x="4868259" y="3022690"/>
        <a:ext cx="1024422" cy="196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21C0-FE32-4687-82D2-ABA6D074859B}">
      <dsp:nvSpPr>
        <dsp:cNvPr id="0" name=""/>
        <dsp:cNvSpPr/>
      </dsp:nvSpPr>
      <dsp:spPr>
        <a:xfrm>
          <a:off x="4446186" y="2223815"/>
          <a:ext cx="763547" cy="34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92"/>
              </a:lnTo>
              <a:lnTo>
                <a:pt x="763547" y="202992"/>
              </a:lnTo>
              <a:lnTo>
                <a:pt x="763547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28A9B-1BFA-4BF7-A673-C286B8A4E48C}">
      <dsp:nvSpPr>
        <dsp:cNvPr id="0" name=""/>
        <dsp:cNvSpPr/>
      </dsp:nvSpPr>
      <dsp:spPr>
        <a:xfrm>
          <a:off x="3682639" y="2223815"/>
          <a:ext cx="763547" cy="340504"/>
        </a:xfrm>
        <a:custGeom>
          <a:avLst/>
          <a:gdLst/>
          <a:ahLst/>
          <a:cxnLst/>
          <a:rect l="0" t="0" r="0" b="0"/>
          <a:pathLst>
            <a:path>
              <a:moveTo>
                <a:pt x="763547" y="0"/>
              </a:moveTo>
              <a:lnTo>
                <a:pt x="763547" y="202992"/>
              </a:lnTo>
              <a:lnTo>
                <a:pt x="0" y="202992"/>
              </a:lnTo>
              <a:lnTo>
                <a:pt x="0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45EFE-AF39-4743-8DA0-4599856360D6}">
      <dsp:nvSpPr>
        <dsp:cNvPr id="0" name=""/>
        <dsp:cNvSpPr/>
      </dsp:nvSpPr>
      <dsp:spPr>
        <a:xfrm>
          <a:off x="2919092" y="1293977"/>
          <a:ext cx="1527094" cy="34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92"/>
              </a:lnTo>
              <a:lnTo>
                <a:pt x="1527094" y="202992"/>
              </a:lnTo>
              <a:lnTo>
                <a:pt x="1527094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90ED6-A52D-483E-9B02-3FAFB3359785}">
      <dsp:nvSpPr>
        <dsp:cNvPr id="0" name=""/>
        <dsp:cNvSpPr/>
      </dsp:nvSpPr>
      <dsp:spPr>
        <a:xfrm>
          <a:off x="1391997" y="2223815"/>
          <a:ext cx="763547" cy="34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92"/>
              </a:lnTo>
              <a:lnTo>
                <a:pt x="763547" y="202992"/>
              </a:lnTo>
              <a:lnTo>
                <a:pt x="763547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CA0AE-F619-433D-AD75-80385F8DB6DE}">
      <dsp:nvSpPr>
        <dsp:cNvPr id="0" name=""/>
        <dsp:cNvSpPr/>
      </dsp:nvSpPr>
      <dsp:spPr>
        <a:xfrm>
          <a:off x="628450" y="2223815"/>
          <a:ext cx="763547" cy="340504"/>
        </a:xfrm>
        <a:custGeom>
          <a:avLst/>
          <a:gdLst/>
          <a:ahLst/>
          <a:cxnLst/>
          <a:rect l="0" t="0" r="0" b="0"/>
          <a:pathLst>
            <a:path>
              <a:moveTo>
                <a:pt x="763547" y="0"/>
              </a:moveTo>
              <a:lnTo>
                <a:pt x="763547" y="202992"/>
              </a:lnTo>
              <a:lnTo>
                <a:pt x="0" y="202992"/>
              </a:lnTo>
              <a:lnTo>
                <a:pt x="0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4B9AE-FE01-4C87-A191-057E91209482}">
      <dsp:nvSpPr>
        <dsp:cNvPr id="0" name=""/>
        <dsp:cNvSpPr/>
      </dsp:nvSpPr>
      <dsp:spPr>
        <a:xfrm>
          <a:off x="1391997" y="1293977"/>
          <a:ext cx="1527094" cy="340504"/>
        </a:xfrm>
        <a:custGeom>
          <a:avLst/>
          <a:gdLst/>
          <a:ahLst/>
          <a:cxnLst/>
          <a:rect l="0" t="0" r="0" b="0"/>
          <a:pathLst>
            <a:path>
              <a:moveTo>
                <a:pt x="1527094" y="0"/>
              </a:moveTo>
              <a:lnTo>
                <a:pt x="1527094" y="202992"/>
              </a:lnTo>
              <a:lnTo>
                <a:pt x="0" y="202992"/>
              </a:lnTo>
              <a:lnTo>
                <a:pt x="0" y="340504"/>
              </a:lnTo>
            </a:path>
          </a:pathLst>
        </a:custGeom>
        <a:noFill/>
        <a:ln w="25400" cap="flat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82243-66D0-4418-8F51-A3960084F75C}">
      <dsp:nvSpPr>
        <dsp:cNvPr id="0" name=""/>
        <dsp:cNvSpPr/>
      </dsp:nvSpPr>
      <dsp:spPr>
        <a:xfrm>
          <a:off x="2349968" y="704643"/>
          <a:ext cx="1138247" cy="589333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FEATURE SELECTION</a:t>
          </a:r>
        </a:p>
      </dsp:txBody>
      <dsp:txXfrm>
        <a:off x="2349968" y="704643"/>
        <a:ext cx="1138247" cy="589333"/>
      </dsp:txXfrm>
    </dsp:sp>
    <dsp:sp modelId="{E2B28F22-02E4-4DDC-A83E-B53CF4EB72AC}">
      <dsp:nvSpPr>
        <dsp:cNvPr id="0" name=""/>
        <dsp:cNvSpPr/>
      </dsp:nvSpPr>
      <dsp:spPr>
        <a:xfrm>
          <a:off x="2577618" y="1163014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Y                      N</a:t>
          </a:r>
        </a:p>
      </dsp:txBody>
      <dsp:txXfrm>
        <a:off x="2577618" y="1163014"/>
        <a:ext cx="1024422" cy="196444"/>
      </dsp:txXfrm>
    </dsp:sp>
    <dsp:sp modelId="{32567D32-6D4E-4D51-BF21-D39176D8C93E}">
      <dsp:nvSpPr>
        <dsp:cNvPr id="0" name=""/>
        <dsp:cNvSpPr/>
      </dsp:nvSpPr>
      <dsp:spPr>
        <a:xfrm>
          <a:off x="822874" y="1634481"/>
          <a:ext cx="1138247" cy="5893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SMOTE</a:t>
          </a:r>
        </a:p>
      </dsp:txBody>
      <dsp:txXfrm>
        <a:off x="822874" y="1634481"/>
        <a:ext cx="1138247" cy="589333"/>
      </dsp:txXfrm>
    </dsp:sp>
    <dsp:sp modelId="{5C20AC0D-167A-4993-B09B-38183E192B34}">
      <dsp:nvSpPr>
        <dsp:cNvPr id="0" name=""/>
        <dsp:cNvSpPr/>
      </dsp:nvSpPr>
      <dsp:spPr>
        <a:xfrm>
          <a:off x="1050523" y="2092852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Y                     N</a:t>
          </a:r>
        </a:p>
      </dsp:txBody>
      <dsp:txXfrm>
        <a:off x="1050523" y="2092852"/>
        <a:ext cx="1024422" cy="196444"/>
      </dsp:txXfrm>
    </dsp:sp>
    <dsp:sp modelId="{D3767320-3F81-4CEF-9FCE-AA68A637D58E}">
      <dsp:nvSpPr>
        <dsp:cNvPr id="0" name=""/>
        <dsp:cNvSpPr/>
      </dsp:nvSpPr>
      <dsp:spPr>
        <a:xfrm>
          <a:off x="59327" y="2564319"/>
          <a:ext cx="1138247" cy="58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Kfold</a:t>
          </a:r>
          <a:endParaRPr lang="fr-FR" sz="1500" kern="1200" dirty="0"/>
        </a:p>
      </dsp:txBody>
      <dsp:txXfrm>
        <a:off x="226019" y="2650625"/>
        <a:ext cx="804863" cy="416721"/>
      </dsp:txXfrm>
    </dsp:sp>
    <dsp:sp modelId="{521FD7E3-32AD-4E9B-88BD-E189148B37A1}">
      <dsp:nvSpPr>
        <dsp:cNvPr id="0" name=""/>
        <dsp:cNvSpPr/>
      </dsp:nvSpPr>
      <dsp:spPr>
        <a:xfrm>
          <a:off x="286976" y="3022690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Cas D</a:t>
          </a:r>
        </a:p>
      </dsp:txBody>
      <dsp:txXfrm>
        <a:off x="286976" y="3022690"/>
        <a:ext cx="1024422" cy="196444"/>
      </dsp:txXfrm>
    </dsp:sp>
    <dsp:sp modelId="{4056FFB2-CC30-44C5-9A58-E3BCBE2FAFC1}">
      <dsp:nvSpPr>
        <dsp:cNvPr id="0" name=""/>
        <dsp:cNvSpPr/>
      </dsp:nvSpPr>
      <dsp:spPr>
        <a:xfrm>
          <a:off x="1586421" y="2564319"/>
          <a:ext cx="1138247" cy="58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Kfold</a:t>
          </a:r>
          <a:endParaRPr lang="fr-FR" sz="1500" kern="1200" dirty="0"/>
        </a:p>
      </dsp:txBody>
      <dsp:txXfrm>
        <a:off x="1753113" y="2650625"/>
        <a:ext cx="804863" cy="416721"/>
      </dsp:txXfrm>
    </dsp:sp>
    <dsp:sp modelId="{852F57A3-97E2-42FE-A039-07550D8D9442}">
      <dsp:nvSpPr>
        <dsp:cNvPr id="0" name=""/>
        <dsp:cNvSpPr/>
      </dsp:nvSpPr>
      <dsp:spPr>
        <a:xfrm>
          <a:off x="1814070" y="3022690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Cas C</a:t>
          </a:r>
        </a:p>
      </dsp:txBody>
      <dsp:txXfrm>
        <a:off x="1814070" y="3022690"/>
        <a:ext cx="1024422" cy="196444"/>
      </dsp:txXfrm>
    </dsp:sp>
    <dsp:sp modelId="{8D2A552D-AC53-49EF-A3E7-198A4DC06143}">
      <dsp:nvSpPr>
        <dsp:cNvPr id="0" name=""/>
        <dsp:cNvSpPr/>
      </dsp:nvSpPr>
      <dsp:spPr>
        <a:xfrm>
          <a:off x="3877062" y="1634481"/>
          <a:ext cx="1138247" cy="5893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SMOTE</a:t>
          </a:r>
        </a:p>
      </dsp:txBody>
      <dsp:txXfrm>
        <a:off x="3877062" y="1634481"/>
        <a:ext cx="1138247" cy="589333"/>
      </dsp:txXfrm>
    </dsp:sp>
    <dsp:sp modelId="{D3EB36BF-DB21-4CBA-BCF0-DFCCFE05B1BA}">
      <dsp:nvSpPr>
        <dsp:cNvPr id="0" name=""/>
        <dsp:cNvSpPr/>
      </dsp:nvSpPr>
      <dsp:spPr>
        <a:xfrm>
          <a:off x="4104712" y="2092852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Y                      N</a:t>
          </a:r>
        </a:p>
      </dsp:txBody>
      <dsp:txXfrm>
        <a:off x="4104712" y="2092852"/>
        <a:ext cx="1024422" cy="196444"/>
      </dsp:txXfrm>
    </dsp:sp>
    <dsp:sp modelId="{6FA9E3AB-AE87-46DE-B224-0839D25B6A4A}">
      <dsp:nvSpPr>
        <dsp:cNvPr id="0" name=""/>
        <dsp:cNvSpPr/>
      </dsp:nvSpPr>
      <dsp:spPr>
        <a:xfrm>
          <a:off x="3113515" y="2564319"/>
          <a:ext cx="1138247" cy="58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Kfold</a:t>
          </a:r>
          <a:endParaRPr lang="fr-FR" sz="1500" kern="1200" dirty="0"/>
        </a:p>
      </dsp:txBody>
      <dsp:txXfrm>
        <a:off x="3280207" y="2650625"/>
        <a:ext cx="804863" cy="416721"/>
      </dsp:txXfrm>
    </dsp:sp>
    <dsp:sp modelId="{E1CC332C-96C4-43A4-8CED-5D0370391AC9}">
      <dsp:nvSpPr>
        <dsp:cNvPr id="0" name=""/>
        <dsp:cNvSpPr/>
      </dsp:nvSpPr>
      <dsp:spPr>
        <a:xfrm>
          <a:off x="3341165" y="3022690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Cas B</a:t>
          </a:r>
        </a:p>
      </dsp:txBody>
      <dsp:txXfrm>
        <a:off x="3341165" y="3022690"/>
        <a:ext cx="1024422" cy="196444"/>
      </dsp:txXfrm>
    </dsp:sp>
    <dsp:sp modelId="{7DE96817-5184-40AF-9D14-FD639107D692}">
      <dsp:nvSpPr>
        <dsp:cNvPr id="0" name=""/>
        <dsp:cNvSpPr/>
      </dsp:nvSpPr>
      <dsp:spPr>
        <a:xfrm>
          <a:off x="4640610" y="2564319"/>
          <a:ext cx="1138247" cy="58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31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Kfold</a:t>
          </a:r>
          <a:endParaRPr lang="fr-FR" sz="1500" kern="1200" dirty="0"/>
        </a:p>
      </dsp:txBody>
      <dsp:txXfrm>
        <a:off x="4807302" y="2650625"/>
        <a:ext cx="804863" cy="416721"/>
      </dsp:txXfrm>
    </dsp:sp>
    <dsp:sp modelId="{F08CE37C-5CFE-4A2E-894A-735B79D1D294}">
      <dsp:nvSpPr>
        <dsp:cNvPr id="0" name=""/>
        <dsp:cNvSpPr/>
      </dsp:nvSpPr>
      <dsp:spPr>
        <a:xfrm>
          <a:off x="4868259" y="3022690"/>
          <a:ext cx="1024422" cy="196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Cas A</a:t>
          </a:r>
        </a:p>
      </dsp:txBody>
      <dsp:txXfrm>
        <a:off x="4868259" y="3022690"/>
        <a:ext cx="1024422" cy="196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1E536-7E26-432F-ADAA-6E58C6069E31}">
      <dsp:nvSpPr>
        <dsp:cNvPr id="0" name=""/>
        <dsp:cNvSpPr/>
      </dsp:nvSpPr>
      <dsp:spPr>
        <a:xfrm rot="5400000">
          <a:off x="1668051" y="632047"/>
          <a:ext cx="987118" cy="11911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E402F-7753-4997-8CBA-38062D8ABDB2}">
      <dsp:nvSpPr>
        <dsp:cNvPr id="0" name=""/>
        <dsp:cNvSpPr/>
      </dsp:nvSpPr>
      <dsp:spPr>
        <a:xfrm>
          <a:off x="1894147" y="616"/>
          <a:ext cx="1323517" cy="794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Selection</a:t>
          </a:r>
          <a:r>
            <a:rPr lang="fr-FR" sz="900" kern="1200" dirty="0"/>
            <a:t> of one </a:t>
          </a:r>
          <a:r>
            <a:rPr lang="fr-FR" sz="900" kern="1200" dirty="0" err="1"/>
            <a:t>algorithm</a:t>
          </a:r>
          <a:endParaRPr lang="fr-FR" sz="900" kern="1200" dirty="0"/>
        </a:p>
      </dsp:txBody>
      <dsp:txXfrm>
        <a:off x="1917406" y="23875"/>
        <a:ext cx="1276999" cy="747592"/>
      </dsp:txXfrm>
    </dsp:sp>
    <dsp:sp modelId="{D356175A-D7ED-4BA3-B4D9-9DAB9FED19A9}">
      <dsp:nvSpPr>
        <dsp:cNvPr id="0" name=""/>
        <dsp:cNvSpPr/>
      </dsp:nvSpPr>
      <dsp:spPr>
        <a:xfrm rot="5400000">
          <a:off x="1668051" y="1624685"/>
          <a:ext cx="987118" cy="11911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BDBB9-40D2-4FB6-AA4D-C453AE0684D7}">
      <dsp:nvSpPr>
        <dsp:cNvPr id="0" name=""/>
        <dsp:cNvSpPr/>
      </dsp:nvSpPr>
      <dsp:spPr>
        <a:xfrm>
          <a:off x="1894147" y="993254"/>
          <a:ext cx="1323517" cy="794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RandomSearchCV</a:t>
          </a:r>
          <a:endParaRPr lang="fr-FR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(all variables) </a:t>
          </a:r>
        </a:p>
      </dsp:txBody>
      <dsp:txXfrm>
        <a:off x="1917406" y="1016513"/>
        <a:ext cx="1276999" cy="747592"/>
      </dsp:txXfrm>
    </dsp:sp>
    <dsp:sp modelId="{9C465891-2D38-41A3-817C-C16B295CCF69}">
      <dsp:nvSpPr>
        <dsp:cNvPr id="0" name=""/>
        <dsp:cNvSpPr/>
      </dsp:nvSpPr>
      <dsp:spPr>
        <a:xfrm>
          <a:off x="2164370" y="2121004"/>
          <a:ext cx="1754759" cy="11911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2A7BE-8EED-4A80-961D-29D0609A4E3E}">
      <dsp:nvSpPr>
        <dsp:cNvPr id="0" name=""/>
        <dsp:cNvSpPr/>
      </dsp:nvSpPr>
      <dsp:spPr>
        <a:xfrm>
          <a:off x="1894147" y="1985893"/>
          <a:ext cx="1323517" cy="794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GridSearchCV</a:t>
          </a:r>
          <a:endParaRPr lang="fr-FR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(all variables) </a:t>
          </a:r>
        </a:p>
      </dsp:txBody>
      <dsp:txXfrm>
        <a:off x="1917406" y="2009152"/>
        <a:ext cx="1276999" cy="747592"/>
      </dsp:txXfrm>
    </dsp:sp>
    <dsp:sp modelId="{D2D2E868-9C9A-4BDD-B98D-37E4C7726F59}">
      <dsp:nvSpPr>
        <dsp:cNvPr id="0" name=""/>
        <dsp:cNvSpPr/>
      </dsp:nvSpPr>
      <dsp:spPr>
        <a:xfrm rot="16200000">
          <a:off x="3428330" y="1624685"/>
          <a:ext cx="987118" cy="11911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02474-77C8-44F7-AC1C-D4F04C99CC72}">
      <dsp:nvSpPr>
        <dsp:cNvPr id="0" name=""/>
        <dsp:cNvSpPr/>
      </dsp:nvSpPr>
      <dsp:spPr>
        <a:xfrm>
          <a:off x="3654426" y="1985893"/>
          <a:ext cx="1323517" cy="794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kFold</a:t>
          </a:r>
          <a:r>
            <a:rPr lang="fr-FR" sz="900" kern="1200" dirty="0"/>
            <a:t> &amp; </a:t>
          </a:r>
          <a:r>
            <a:rPr lang="fr-FR" sz="900" kern="1200" dirty="0" err="1"/>
            <a:t>Feature</a:t>
          </a:r>
          <a:r>
            <a:rPr lang="fr-FR" sz="900" kern="1200" dirty="0"/>
            <a:t> Importance</a:t>
          </a:r>
        </a:p>
      </dsp:txBody>
      <dsp:txXfrm>
        <a:off x="3677685" y="2009152"/>
        <a:ext cx="1276999" cy="747592"/>
      </dsp:txXfrm>
    </dsp:sp>
    <dsp:sp modelId="{1E2A46EE-CBBA-417A-A89F-575B0B222D1E}">
      <dsp:nvSpPr>
        <dsp:cNvPr id="0" name=""/>
        <dsp:cNvSpPr/>
      </dsp:nvSpPr>
      <dsp:spPr>
        <a:xfrm rot="16200000">
          <a:off x="3428330" y="632047"/>
          <a:ext cx="987118" cy="11911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6A04A-0EAA-445D-9C47-92CD2CD4E9AD}">
      <dsp:nvSpPr>
        <dsp:cNvPr id="0" name=""/>
        <dsp:cNvSpPr/>
      </dsp:nvSpPr>
      <dsp:spPr>
        <a:xfrm>
          <a:off x="3654426" y="993254"/>
          <a:ext cx="1323517" cy="79411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RFECV</a:t>
          </a:r>
        </a:p>
      </dsp:txBody>
      <dsp:txXfrm>
        <a:off x="3677685" y="1016513"/>
        <a:ext cx="1276999" cy="747592"/>
      </dsp:txXfrm>
    </dsp:sp>
    <dsp:sp modelId="{BAA26184-C99D-44B3-AA54-F639E3BD4AD7}">
      <dsp:nvSpPr>
        <dsp:cNvPr id="0" name=""/>
        <dsp:cNvSpPr/>
      </dsp:nvSpPr>
      <dsp:spPr>
        <a:xfrm>
          <a:off x="3924649" y="135727"/>
          <a:ext cx="1754759" cy="11911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5B6F0-A7EE-4B6F-A6E5-B1D23738C287}">
      <dsp:nvSpPr>
        <dsp:cNvPr id="0" name=""/>
        <dsp:cNvSpPr/>
      </dsp:nvSpPr>
      <dsp:spPr>
        <a:xfrm>
          <a:off x="3654426" y="616"/>
          <a:ext cx="1323517" cy="79411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kFold</a:t>
          </a:r>
          <a:r>
            <a:rPr lang="fr-FR" sz="900" kern="1200" dirty="0"/>
            <a:t>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</a:t>
          </a:r>
          <a:r>
            <a:rPr lang="fr-FR" sz="900" kern="1200" dirty="0" err="1"/>
            <a:t>features</a:t>
          </a:r>
          <a:r>
            <a:rPr lang="fr-FR" sz="900" kern="1200" dirty="0"/>
            <a:t> </a:t>
          </a:r>
          <a:r>
            <a:rPr lang="fr-FR" sz="900" kern="1200" dirty="0" err="1"/>
            <a:t>selected</a:t>
          </a:r>
          <a:r>
            <a:rPr lang="fr-FR" sz="900" kern="1200" dirty="0"/>
            <a:t>)</a:t>
          </a:r>
        </a:p>
      </dsp:txBody>
      <dsp:txXfrm>
        <a:off x="3677685" y="23875"/>
        <a:ext cx="1276999" cy="747592"/>
      </dsp:txXfrm>
    </dsp:sp>
    <dsp:sp modelId="{258C77DC-59E2-4340-8A93-C61ED7781FA4}">
      <dsp:nvSpPr>
        <dsp:cNvPr id="0" name=""/>
        <dsp:cNvSpPr/>
      </dsp:nvSpPr>
      <dsp:spPr>
        <a:xfrm rot="5400000">
          <a:off x="5188609" y="632047"/>
          <a:ext cx="987118" cy="11911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1E951-8511-4AD9-A86E-1042CB125B20}">
      <dsp:nvSpPr>
        <dsp:cNvPr id="0" name=""/>
        <dsp:cNvSpPr/>
      </dsp:nvSpPr>
      <dsp:spPr>
        <a:xfrm>
          <a:off x="5414705" y="616"/>
          <a:ext cx="1323517" cy="79411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RandomSearchCV</a:t>
          </a:r>
          <a:endParaRPr lang="fr-FR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</a:t>
          </a:r>
          <a:r>
            <a:rPr lang="fr-FR" sz="900" kern="1200" dirty="0" err="1"/>
            <a:t>features</a:t>
          </a:r>
          <a:r>
            <a:rPr lang="fr-FR" sz="900" kern="1200" dirty="0"/>
            <a:t> </a:t>
          </a:r>
          <a:r>
            <a:rPr lang="fr-FR" sz="900" kern="1200" dirty="0" err="1"/>
            <a:t>selected</a:t>
          </a:r>
          <a:r>
            <a:rPr lang="fr-FR" sz="900" kern="1200" dirty="0"/>
            <a:t>)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 dirty="0"/>
        </a:p>
      </dsp:txBody>
      <dsp:txXfrm>
        <a:off x="5437964" y="23875"/>
        <a:ext cx="1276999" cy="747592"/>
      </dsp:txXfrm>
    </dsp:sp>
    <dsp:sp modelId="{0AD9A4C6-E8CE-4E2B-A4E3-2B91AA6FCDA3}">
      <dsp:nvSpPr>
        <dsp:cNvPr id="0" name=""/>
        <dsp:cNvSpPr/>
      </dsp:nvSpPr>
      <dsp:spPr>
        <a:xfrm rot="5400000">
          <a:off x="5188609" y="1624685"/>
          <a:ext cx="987118" cy="11911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F0EC2-1DD8-4749-BD07-C00BC00CF3F8}">
      <dsp:nvSpPr>
        <dsp:cNvPr id="0" name=""/>
        <dsp:cNvSpPr/>
      </dsp:nvSpPr>
      <dsp:spPr>
        <a:xfrm>
          <a:off x="5414705" y="993254"/>
          <a:ext cx="1323517" cy="79411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GridSearchCV</a:t>
          </a:r>
          <a:endParaRPr lang="fr-FR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</a:t>
          </a:r>
          <a:r>
            <a:rPr lang="fr-FR" sz="900" kern="1200" dirty="0" err="1"/>
            <a:t>features</a:t>
          </a:r>
          <a:r>
            <a:rPr lang="fr-FR" sz="900" kern="1200" dirty="0"/>
            <a:t> </a:t>
          </a:r>
          <a:r>
            <a:rPr lang="fr-FR" sz="900" kern="1200" dirty="0" err="1"/>
            <a:t>selected</a:t>
          </a:r>
          <a:r>
            <a:rPr lang="fr-FR" sz="900" kern="1200" dirty="0"/>
            <a:t>)</a:t>
          </a:r>
        </a:p>
      </dsp:txBody>
      <dsp:txXfrm>
        <a:off x="5437964" y="1016513"/>
        <a:ext cx="1276999" cy="747592"/>
      </dsp:txXfrm>
    </dsp:sp>
    <dsp:sp modelId="{90A42FC5-6300-4D28-8BB0-AC862FA90C9F}">
      <dsp:nvSpPr>
        <dsp:cNvPr id="0" name=""/>
        <dsp:cNvSpPr/>
      </dsp:nvSpPr>
      <dsp:spPr>
        <a:xfrm>
          <a:off x="5414705" y="1985893"/>
          <a:ext cx="1323517" cy="79411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kFold</a:t>
          </a:r>
          <a:r>
            <a:rPr lang="fr-FR" sz="900" kern="1200"/>
            <a:t>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(</a:t>
          </a:r>
          <a:r>
            <a:rPr lang="fr-FR" sz="900" kern="1200" dirty="0" err="1"/>
            <a:t>features</a:t>
          </a:r>
          <a:r>
            <a:rPr lang="fr-FR" sz="900" kern="1200" dirty="0"/>
            <a:t> </a:t>
          </a:r>
          <a:r>
            <a:rPr lang="fr-FR" sz="900" kern="1200" dirty="0" err="1"/>
            <a:t>selected</a:t>
          </a:r>
          <a:r>
            <a:rPr lang="fr-FR" sz="900" kern="1200" dirty="0"/>
            <a:t>)</a:t>
          </a:r>
        </a:p>
      </dsp:txBody>
      <dsp:txXfrm>
        <a:off x="5437964" y="2009152"/>
        <a:ext cx="1276999" cy="747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Je vais vous présenter aujourd’hui un modèle de </a:t>
            </a:r>
            <a:r>
              <a:rPr lang="fr-FR" dirty="0" err="1"/>
              <a:t>scoring</a:t>
            </a:r>
            <a:r>
              <a:rPr lang="fr-FR" dirty="0"/>
              <a:t> client pour l’attribution de crédits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Un nettoyage des données a été effectué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516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Passons à la modélisation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50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Un </a:t>
            </a:r>
            <a:r>
              <a:rPr lang="fr-FR" dirty="0" err="1"/>
              <a:t>ré-échantillonnage</a:t>
            </a:r>
            <a:r>
              <a:rPr lang="fr-FR" dirty="0"/>
              <a:t> est prévu pour le </a:t>
            </a:r>
            <a:r>
              <a:rPr lang="fr-FR" dirty="0" err="1"/>
              <a:t>ré-équilibrage</a:t>
            </a:r>
            <a:r>
              <a:rPr lang="fr-FR" dirty="0"/>
              <a:t> des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61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Commençons par le cas: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153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Plusieurs algorithmes de classification ont été testés et optimisés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60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L’aire sous la courbe est utilisée comme mesure de performance globale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964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score F-10 est utilisé comme fonction métier à optimiser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7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Une fonction de coût métier spécifique est mise en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023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La matrice de confusion permet de comparer les résultats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02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Voyons le cas: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86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Jetons un œil au sommaire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802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 </a:t>
            </a:r>
            <a:r>
              <a:rPr lang="fr-FR" dirty="0" err="1"/>
              <a:t>oversampling</a:t>
            </a:r>
            <a:r>
              <a:rPr lang="fr-FR" dirty="0"/>
              <a:t> de la </a:t>
            </a:r>
            <a:r>
              <a:rPr lang="fr-FR"/>
              <a:t>classe minoritaire </a:t>
            </a:r>
            <a:r>
              <a:rPr lang="fr-FR" dirty="0"/>
              <a:t>est effectué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110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Voici les nouveaux résultats AUC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332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Voici les résultats de la fonction de coût métier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434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pouvons à nouveau analyser l’évolution de l’erreur de type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986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Passons au modèle final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750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Je rappelle que l’optimisation algorithmique a été effectuée sans </a:t>
            </a:r>
            <a:r>
              <a:rPr lang="fr-FR" dirty="0" err="1"/>
              <a:t>ré-échantillonnage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672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simplifier le modèle et éviter un glissement de celui-ci, une sélection de variables est effectuée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059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Voici les différents combinaisons à tester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037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Voyons le cas: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041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Une importance des variables est calculée au préalable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50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Commençons par la présentation de la problématique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Une sélection de variable récursive est effectuée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255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Voyons le cas: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240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Une sélection de variable récursive est aussi effectuée (avec fonction perso pour éviter la fuite de données, valeurs de validation non rééchantillonnées)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447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L’AUC, la fonction de coût et les erreurs 1 et 2 peuvent être comparées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229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Une ré-optimisation de l’algorithme est effectuée après la sélection de variables, mais sans amélioration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7051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Voyons maintenant la présentation de l’application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680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Deux applications ont </a:t>
            </a:r>
            <a:r>
              <a:rPr lang="fr-FR"/>
              <a:t>été créées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667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Merci pour votre attention, j’espère que cette présentation vous </a:t>
            </a:r>
            <a:r>
              <a:rPr lang="fr-FR"/>
              <a:t>aura intéressé.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6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Voici une brève description de l’entreprise ayant fourni les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011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179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5508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23785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233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680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8993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7638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83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29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6445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825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objectifs se décomposent de la manière suivante: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2) </a:t>
            </a:r>
            <a:r>
              <a:rPr lang="fr-FR" sz="1100" dirty="0"/>
              <a:t>permettant d'interpréter les prédictions faites par le modèle, et d’améliorer la connaissance client des chargés de relation client.</a:t>
            </a:r>
            <a:r>
              <a:rPr lang="en" sz="1100" dirty="0"/>
              <a:t>tableau de bord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75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Concernant les labels d’apprentissage supervisé, l’accent est mis sur la détection de mauvais clients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53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Passons à l’analyse exploratoire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44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Les données sont réparties en plusieurs tables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64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Affichons une description des données chargées dans le cahier de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11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oan-risk-notification.herokuapp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an-risk-dashboard.herokuapp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MODELE DE SCORING</a:t>
            </a:r>
            <a:br>
              <a:rPr lang="en" sz="4400" b="1" dirty="0"/>
            </a:br>
            <a:r>
              <a:rPr lang="en" sz="4400" b="1" dirty="0"/>
              <a:t>CLIENT POUR L’ATTRIBUTION DE CREDIT</a:t>
            </a:r>
            <a:endParaRPr sz="44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998F3A-070A-4F18-91E9-7EEBCE60C7FE}"/>
              </a:ext>
            </a:extLst>
          </p:cNvPr>
          <p:cNvSpPr txBox="1"/>
          <p:nvPr/>
        </p:nvSpPr>
        <p:spPr>
          <a:xfrm>
            <a:off x="776177" y="3633711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Vincent Salas</a:t>
            </a:r>
            <a:br>
              <a:rPr lang="fr-FR" sz="2800" dirty="0">
                <a:solidFill>
                  <a:schemeClr val="lt1"/>
                </a:solidFill>
                <a:latin typeface="Titillium Web ExtraLight"/>
                <a:sym typeface="Titillium Web ExtraLight"/>
              </a:rPr>
            </a:br>
            <a:br>
              <a:rPr lang="fr-FR" sz="2800" dirty="0">
                <a:solidFill>
                  <a:schemeClr val="lt1"/>
                </a:solidFill>
                <a:latin typeface="Titillium Web ExtraLight"/>
                <a:sym typeface="Titillium Web ExtraLight"/>
              </a:rPr>
            </a:br>
            <a:r>
              <a:rPr lang="fr-FR" sz="28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22/04/2022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NETTOYAGE DE DONNEES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110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fr-FR" sz="2400" dirty="0"/>
              <a:t>Valeurs infinies remplacées par NaN:</a:t>
            </a:r>
          </a:p>
          <a:p>
            <a:pPr marL="533400" lvl="1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fr-FR" altLang="fr-FR" sz="1400" dirty="0"/>
              <a:t>PREV_APP_CREDIT_PERC_MAX  : 1</a:t>
            </a:r>
          </a:p>
          <a:p>
            <a:pPr marL="533400" lvl="1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fr-FR" sz="1400" dirty="0"/>
              <a:t>REFUSED_APP_CREDIT_PERC_MAX : 1</a:t>
            </a:r>
          </a:p>
          <a:p>
            <a:pPr marL="533400" lvl="1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fr-FR" sz="1400" dirty="0"/>
              <a:t>REFUSED_APP_CREDIT_PERC_MAX : 18</a:t>
            </a:r>
          </a:p>
          <a:p>
            <a:pPr marL="533400" lvl="1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fr-FR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lvl="0">
              <a:lnSpc>
                <a:spcPct val="115000"/>
              </a:lnSpc>
            </a:pPr>
            <a:r>
              <a:rPr lang="fr-FR" dirty="0"/>
              <a:t>Variables imputées:</a:t>
            </a:r>
          </a:p>
          <a:p>
            <a:pPr marL="533400" lvl="1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fr-FR" altLang="fr-FR" sz="1400" dirty="0"/>
              <a:t>Par la médiane: 550</a:t>
            </a:r>
          </a:p>
          <a:p>
            <a:pPr marL="533400" lvl="1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fr-FR" sz="1400" dirty="0"/>
              <a:t>Par </a:t>
            </a:r>
            <a:r>
              <a:rPr lang="en-US" altLang="fr-FR" sz="1400" dirty="0" err="1"/>
              <a:t>zéro</a:t>
            </a:r>
            <a:r>
              <a:rPr lang="en-US" altLang="fr-FR" sz="1400" dirty="0"/>
              <a:t>: 247</a:t>
            </a:r>
            <a:endParaRPr lang="fr-FR" sz="1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dirty="0"/>
          </a:p>
          <a:p>
            <a:pPr lvl="8">
              <a:lnSpc>
                <a:spcPct val="115000"/>
              </a:lnSpc>
              <a:spcBef>
                <a:spcPts val="600"/>
              </a:spcBef>
              <a:buChar char="▫"/>
            </a:pPr>
            <a:endParaRPr lang="fr-FR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sz="2400"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0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4800" dirty="0">
                <a:latin typeface="Titillium Web ExtraLight" panose="00000300000000000000" pitchFamily="2" charset="0"/>
              </a:rPr>
              <a:t>PISTES DE MODELISATION</a:t>
            </a:r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24084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 D’ETUDE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D1330D-93C0-46E9-A1E9-191DF7F1A85C}"/>
              </a:ext>
            </a:extLst>
          </p:cNvPr>
          <p:cNvSpPr txBox="1"/>
          <p:nvPr/>
        </p:nvSpPr>
        <p:spPr>
          <a:xfrm>
            <a:off x="6616341" y="1828800"/>
            <a:ext cx="2431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EQUILIBRAGE DES CLASSES: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Ré-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échantilonnage</a:t>
            </a:r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de la partie train seulement pour éviter une fuite de données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534B207-FF4D-4629-B02B-45BD90F7F23A}"/>
              </a:ext>
            </a:extLst>
          </p:cNvPr>
          <p:cNvGrpSpPr/>
          <p:nvPr/>
        </p:nvGrpSpPr>
        <p:grpSpPr>
          <a:xfrm>
            <a:off x="2374605" y="1419430"/>
            <a:ext cx="3949528" cy="3322820"/>
            <a:chOff x="2032000" y="719666"/>
            <a:chExt cx="8128001" cy="6915330"/>
          </a:xfrm>
        </p:grpSpPr>
        <p:graphicFrame>
          <p:nvGraphicFramePr>
            <p:cNvPr id="8" name="Diagramme 7">
              <a:extLst>
                <a:ext uri="{FF2B5EF4-FFF2-40B4-BE49-F238E27FC236}">
                  <a16:creationId xmlns:a16="http://schemas.microsoft.com/office/drawing/2014/main" id="{C21B49CE-A4C2-49BA-8AD4-168A35E793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25959653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F3D79D6C-A1D8-4E41-974C-D9E04F5ED041}"/>
                </a:ext>
              </a:extLst>
            </p:cNvPr>
            <p:cNvCxnSpPr>
              <a:cxnSpLocks/>
            </p:cNvCxnSpPr>
            <p:nvPr/>
          </p:nvCxnSpPr>
          <p:spPr>
            <a:xfrm>
              <a:off x="8638476" y="5697877"/>
              <a:ext cx="0" cy="877716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02DC500-3FDA-4FF3-8D36-B200DCEC9F4C}"/>
                </a:ext>
              </a:extLst>
            </p:cNvPr>
            <p:cNvSpPr txBox="1"/>
            <p:nvPr/>
          </p:nvSpPr>
          <p:spPr>
            <a:xfrm>
              <a:off x="7636914" y="6546090"/>
              <a:ext cx="2523087" cy="108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chemeClr val="bg1"/>
                  </a:solidFill>
                  <a:latin typeface="Titillium Web" panose="00000500000000000000" pitchFamily="2" charset="0"/>
                </a:rPr>
                <a:t>Algorithm</a:t>
              </a:r>
              <a:r>
                <a:rPr lang="fr-FR" dirty="0">
                  <a:solidFill>
                    <a:schemeClr val="bg1"/>
                  </a:solidFill>
                  <a:latin typeface="Titillium Web" panose="00000500000000000000" pitchFamily="2" charset="0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Titillium Web" panose="00000500000000000000" pitchFamily="2" charset="0"/>
                </a:rPr>
                <a:t>optimization</a:t>
              </a:r>
              <a:endParaRPr lang="fr-FR" dirty="0">
                <a:solidFill>
                  <a:schemeClr val="bg1"/>
                </a:solidFill>
                <a:latin typeface="Titillium Web" panose="00000500000000000000" pitchFamily="2" charset="0"/>
              </a:endParaRPr>
            </a:p>
          </p:txBody>
        </p: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E54A220-96FC-4E03-B018-02422CB865D9}"/>
              </a:ext>
            </a:extLst>
          </p:cNvPr>
          <p:cNvCxnSpPr>
            <a:cxnSpLocks/>
          </p:cNvCxnSpPr>
          <p:nvPr/>
        </p:nvCxnSpPr>
        <p:spPr>
          <a:xfrm>
            <a:off x="5365898" y="1963479"/>
            <a:ext cx="1119962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 dirty="0"/>
              <a:t>SANS</a:t>
            </a:r>
            <a:r>
              <a:rPr lang="en" sz="4800" dirty="0"/>
              <a:t> EQUILIBRAGE DES CLASSES</a:t>
            </a:r>
            <a:endParaRPr sz="4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11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TESTS D’ALGORITHMES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110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fr-FR" dirty="0"/>
              <a:t>Liste</a:t>
            </a:r>
            <a:r>
              <a:rPr lang="fr-FR" sz="2400" dirty="0"/>
              <a:t>:</a:t>
            </a:r>
          </a:p>
          <a:p>
            <a:pPr marL="533400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fr-FR" altLang="fr-FR" sz="1400" dirty="0" err="1">
                <a:latin typeface="Titillium Web" panose="00000500000000000000" pitchFamily="2" charset="0"/>
              </a:rPr>
              <a:t>Dummy</a:t>
            </a:r>
            <a:r>
              <a:rPr lang="fr-FR" altLang="fr-FR" sz="1400" dirty="0">
                <a:latin typeface="Titillium Web" panose="00000500000000000000" pitchFamily="2" charset="0"/>
              </a:rPr>
              <a:t> (</a:t>
            </a:r>
            <a:r>
              <a:rPr lang="fr-FR" altLang="fr-FR" sz="1400" dirty="0" err="1">
                <a:latin typeface="Titillium Web" panose="00000500000000000000" pitchFamily="2" charset="0"/>
              </a:rPr>
              <a:t>strategy</a:t>
            </a:r>
            <a:r>
              <a:rPr lang="fr-FR" altLang="fr-FR" sz="1400" dirty="0">
                <a:latin typeface="Titillium Web" panose="00000500000000000000" pitchFamily="2" charset="0"/>
              </a:rPr>
              <a:t>=</a:t>
            </a:r>
            <a:r>
              <a:rPr lang="fr-FR" altLang="fr-FR" sz="1400" dirty="0" err="1">
                <a:latin typeface="Titillium Web" panose="00000500000000000000" pitchFamily="2" charset="0"/>
              </a:rPr>
              <a:t>uniform</a:t>
            </a:r>
            <a:r>
              <a:rPr lang="fr-FR" altLang="fr-FR" sz="1400" dirty="0">
                <a:latin typeface="Titillium Web" panose="00000500000000000000" pitchFamily="2" charset="0"/>
              </a:rPr>
              <a:t>)</a:t>
            </a:r>
          </a:p>
          <a:p>
            <a:pPr marL="533400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fr-FR" altLang="fr-FR" sz="14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Decision</a:t>
            </a:r>
            <a:r>
              <a:rPr lang="fr-FR" altLang="fr-FR" sz="14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fr-FR" altLang="fr-FR" sz="1400" dirty="0" err="1">
                <a:solidFill>
                  <a:schemeClr val="bg1"/>
                </a:solidFill>
                <a:latin typeface="Titillium Web" panose="00000500000000000000" pitchFamily="2" charset="0"/>
              </a:rPr>
              <a:t>Tree</a:t>
            </a:r>
            <a:endParaRPr lang="fr-FR" altLang="fr-FR" sz="14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533400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fr-FR" altLang="fr-FR" sz="1400" dirty="0" err="1">
                <a:solidFill>
                  <a:schemeClr val="bg1"/>
                </a:solidFill>
                <a:latin typeface="Titillium Web" panose="00000500000000000000" pitchFamily="2" charset="0"/>
              </a:rPr>
              <a:t>Random</a:t>
            </a:r>
            <a:r>
              <a:rPr lang="fr-FR" altLang="fr-FR" sz="1400" dirty="0">
                <a:solidFill>
                  <a:schemeClr val="bg1"/>
                </a:solidFill>
                <a:latin typeface="Titillium Web" panose="00000500000000000000" pitchFamily="2" charset="0"/>
              </a:rPr>
              <a:t> Forest</a:t>
            </a:r>
          </a:p>
          <a:p>
            <a:pPr marL="533400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fr-FR" altLang="fr-FR" sz="1400" dirty="0" err="1">
                <a:solidFill>
                  <a:schemeClr val="bg1"/>
                </a:solidFill>
                <a:latin typeface="Titillium Web" panose="00000500000000000000" pitchFamily="2" charset="0"/>
              </a:rPr>
              <a:t>XGBoost</a:t>
            </a:r>
            <a:endParaRPr lang="fr-FR" altLang="fr-FR" sz="14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533400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fr-FR" altLang="fr-FR" sz="1400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</a:t>
            </a:r>
            <a:endParaRPr lang="fr-FR" altLang="fr-FR" sz="14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533400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fr-FR" altLang="fr-FR" sz="1400" dirty="0" err="1">
                <a:solidFill>
                  <a:schemeClr val="bg1"/>
                </a:solidFill>
                <a:latin typeface="Titillium Web" panose="00000500000000000000" pitchFamily="2" charset="0"/>
              </a:rPr>
              <a:t>CATBoost</a:t>
            </a:r>
            <a:endParaRPr lang="fr-FR" altLang="fr-FR" sz="14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533400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fr-FR" altLang="fr-FR" sz="1400" dirty="0" err="1">
                <a:solidFill>
                  <a:schemeClr val="bg1"/>
                </a:solidFill>
                <a:latin typeface="Titillium Web" panose="00000500000000000000" pitchFamily="2" charset="0"/>
              </a:rPr>
              <a:t>Regression</a:t>
            </a:r>
            <a:r>
              <a:rPr lang="fr-FR" altLang="fr-FR" sz="1400" dirty="0">
                <a:solidFill>
                  <a:schemeClr val="bg1"/>
                </a:solidFill>
                <a:latin typeface="Titillium Web" panose="00000500000000000000" pitchFamily="2" charset="0"/>
              </a:rPr>
              <a:t> Logistique</a:t>
            </a:r>
            <a:r>
              <a:rPr lang="en-US" altLang="fr-FR" sz="20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  <a:p>
            <a:pPr lvl="0">
              <a:lnSpc>
                <a:spcPct val="115000"/>
              </a:lnSpc>
            </a:pPr>
            <a:r>
              <a:rPr lang="fr-FR" dirty="0"/>
              <a:t>Optimisation d’hyperparamètres avec 3 </a:t>
            </a:r>
            <a:r>
              <a:rPr lang="fr-FR" dirty="0" err="1"/>
              <a:t>folds</a:t>
            </a:r>
            <a:r>
              <a:rPr lang="fr-FR" dirty="0"/>
              <a:t>: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buFontTx/>
              <a:buChar char="-"/>
            </a:pPr>
            <a:r>
              <a:rPr lang="fr-FR" altLang="fr-FR" sz="1400" dirty="0" err="1"/>
              <a:t>RandomSearchCV</a:t>
            </a:r>
            <a:r>
              <a:rPr lang="fr-FR" altLang="fr-FR" sz="1400" dirty="0"/>
              <a:t> (</a:t>
            </a:r>
            <a:r>
              <a:rPr lang="fr-FR" altLang="fr-FR" sz="1400" dirty="0" err="1"/>
              <a:t>model_</a:t>
            </a:r>
            <a:r>
              <a:rPr lang="fr-FR" altLang="fr-FR" sz="1400" u="sng" dirty="0" err="1"/>
              <a:t>bis</a:t>
            </a:r>
            <a:r>
              <a:rPr lang="fr-FR" altLang="fr-FR" sz="1400" dirty="0"/>
              <a:t>)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buFontTx/>
              <a:buChar char="-"/>
            </a:pPr>
            <a:r>
              <a:rPr lang="fr-FR" altLang="fr-FR" sz="1400" dirty="0" err="1"/>
              <a:t>GridsearchCV</a:t>
            </a:r>
            <a:r>
              <a:rPr lang="fr-FR" altLang="fr-FR" sz="1400" dirty="0"/>
              <a:t> (</a:t>
            </a:r>
            <a:r>
              <a:rPr lang="fr-FR" altLang="fr-FR" sz="1400" dirty="0" err="1"/>
              <a:t>model</a:t>
            </a:r>
            <a:r>
              <a:rPr lang="fr-FR" altLang="fr-FR" sz="1400" u="sng" dirty="0" err="1"/>
              <a:t>_ter</a:t>
            </a:r>
            <a:r>
              <a:rPr lang="fr-FR" altLang="fr-FR" sz="1400" dirty="0"/>
              <a:t>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dirty="0"/>
          </a:p>
          <a:p>
            <a:pPr lvl="8">
              <a:lnSpc>
                <a:spcPct val="115000"/>
              </a:lnSpc>
              <a:spcBef>
                <a:spcPts val="600"/>
              </a:spcBef>
              <a:buChar char="▫"/>
            </a:pPr>
            <a:endParaRPr lang="fr-FR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sz="2400"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1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759D57A-6D0A-4528-8D1E-3D241EE5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25" y="16794"/>
            <a:ext cx="8158716" cy="719887"/>
          </a:xfrm>
          <a:prstGeom prst="rect">
            <a:avLst/>
          </a:prstGeom>
        </p:spPr>
      </p:pic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A: ROC-AUC 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D84A19-6660-4648-887B-DA3DE7075F9D}"/>
              </a:ext>
            </a:extLst>
          </p:cNvPr>
          <p:cNvSpPr txBox="1"/>
          <p:nvPr/>
        </p:nvSpPr>
        <p:spPr>
          <a:xfrm>
            <a:off x="6826399" y="2120924"/>
            <a:ext cx="203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L’amélioration est aléatoire avec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randsearchCV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(bis)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est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pré-sélectionné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et optimisé avec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gridsearCV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(ter)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DC3B22-C9F8-47D2-8C82-1D419BBFF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75" y="1258650"/>
            <a:ext cx="5486411" cy="3657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170E55E-9DEB-4BDC-BCFE-B03D75EC3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2" y="1258650"/>
            <a:ext cx="5596004" cy="365760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1CAF00-73A4-43C6-9833-B59E4257C6EB}"/>
              </a:ext>
            </a:extLst>
          </p:cNvPr>
          <p:cNvCxnSpPr>
            <a:cxnSpLocks/>
          </p:cNvCxnSpPr>
          <p:nvPr/>
        </p:nvCxnSpPr>
        <p:spPr>
          <a:xfrm flipH="1">
            <a:off x="4919915" y="3303181"/>
            <a:ext cx="1906484" cy="1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92F5860F-92A1-42C6-BF73-9BDCFBDFD463}"/>
              </a:ext>
            </a:extLst>
          </p:cNvPr>
          <p:cNvSpPr txBox="1"/>
          <p:nvPr/>
        </p:nvSpPr>
        <p:spPr>
          <a:xfrm>
            <a:off x="6826399" y="2120924"/>
            <a:ext cx="1885507" cy="189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Amélioration avec: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- 10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folds</a:t>
            </a:r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- Prédiction de validation moyenne (out of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fold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-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clf.best_iteration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_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523C355-ACC6-4F6E-B54E-19051BA11440}"/>
              </a:ext>
            </a:extLst>
          </p:cNvPr>
          <p:cNvCxnSpPr>
            <a:cxnSpLocks/>
          </p:cNvCxnSpPr>
          <p:nvPr/>
        </p:nvCxnSpPr>
        <p:spPr>
          <a:xfrm flipV="1">
            <a:off x="3487479" y="750935"/>
            <a:ext cx="1318437" cy="7021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B1875-5C1B-4FD8-BE35-E04F1B740681}"/>
              </a:ext>
            </a:extLst>
          </p:cNvPr>
          <p:cNvSpPr/>
          <p:nvPr/>
        </p:nvSpPr>
        <p:spPr>
          <a:xfrm>
            <a:off x="482009" y="1467293"/>
            <a:ext cx="5890438" cy="299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B2E01-E3E8-4402-A287-FBE3F32AF55D}"/>
              </a:ext>
            </a:extLst>
          </p:cNvPr>
          <p:cNvSpPr/>
          <p:nvPr/>
        </p:nvSpPr>
        <p:spPr>
          <a:xfrm>
            <a:off x="2516372" y="227243"/>
            <a:ext cx="538716" cy="2476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A847298-6D95-4A79-B5F2-6E82754651D8}"/>
              </a:ext>
            </a:extLst>
          </p:cNvPr>
          <p:cNvCxnSpPr/>
          <p:nvPr/>
        </p:nvCxnSpPr>
        <p:spPr>
          <a:xfrm>
            <a:off x="1878421" y="564277"/>
            <a:ext cx="510363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" grpId="0"/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A: F-10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F287A3-9C26-4715-864F-A1612FEFE5DE}"/>
              </a:ext>
            </a:extLst>
          </p:cNvPr>
          <p:cNvSpPr txBox="1"/>
          <p:nvPr/>
        </p:nvSpPr>
        <p:spPr>
          <a:xfrm>
            <a:off x="6826399" y="2120924"/>
            <a:ext cx="1760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Le f10 permet de favoriser le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recall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à la précision mais,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insuffisant ici pour départager les modèles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BBD5ED-A04F-478D-872D-D13B6D23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99" y="1258649"/>
            <a:ext cx="5486411" cy="3657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0783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A: FONCTION DE COUT METIER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06C4E2-7DFA-4F65-83FD-DD06EA9AB0DB}"/>
              </a:ext>
            </a:extLst>
          </p:cNvPr>
          <p:cNvSpPr txBox="1"/>
          <p:nvPr/>
        </p:nvSpPr>
        <p:spPr>
          <a:xfrm>
            <a:off x="6826399" y="2120924"/>
            <a:ext cx="1760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Fonction de perte: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Y = 10FN + FP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51A918-7680-4A7C-94E8-6F702080FE8A}"/>
              </a:ext>
            </a:extLst>
          </p:cNvPr>
          <p:cNvSpPr txBox="1"/>
          <p:nvPr/>
        </p:nvSpPr>
        <p:spPr>
          <a:xfrm>
            <a:off x="6826399" y="3364934"/>
            <a:ext cx="1760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92D050"/>
                </a:solidFill>
                <a:latin typeface="Titillium Web" panose="00000500000000000000" pitchFamily="2" charset="0"/>
              </a:rPr>
              <a:t>LightGBM_ter</a:t>
            </a:r>
            <a:r>
              <a:rPr lang="fr-FR" dirty="0">
                <a:solidFill>
                  <a:srgbClr val="92D050"/>
                </a:solidFill>
                <a:latin typeface="Titillium Web" panose="00000500000000000000" pitchFamily="2" charset="0"/>
              </a:rPr>
              <a:t> </a:t>
            </a:r>
          </a:p>
          <a:p>
            <a:r>
              <a:rPr lang="fr-FR" dirty="0">
                <a:solidFill>
                  <a:srgbClr val="92D050"/>
                </a:solidFill>
                <a:latin typeface="Titillium Web" panose="00000500000000000000" pitchFamily="2" charset="0"/>
              </a:rPr>
              <a:t>est sélectionné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49CFE1F-F8C2-4177-ABE4-6A24AFAB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5" y="1258648"/>
            <a:ext cx="5486411" cy="3657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394CF2D-033C-48F1-BD4A-FD3C7EEE87AC}"/>
              </a:ext>
            </a:extLst>
          </p:cNvPr>
          <p:cNvCxnSpPr>
            <a:cxnSpLocks/>
          </p:cNvCxnSpPr>
          <p:nvPr/>
        </p:nvCxnSpPr>
        <p:spPr>
          <a:xfrm flipH="1" flipV="1">
            <a:off x="3454400" y="3461657"/>
            <a:ext cx="3272971" cy="116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C69B4E0-2094-4630-A873-74757DFC6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79011"/>
              </p:ext>
            </p:extLst>
          </p:nvPr>
        </p:nvGraphicFramePr>
        <p:xfrm>
          <a:off x="340156" y="1258650"/>
          <a:ext cx="8463688" cy="3064633"/>
        </p:xfrm>
        <a:graphic>
          <a:graphicData uri="http://schemas.openxmlformats.org/drawingml/2006/table">
            <a:tbl>
              <a:tblPr firstRow="1" bandRow="1">
                <a:tableStyleId>{65EB44B9-4524-4C0D-8AF8-5427DF5A4584}</a:tableStyleId>
              </a:tblPr>
              <a:tblGrid>
                <a:gridCol w="4231844">
                  <a:extLst>
                    <a:ext uri="{9D8B030D-6E8A-4147-A177-3AD203B41FA5}">
                      <a16:colId xmlns:a16="http://schemas.microsoft.com/office/drawing/2014/main" val="548613181"/>
                    </a:ext>
                  </a:extLst>
                </a:gridCol>
                <a:gridCol w="4231844">
                  <a:extLst>
                    <a:ext uri="{9D8B030D-6E8A-4147-A177-3AD203B41FA5}">
                      <a16:colId xmlns:a16="http://schemas.microsoft.com/office/drawing/2014/main" val="2857947105"/>
                    </a:ext>
                  </a:extLst>
                </a:gridCol>
              </a:tblGrid>
              <a:tr h="3726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</a:rPr>
                        <a:t>F-10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</a:rPr>
                        <a:t>Fonction de perte 10FN + FP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22851"/>
                  </a:ext>
                </a:extLst>
              </a:tr>
              <a:tr h="26919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1791"/>
                  </a:ext>
                </a:extLst>
              </a:tr>
            </a:tbl>
          </a:graphicData>
        </a:graphic>
      </p:graphicFrame>
      <p:sp>
        <p:nvSpPr>
          <p:cNvPr id="17" name="Google Shape;1037;p38">
            <a:extLst>
              <a:ext uri="{FF2B5EF4-FFF2-40B4-BE49-F238E27FC236}">
                <a16:creationId xmlns:a16="http://schemas.microsoft.com/office/drawing/2014/main" id="{D0040535-3755-44D0-AEBB-62B93E77F1B0}"/>
              </a:ext>
            </a:extLst>
          </p:cNvPr>
          <p:cNvSpPr txBox="1">
            <a:spLocks/>
          </p:cNvSpPr>
          <p:nvPr/>
        </p:nvSpPr>
        <p:spPr>
          <a:xfrm>
            <a:off x="892080" y="13049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 marL="76200" indent="0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r>
              <a:rPr lang="fr-FR" sz="2000" dirty="0"/>
              <a:t>L’erreur de type 2 est diminuée: </a:t>
            </a:r>
            <a:r>
              <a:rPr lang="fr-FR" sz="2000" dirty="0">
                <a:solidFill>
                  <a:srgbClr val="92D050"/>
                </a:solidFill>
              </a:rPr>
              <a:t>-70% </a:t>
            </a:r>
            <a:r>
              <a:rPr lang="fr-FR" sz="2000" dirty="0"/>
              <a:t>de faux « bons clients  » </a:t>
            </a:r>
          </a:p>
        </p:txBody>
      </p:sp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CAS A: MATRICE DE CONFUSION </a:t>
            </a:r>
            <a:r>
              <a:rPr lang="en-US" dirty="0" err="1">
                <a:solidFill>
                  <a:schemeClr val="bg1"/>
                </a:solidFill>
              </a:rPr>
              <a:t>LightGBM_ter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12E42A-D726-4BC3-AAD8-776B8113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27" y="1673890"/>
            <a:ext cx="3834813" cy="2556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D600070F-060E-4561-91BC-E508F6FE2CA1}"/>
              </a:ext>
            </a:extLst>
          </p:cNvPr>
          <p:cNvGrpSpPr/>
          <p:nvPr/>
        </p:nvGrpSpPr>
        <p:grpSpPr>
          <a:xfrm>
            <a:off x="4751761" y="1673890"/>
            <a:ext cx="3834814" cy="2556542"/>
            <a:chOff x="4751761" y="1673890"/>
            <a:chExt cx="3834814" cy="255654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35CD90C-02AB-47C4-AD27-8131BF73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1761" y="1673890"/>
              <a:ext cx="3834814" cy="255654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E60C12D-91CC-475F-946D-A525839391A8}"/>
                </a:ext>
              </a:extLst>
            </p:cNvPr>
            <p:cNvSpPr txBox="1"/>
            <p:nvPr/>
          </p:nvSpPr>
          <p:spPr>
            <a:xfrm>
              <a:off x="5954573" y="3489351"/>
              <a:ext cx="512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1"/>
                  </a:solidFill>
                  <a:latin typeface="Titillium Web" panose="00000500000000000000" pitchFamily="2" charset="0"/>
                </a:rPr>
                <a:t>FN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27E237B-2AD0-4553-87B0-9F732B4EDB6E}"/>
                </a:ext>
              </a:extLst>
            </p:cNvPr>
            <p:cNvSpPr txBox="1"/>
            <p:nvPr/>
          </p:nvSpPr>
          <p:spPr>
            <a:xfrm>
              <a:off x="6948221" y="2510911"/>
              <a:ext cx="512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1"/>
                  </a:solidFill>
                  <a:latin typeface="Titillium Web" panose="00000500000000000000" pitchFamily="2" charset="0"/>
                </a:rPr>
                <a:t>FP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F5DF1E07-712F-47FF-9472-E5DDEB56029E}"/>
              </a:ext>
            </a:extLst>
          </p:cNvPr>
          <p:cNvSpPr/>
          <p:nvPr/>
        </p:nvSpPr>
        <p:spPr>
          <a:xfrm>
            <a:off x="1722474" y="3296094"/>
            <a:ext cx="482009" cy="248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FBF0A64-7E57-4F41-B3D6-D22F24A5F7B5}"/>
              </a:ext>
            </a:extLst>
          </p:cNvPr>
          <p:cNvSpPr/>
          <p:nvPr/>
        </p:nvSpPr>
        <p:spPr>
          <a:xfrm>
            <a:off x="5910638" y="3272453"/>
            <a:ext cx="482009" cy="2480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5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 dirty="0"/>
              <a:t>AVEC</a:t>
            </a:r>
            <a:r>
              <a:rPr lang="en" sz="4800" dirty="0"/>
              <a:t> EQUILIBRAGE DES CLASSES</a:t>
            </a:r>
            <a:endParaRPr sz="4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2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1591269" y="1679390"/>
            <a:ext cx="18963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800" b="1" dirty="0">
                <a:latin typeface="Titillium Web ExtraLight" panose="00000300000000000000" pitchFamily="2" charset="0"/>
              </a:rPr>
              <a:t>01</a:t>
            </a:r>
            <a:endParaRPr sz="2800" b="1" dirty="0">
              <a:latin typeface="Titillium Web ExtraLight" panose="00000300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latin typeface="Titillium Web ExtraLight" panose="00000300000000000000" pitchFamily="2" charset="0"/>
              </a:rPr>
              <a:t>PROBLEMATIQUE</a:t>
            </a:r>
            <a:endParaRPr sz="1600" dirty="0">
              <a:latin typeface="Titillium Web ExtraLight" panose="00000300000000000000" pitchFamily="2" charset="0"/>
            </a:endParaRPr>
          </a:p>
        </p:txBody>
      </p:sp>
      <p:sp>
        <p:nvSpPr>
          <p:cNvPr id="307" name="Google Shape;307;p29"/>
          <p:cNvSpPr txBox="1">
            <a:spLocks noGrp="1"/>
          </p:cNvSpPr>
          <p:nvPr>
            <p:ph type="body" idx="2"/>
          </p:nvPr>
        </p:nvSpPr>
        <p:spPr>
          <a:xfrm>
            <a:off x="3584680" y="1679390"/>
            <a:ext cx="18963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800" b="1" dirty="0">
                <a:latin typeface="Titillium Web ExtraLight" panose="00000300000000000000" pitchFamily="2" charset="0"/>
              </a:rPr>
              <a:t>02</a:t>
            </a:r>
            <a:endParaRPr sz="2800" b="1" dirty="0">
              <a:latin typeface="Titillium Web ExtraLight" panose="00000300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latin typeface="Titillium Web ExtraLight" panose="00000300000000000000" pitchFamily="2" charset="0"/>
              </a:rPr>
              <a:t>ANALYSE EXPLORATOIRE</a:t>
            </a:r>
            <a:endParaRPr sz="1600" dirty="0">
              <a:latin typeface="Titillium Web ExtraLight" panose="000003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body" idx="3"/>
          </p:nvPr>
        </p:nvSpPr>
        <p:spPr>
          <a:xfrm>
            <a:off x="5578092" y="1679390"/>
            <a:ext cx="18963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800" b="1" dirty="0">
                <a:latin typeface="Titillium Web ExtraLight" panose="00000300000000000000" pitchFamily="2" charset="0"/>
              </a:rPr>
              <a:t>03</a:t>
            </a:r>
            <a:endParaRPr sz="2800" b="1" dirty="0">
              <a:latin typeface="Titillium Web ExtraLight" panose="00000300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dirty="0">
                <a:latin typeface="Titillium Web ExtraLight" panose="00000300000000000000" pitchFamily="2" charset="0"/>
              </a:rPr>
              <a:t>PISTES DE MODELISATION</a:t>
            </a:r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1591269" y="3355790"/>
            <a:ext cx="18963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800" b="1" dirty="0">
                <a:latin typeface="Titillium Web ExtraLight" panose="00000300000000000000" pitchFamily="2" charset="0"/>
              </a:rPr>
              <a:t>04</a:t>
            </a:r>
            <a:endParaRPr sz="2800" b="1" dirty="0">
              <a:latin typeface="Titillium Web ExtraLight" panose="00000300000000000000" pitchFamily="2" charset="0"/>
            </a:endParaRPr>
          </a:p>
          <a:p>
            <a:pPr marL="0" lvl="0" indent="0">
              <a:buNone/>
            </a:pPr>
            <a:r>
              <a:rPr lang="fr-FR" sz="1600" dirty="0">
                <a:latin typeface="Titillium Web ExtraLight" panose="00000300000000000000" pitchFamily="2" charset="0"/>
              </a:rPr>
              <a:t>MODELE FINAL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0100F2-DD5A-415F-9E64-6913AAB4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7" name="Google Shape;307;p29">
            <a:extLst>
              <a:ext uri="{FF2B5EF4-FFF2-40B4-BE49-F238E27FC236}">
                <a16:creationId xmlns:a16="http://schemas.microsoft.com/office/drawing/2014/main" id="{DCEBDEAD-33F5-4278-BD2E-173553461D1B}"/>
              </a:ext>
            </a:extLst>
          </p:cNvPr>
          <p:cNvSpPr txBox="1">
            <a:spLocks/>
          </p:cNvSpPr>
          <p:nvPr/>
        </p:nvSpPr>
        <p:spPr>
          <a:xfrm>
            <a:off x="3581138" y="3306184"/>
            <a:ext cx="1720964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▪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fr-FR" sz="2800" b="1" dirty="0">
                <a:solidFill>
                  <a:schemeClr val="bg1"/>
                </a:solidFill>
                <a:latin typeface="Titillium Web ExtraLight" panose="00000300000000000000" pitchFamily="2" charset="0"/>
              </a:rPr>
              <a:t>05</a:t>
            </a:r>
          </a:p>
          <a:p>
            <a:pPr marL="0" lvl="0" indent="0">
              <a:buNone/>
            </a:pPr>
            <a:r>
              <a:rPr lang="fr-FR" sz="1600" dirty="0">
                <a:solidFill>
                  <a:schemeClr val="bg1"/>
                </a:solidFill>
                <a:latin typeface="Titillium Web ExtraLight" panose="00000300000000000000" pitchFamily="2" charset="0"/>
              </a:rPr>
              <a:t>TABLEAU DE BORD</a:t>
            </a:r>
          </a:p>
        </p:txBody>
      </p:sp>
    </p:spTree>
    <p:extLst>
      <p:ext uri="{BB962C8B-B14F-4D97-AF65-F5344CB8AC3E}">
        <p14:creationId xmlns:p14="http://schemas.microsoft.com/office/powerpoint/2010/main" val="37616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uiExpand="1" build="p"/>
      <p:bldP spid="307" grpId="0" uiExpand="1" build="p"/>
      <p:bldP spid="308" grpId="0" uiExpand="1" build="p"/>
      <p:bldP spid="310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EQUILIBRAGE DES CLASSES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110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fr-FR" sz="2400" dirty="0"/>
              <a:t>Génération synthétique d’échantillons 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      </a:t>
            </a:r>
            <a:r>
              <a:rPr lang="fr-FR" sz="2400" dirty="0"/>
              <a:t>(SMOTE </a:t>
            </a:r>
            <a:r>
              <a:rPr lang="fr-FR" dirty="0"/>
              <a:t>–</a:t>
            </a:r>
            <a:r>
              <a:rPr lang="fr-FR" sz="2400" dirty="0"/>
              <a:t> Borderline)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Exemple:</a:t>
            </a:r>
          </a:p>
          <a:p>
            <a:pPr lvl="8">
              <a:lnSpc>
                <a:spcPct val="115000"/>
              </a:lnSpc>
              <a:spcBef>
                <a:spcPts val="600"/>
              </a:spcBef>
              <a:buChar char="▫"/>
            </a:pPr>
            <a:endParaRPr lang="fr-FR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sz="2400"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B26D4E-EF8C-4808-AD40-8FC1FB14FC6E}"/>
              </a:ext>
            </a:extLst>
          </p:cNvPr>
          <p:cNvSpPr txBox="1"/>
          <p:nvPr/>
        </p:nvSpPr>
        <p:spPr>
          <a:xfrm>
            <a:off x="1516913" y="279399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0: 282_682 (92%)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1:   24_825 (</a:t>
            </a:r>
            <a:r>
              <a:rPr lang="fr-FR" sz="2000" dirty="0">
                <a:solidFill>
                  <a:srgbClr val="FF0000"/>
                </a:solidFill>
                <a:latin typeface="Titillium Web Light" panose="00000400000000000000" pitchFamily="2" charset="0"/>
              </a:rPr>
              <a:t>8%</a:t>
            </a:r>
            <a:r>
              <a:rPr lang="fr-FR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)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0794BF05-2846-406A-94DA-03ECE55A5F4C}"/>
              </a:ext>
            </a:extLst>
          </p:cNvPr>
          <p:cNvSpPr/>
          <p:nvPr/>
        </p:nvSpPr>
        <p:spPr>
          <a:xfrm rot="16200000">
            <a:off x="4486381" y="2958488"/>
            <a:ext cx="192587" cy="35178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E6424F-F65E-4DCB-8608-AAFA3899F01D}"/>
              </a:ext>
            </a:extLst>
          </p:cNvPr>
          <p:cNvSpPr txBox="1"/>
          <p:nvPr/>
        </p:nvSpPr>
        <p:spPr>
          <a:xfrm>
            <a:off x="4876800" y="2780437"/>
            <a:ext cx="354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0: 282_682 (50%)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1: </a:t>
            </a:r>
            <a:r>
              <a:rPr lang="fr-FR" sz="2000" b="1" dirty="0">
                <a:solidFill>
                  <a:schemeClr val="bg1"/>
                </a:solidFill>
                <a:latin typeface="Titillium Web Light" panose="00000400000000000000" pitchFamily="2" charset="0"/>
              </a:rPr>
              <a:t>282_682</a:t>
            </a:r>
            <a:r>
              <a:rPr lang="fr-FR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 (</a:t>
            </a:r>
            <a:r>
              <a:rPr lang="fr-FR" sz="2000" dirty="0">
                <a:solidFill>
                  <a:srgbClr val="92D050"/>
                </a:solidFill>
                <a:latin typeface="Titillium Web Light" panose="00000400000000000000" pitchFamily="2" charset="0"/>
              </a:rPr>
              <a:t>50%</a:t>
            </a:r>
            <a:r>
              <a:rPr lang="fr-FR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54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 B: ROC-AUC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D6C8239-982B-490E-A0CE-D1AAA24D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25" y="1246227"/>
            <a:ext cx="5486411" cy="3657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7EEB9A3-3D66-4A7B-94B3-2C26D6AF68E3}"/>
              </a:ext>
            </a:extLst>
          </p:cNvPr>
          <p:cNvSpPr txBox="1"/>
          <p:nvPr/>
        </p:nvSpPr>
        <p:spPr>
          <a:xfrm>
            <a:off x="6826399" y="2120924"/>
            <a:ext cx="1760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Ecart absolu pour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LightGBM_ter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: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-0,4% (AUC)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ACA154-980E-43CA-A2C8-07DAB3A88239}"/>
              </a:ext>
            </a:extLst>
          </p:cNvPr>
          <p:cNvSpPr txBox="1"/>
          <p:nvPr/>
        </p:nvSpPr>
        <p:spPr>
          <a:xfrm>
            <a:off x="6826399" y="3364934"/>
            <a:ext cx="1760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Pas d’amélioration après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ré-équilibrage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des classes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29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 B: FONCTION DE COUT METIER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927F89-6FC5-445F-BFE8-3AF143DD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24" y="1246227"/>
            <a:ext cx="5486411" cy="3657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5C6BC2-B557-4A72-A172-5BC789136585}"/>
              </a:ext>
            </a:extLst>
          </p:cNvPr>
          <p:cNvSpPr txBox="1"/>
          <p:nvPr/>
        </p:nvSpPr>
        <p:spPr>
          <a:xfrm>
            <a:off x="6826399" y="2120924"/>
            <a:ext cx="17601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Ecart absolu pour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LightGBM_ter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: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+0,8% (perte)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ADE184-8E7C-4EE6-B67F-88C3549F4D4F}"/>
              </a:ext>
            </a:extLst>
          </p:cNvPr>
          <p:cNvSpPr txBox="1"/>
          <p:nvPr/>
        </p:nvSpPr>
        <p:spPr>
          <a:xfrm>
            <a:off x="6826399" y="3364934"/>
            <a:ext cx="1760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Pas d’amélioration après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ré-équilibrage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des classes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C69B4E0-2094-4630-A873-74757DFC6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08847"/>
              </p:ext>
            </p:extLst>
          </p:nvPr>
        </p:nvGraphicFramePr>
        <p:xfrm>
          <a:off x="340156" y="1258650"/>
          <a:ext cx="8463688" cy="3064633"/>
        </p:xfrm>
        <a:graphic>
          <a:graphicData uri="http://schemas.openxmlformats.org/drawingml/2006/table">
            <a:tbl>
              <a:tblPr firstRow="1" bandRow="1">
                <a:tableStyleId>{65EB44B9-4524-4C0D-8AF8-5427DF5A4584}</a:tableStyleId>
              </a:tblPr>
              <a:tblGrid>
                <a:gridCol w="4231844">
                  <a:extLst>
                    <a:ext uri="{9D8B030D-6E8A-4147-A177-3AD203B41FA5}">
                      <a16:colId xmlns:a16="http://schemas.microsoft.com/office/drawing/2014/main" val="548613181"/>
                    </a:ext>
                  </a:extLst>
                </a:gridCol>
                <a:gridCol w="4231844">
                  <a:extLst>
                    <a:ext uri="{9D8B030D-6E8A-4147-A177-3AD203B41FA5}">
                      <a16:colId xmlns:a16="http://schemas.microsoft.com/office/drawing/2014/main" val="2857947105"/>
                    </a:ext>
                  </a:extLst>
                </a:gridCol>
              </a:tblGrid>
              <a:tr h="3726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</a:rPr>
                        <a:t>Sans SMOTE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</a:rPr>
                        <a:t>Avec SMOTE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22851"/>
                  </a:ext>
                </a:extLst>
              </a:tr>
              <a:tr h="26919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1791"/>
                  </a:ext>
                </a:extLst>
              </a:tr>
            </a:tbl>
          </a:graphicData>
        </a:graphic>
      </p:graphicFrame>
      <p:sp>
        <p:nvSpPr>
          <p:cNvPr id="17" name="Google Shape;1037;p38">
            <a:extLst>
              <a:ext uri="{FF2B5EF4-FFF2-40B4-BE49-F238E27FC236}">
                <a16:creationId xmlns:a16="http://schemas.microsoft.com/office/drawing/2014/main" id="{D0040535-3755-44D0-AEBB-62B93E77F1B0}"/>
              </a:ext>
            </a:extLst>
          </p:cNvPr>
          <p:cNvSpPr txBox="1">
            <a:spLocks/>
          </p:cNvSpPr>
          <p:nvPr/>
        </p:nvSpPr>
        <p:spPr>
          <a:xfrm>
            <a:off x="892080" y="13049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 marL="76200" indent="0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r>
              <a:rPr lang="fr-FR" sz="2000" dirty="0"/>
              <a:t>L’erreur de type 2 est augmentée: </a:t>
            </a:r>
            <a:r>
              <a:rPr lang="fr-FR" sz="2000" dirty="0">
                <a:solidFill>
                  <a:srgbClr val="FF0000"/>
                </a:solidFill>
              </a:rPr>
              <a:t>+15% </a:t>
            </a:r>
            <a:r>
              <a:rPr lang="fr-FR" sz="2000" dirty="0"/>
              <a:t>de faux « bons clients  » </a:t>
            </a:r>
          </a:p>
        </p:txBody>
      </p:sp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CAS B: MATRICE DE CONFUSION </a:t>
            </a:r>
            <a:r>
              <a:rPr lang="en-US" dirty="0" err="1">
                <a:solidFill>
                  <a:schemeClr val="bg1"/>
                </a:solidFill>
              </a:rPr>
              <a:t>LightGBM_ter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5CD90C-02AB-47C4-AD27-8131BF73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0" y="1673890"/>
            <a:ext cx="3834814" cy="2556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F5DF1E07-712F-47FF-9472-E5DDEB56029E}"/>
              </a:ext>
            </a:extLst>
          </p:cNvPr>
          <p:cNvSpPr/>
          <p:nvPr/>
        </p:nvSpPr>
        <p:spPr>
          <a:xfrm>
            <a:off x="1722474" y="3296094"/>
            <a:ext cx="482009" cy="24809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5CAA5D-30F0-4F1A-BB9B-5BB0D2A22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093" y="1673890"/>
            <a:ext cx="3834814" cy="2556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AC19816-FFC6-4033-9113-53199D2B087C}"/>
              </a:ext>
            </a:extLst>
          </p:cNvPr>
          <p:cNvSpPr/>
          <p:nvPr/>
        </p:nvSpPr>
        <p:spPr>
          <a:xfrm>
            <a:off x="5934810" y="3303410"/>
            <a:ext cx="482009" cy="248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031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4800" dirty="0">
                <a:latin typeface="Titillium Web ExtraLight" panose="00000300000000000000" pitchFamily="2" charset="0"/>
              </a:rPr>
              <a:t>MODELE FINAL</a:t>
            </a:r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05306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 D’ETUDE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534B207-FF4D-4629-B02B-45BD90F7F23A}"/>
              </a:ext>
            </a:extLst>
          </p:cNvPr>
          <p:cNvGrpSpPr/>
          <p:nvPr/>
        </p:nvGrpSpPr>
        <p:grpSpPr>
          <a:xfrm>
            <a:off x="2374605" y="1419430"/>
            <a:ext cx="3949528" cy="3322820"/>
            <a:chOff x="2032000" y="719666"/>
            <a:chExt cx="8128001" cy="6915330"/>
          </a:xfrm>
        </p:grpSpPr>
        <p:graphicFrame>
          <p:nvGraphicFramePr>
            <p:cNvPr id="8" name="Diagramme 7">
              <a:extLst>
                <a:ext uri="{FF2B5EF4-FFF2-40B4-BE49-F238E27FC236}">
                  <a16:creationId xmlns:a16="http://schemas.microsoft.com/office/drawing/2014/main" id="{C21B49CE-A4C2-49BA-8AD4-168A35E793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316174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F3D79D6C-A1D8-4E41-974C-D9E04F5ED041}"/>
                </a:ext>
              </a:extLst>
            </p:cNvPr>
            <p:cNvCxnSpPr>
              <a:cxnSpLocks/>
            </p:cNvCxnSpPr>
            <p:nvPr/>
          </p:nvCxnSpPr>
          <p:spPr>
            <a:xfrm>
              <a:off x="8638475" y="5668374"/>
              <a:ext cx="0" cy="877716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02DC500-3FDA-4FF3-8D36-B200DCEC9F4C}"/>
                </a:ext>
              </a:extLst>
            </p:cNvPr>
            <p:cNvSpPr txBox="1"/>
            <p:nvPr/>
          </p:nvSpPr>
          <p:spPr>
            <a:xfrm>
              <a:off x="7636914" y="6546090"/>
              <a:ext cx="2523087" cy="108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chemeClr val="bg1"/>
                  </a:solidFill>
                  <a:latin typeface="Titillium Web" panose="00000500000000000000" pitchFamily="2" charset="0"/>
                </a:rPr>
                <a:t>Algorithm</a:t>
              </a:r>
              <a:r>
                <a:rPr lang="fr-FR" dirty="0">
                  <a:solidFill>
                    <a:schemeClr val="bg1"/>
                  </a:solidFill>
                  <a:latin typeface="Titillium Web" panose="00000500000000000000" pitchFamily="2" charset="0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Titillium Web" panose="00000500000000000000" pitchFamily="2" charset="0"/>
                </a:rPr>
                <a:t>optimization</a:t>
              </a:r>
              <a:endParaRPr lang="fr-FR" dirty="0">
                <a:solidFill>
                  <a:schemeClr val="bg1"/>
                </a:solidFill>
                <a:latin typeface="Titillium Web" panose="00000500000000000000" pitchFamily="2" charset="0"/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121C9341-1F65-4776-9E26-6D279C54248D}"/>
              </a:ext>
            </a:extLst>
          </p:cNvPr>
          <p:cNvSpPr txBox="1"/>
          <p:nvPr/>
        </p:nvSpPr>
        <p:spPr>
          <a:xfrm>
            <a:off x="3873243" y="1258650"/>
            <a:ext cx="952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</a:t>
            </a:r>
            <a:endParaRPr lang="fr-FR" sz="1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SELECTION DE VARIABLES (RFE)</a:t>
            </a:r>
            <a:endParaRPr sz="4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417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 D’ETUDE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534B207-FF4D-4629-B02B-45BD90F7F23A}"/>
              </a:ext>
            </a:extLst>
          </p:cNvPr>
          <p:cNvGrpSpPr/>
          <p:nvPr/>
        </p:nvGrpSpPr>
        <p:grpSpPr>
          <a:xfrm>
            <a:off x="1389321" y="737190"/>
            <a:ext cx="6088910" cy="4060257"/>
            <a:chOff x="2032000" y="719666"/>
            <a:chExt cx="8314951" cy="5607140"/>
          </a:xfrm>
        </p:grpSpPr>
        <p:graphicFrame>
          <p:nvGraphicFramePr>
            <p:cNvPr id="8" name="Diagramme 7">
              <a:extLst>
                <a:ext uri="{FF2B5EF4-FFF2-40B4-BE49-F238E27FC236}">
                  <a16:creationId xmlns:a16="http://schemas.microsoft.com/office/drawing/2014/main" id="{C21B49CE-A4C2-49BA-8AD4-168A35E793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9341411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2" name="Connecteur : en arc 11">
              <a:extLst>
                <a:ext uri="{FF2B5EF4-FFF2-40B4-BE49-F238E27FC236}">
                  <a16:creationId xmlns:a16="http://schemas.microsoft.com/office/drawing/2014/main" id="{860394F1-F317-461B-A913-41FBA8EC63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60602" y="3542191"/>
              <a:ext cx="798985" cy="710212"/>
            </a:xfrm>
            <a:prstGeom prst="curvedConnector3">
              <a:avLst>
                <a:gd name="adj1" fmla="val -6667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2E8D56AB-F5D0-4A3B-A823-95213B43D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7398" y="1890944"/>
              <a:ext cx="1420427" cy="1083076"/>
            </a:xfrm>
            <a:prstGeom prst="curvedConnector3">
              <a:avLst>
                <a:gd name="adj1" fmla="val -21250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 : en arc 13">
              <a:extLst>
                <a:ext uri="{FF2B5EF4-FFF2-40B4-BE49-F238E27FC236}">
                  <a16:creationId xmlns:a16="http://schemas.microsoft.com/office/drawing/2014/main" id="{C1F42534-06FA-45A6-B4F7-9580AAD91B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67012" y="3503351"/>
              <a:ext cx="867789" cy="719089"/>
            </a:xfrm>
            <a:prstGeom prst="curvedConnector3">
              <a:avLst>
                <a:gd name="adj1" fmla="val -9335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F3D79D6C-A1D8-4E41-974C-D9E04F5ED0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4920" y="5166803"/>
              <a:ext cx="0" cy="35921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02DC500-3FDA-4FF3-8D36-B200DCEC9F4C}"/>
                </a:ext>
              </a:extLst>
            </p:cNvPr>
            <p:cNvSpPr txBox="1"/>
            <p:nvPr/>
          </p:nvSpPr>
          <p:spPr>
            <a:xfrm>
              <a:off x="8783962" y="5604249"/>
              <a:ext cx="1562989" cy="72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chemeClr val="bg1"/>
                  </a:solidFill>
                  <a:latin typeface="Titillium Web" panose="00000500000000000000" pitchFamily="2" charset="0"/>
                </a:rPr>
                <a:t>Algorithm</a:t>
              </a:r>
              <a:r>
                <a:rPr lang="fr-FR" dirty="0">
                  <a:solidFill>
                    <a:schemeClr val="bg1"/>
                  </a:solidFill>
                  <a:latin typeface="Titillium Web" panose="00000500000000000000" pitchFamily="2" charset="0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Titillium Web" panose="00000500000000000000" pitchFamily="2" charset="0"/>
                </a:rPr>
                <a:t>optimization</a:t>
              </a:r>
              <a:endParaRPr lang="fr-FR" dirty="0">
                <a:solidFill>
                  <a:schemeClr val="bg1"/>
                </a:solidFill>
                <a:latin typeface="Titillium Web" panose="00000500000000000000" pitchFamily="2" charset="0"/>
              </a:endParaRP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A902F50-725C-4717-8883-AAC3463EFCE1}"/>
              </a:ext>
            </a:extLst>
          </p:cNvPr>
          <p:cNvSpPr txBox="1"/>
          <p:nvPr/>
        </p:nvSpPr>
        <p:spPr>
          <a:xfrm>
            <a:off x="3926554" y="1138401"/>
            <a:ext cx="115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</a:t>
            </a:r>
            <a:endParaRPr lang="fr-FR" sz="1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800" b="1" u="sng" dirty="0"/>
            </a:br>
            <a:br>
              <a:rPr lang="en" sz="4800" b="1" u="sng" dirty="0"/>
            </a:br>
            <a:r>
              <a:rPr lang="en" sz="4800" dirty="0"/>
              <a:t>RFE</a:t>
            </a:r>
            <a:br>
              <a:rPr lang="en" sz="4800" b="1" u="sng" dirty="0"/>
            </a:br>
            <a:r>
              <a:rPr lang="en" sz="4800" b="1" u="sng" dirty="0"/>
              <a:t>SANS</a:t>
            </a:r>
            <a:r>
              <a:rPr lang="en" sz="4800" dirty="0"/>
              <a:t> EQUILIBRAGE DES CLASSES</a:t>
            </a:r>
            <a:endParaRPr sz="4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81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C: FEATURE SELECTION N°1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" name="Google Shape;1037;p38">
            <a:extLst>
              <a:ext uri="{FF2B5EF4-FFF2-40B4-BE49-F238E27FC236}">
                <a16:creationId xmlns:a16="http://schemas.microsoft.com/office/drawing/2014/main" id="{E1F661BA-2522-4A28-9309-6E85E3B95FE7}"/>
              </a:ext>
            </a:extLst>
          </p:cNvPr>
          <p:cNvSpPr txBox="1">
            <a:spLocks/>
          </p:cNvSpPr>
          <p:nvPr/>
        </p:nvSpPr>
        <p:spPr>
          <a:xfrm>
            <a:off x="892080" y="13049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 marL="76200" indent="0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r>
              <a:rPr lang="fr-FR" dirty="0"/>
              <a:t>Nombre de variables temporaire = </a:t>
            </a:r>
            <a:r>
              <a:rPr lang="fr-FR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102527-39BA-4339-BF84-56598CED8C8B}"/>
              </a:ext>
            </a:extLst>
          </p:cNvPr>
          <p:cNvSpPr txBox="1"/>
          <p:nvPr/>
        </p:nvSpPr>
        <p:spPr>
          <a:xfrm>
            <a:off x="1289326" y="2120924"/>
            <a:ext cx="1414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Classifieur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LightGBM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30575B-02E2-46AB-85F7-AF84E976C4A6}"/>
              </a:ext>
            </a:extLst>
          </p:cNvPr>
          <p:cNvSpPr txBox="1"/>
          <p:nvPr/>
        </p:nvSpPr>
        <p:spPr>
          <a:xfrm>
            <a:off x="6826399" y="2120924"/>
            <a:ext cx="1414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Scorer: ‘AUC’ pour le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kFold</a:t>
            </a:r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9096F6-8A65-47A3-9FA1-FCEAE45C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71" y="1152528"/>
            <a:ext cx="2616277" cy="32703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C91E6C5-F0F0-46B9-A4AE-26C66072A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76846"/>
              </p:ext>
            </p:extLst>
          </p:nvPr>
        </p:nvGraphicFramePr>
        <p:xfrm>
          <a:off x="7950875" y="40638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480" progId="Excel.Sheet.8">
                  <p:embed/>
                </p:oleObj>
              </mc:Choice>
              <mc:Fallback>
                <p:oleObj name="Worksheet" showAsIcon="1" r:id="rId4" imgW="914400" imgH="771480" progId="Excel.Sheet.8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FC91E6C5-F0F0-46B9-A4AE-26C66072AD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0875" y="40638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4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4800" dirty="0">
                <a:latin typeface="Titillium Web ExtraLight" panose="00000300000000000000" pitchFamily="2" charset="0"/>
              </a:rPr>
              <a:t>PROBLEMATIQUE</a:t>
            </a:r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C: FEATURE SELECTION N°2 – RFE 3folds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151EC0-50A1-4943-B1D0-BA9D8B3AB560}"/>
              </a:ext>
            </a:extLst>
          </p:cNvPr>
          <p:cNvSpPr txBox="1"/>
          <p:nvPr/>
        </p:nvSpPr>
        <p:spPr>
          <a:xfrm>
            <a:off x="7171586" y="1842879"/>
            <a:ext cx="1414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Scoring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=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« AUC »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9BB87E-B143-466E-89FF-3A244CC6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22" y="1182898"/>
            <a:ext cx="5742357" cy="38282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A49B73-4DBE-4A7A-A23B-7B78DF7BE801}"/>
              </a:ext>
            </a:extLst>
          </p:cNvPr>
          <p:cNvCxnSpPr>
            <a:cxnSpLocks/>
          </p:cNvCxnSpPr>
          <p:nvPr/>
        </p:nvCxnSpPr>
        <p:spPr>
          <a:xfrm>
            <a:off x="4792704" y="2140493"/>
            <a:ext cx="0" cy="2410046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1166A9E-1CE7-444C-BDC7-FC4AA630F35F}"/>
              </a:ext>
            </a:extLst>
          </p:cNvPr>
          <p:cNvSpPr txBox="1"/>
          <p:nvPr/>
        </p:nvSpPr>
        <p:spPr>
          <a:xfrm>
            <a:off x="7195408" y="2665035"/>
            <a:ext cx="176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30 variables sont sélectionnées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35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RFE</a:t>
            </a:r>
            <a:br>
              <a:rPr lang="en" sz="4800" dirty="0"/>
            </a:br>
            <a:r>
              <a:rPr lang="en" sz="4800" b="1" u="sng" dirty="0"/>
              <a:t>AVEC</a:t>
            </a:r>
            <a:r>
              <a:rPr lang="en" sz="4800" dirty="0"/>
              <a:t> EQUILIBRAGE DES CLASSES</a:t>
            </a:r>
            <a:endParaRPr sz="4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083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02B83619-B40E-4102-B804-7FCEBB94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17" y="1182898"/>
            <a:ext cx="5742357" cy="38282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D: FEATURE SELECTION N°2 – RFE 3folds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A49B73-4DBE-4A7A-A23B-7B78DF7BE801}"/>
              </a:ext>
            </a:extLst>
          </p:cNvPr>
          <p:cNvCxnSpPr>
            <a:cxnSpLocks/>
          </p:cNvCxnSpPr>
          <p:nvPr/>
        </p:nvCxnSpPr>
        <p:spPr>
          <a:xfrm>
            <a:off x="4801096" y="2183221"/>
            <a:ext cx="0" cy="23739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3838014-AE9B-42FC-B484-9B9A17D6EE7C}"/>
              </a:ext>
            </a:extLst>
          </p:cNvPr>
          <p:cNvSpPr txBox="1"/>
          <p:nvPr/>
        </p:nvSpPr>
        <p:spPr>
          <a:xfrm>
            <a:off x="7195408" y="2665035"/>
            <a:ext cx="176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30 variables sont sélectionnées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54012D8-8E6C-47F1-ABEE-BEDD43BA1A8C}"/>
              </a:ext>
            </a:extLst>
          </p:cNvPr>
          <p:cNvSpPr txBox="1"/>
          <p:nvPr/>
        </p:nvSpPr>
        <p:spPr>
          <a:xfrm>
            <a:off x="7171586" y="1842879"/>
            <a:ext cx="1414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Scoring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=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« AUC »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64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 D’ETUDE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534B207-FF4D-4629-B02B-45BD90F7F23A}"/>
              </a:ext>
            </a:extLst>
          </p:cNvPr>
          <p:cNvGrpSpPr/>
          <p:nvPr/>
        </p:nvGrpSpPr>
        <p:grpSpPr>
          <a:xfrm>
            <a:off x="1606421" y="541621"/>
            <a:ext cx="5952009" cy="3923779"/>
            <a:chOff x="2032000" y="719666"/>
            <a:chExt cx="8128000" cy="5418667"/>
          </a:xfrm>
        </p:grpSpPr>
        <p:graphicFrame>
          <p:nvGraphicFramePr>
            <p:cNvPr id="8" name="Diagramme 7">
              <a:extLst>
                <a:ext uri="{FF2B5EF4-FFF2-40B4-BE49-F238E27FC236}">
                  <a16:creationId xmlns:a16="http://schemas.microsoft.com/office/drawing/2014/main" id="{C21B49CE-A4C2-49BA-8AD4-168A35E793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45217906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2" name="Connecteur : en arc 11">
              <a:extLst>
                <a:ext uri="{FF2B5EF4-FFF2-40B4-BE49-F238E27FC236}">
                  <a16:creationId xmlns:a16="http://schemas.microsoft.com/office/drawing/2014/main" id="{860394F1-F317-461B-A913-41FBA8EC63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60602" y="3542191"/>
              <a:ext cx="798985" cy="710212"/>
            </a:xfrm>
            <a:prstGeom prst="curvedConnector3">
              <a:avLst>
                <a:gd name="adj1" fmla="val -6667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2E8D56AB-F5D0-4A3B-A823-95213B43D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7398" y="1890944"/>
              <a:ext cx="1420427" cy="1083076"/>
            </a:xfrm>
            <a:prstGeom prst="curvedConnector3">
              <a:avLst>
                <a:gd name="adj1" fmla="val -21250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 : en arc 13">
              <a:extLst>
                <a:ext uri="{FF2B5EF4-FFF2-40B4-BE49-F238E27FC236}">
                  <a16:creationId xmlns:a16="http://schemas.microsoft.com/office/drawing/2014/main" id="{C1F42534-06FA-45A6-B4F7-9580AAD91B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67012" y="3503351"/>
              <a:ext cx="867789" cy="719089"/>
            </a:xfrm>
            <a:prstGeom prst="curvedConnector3">
              <a:avLst>
                <a:gd name="adj1" fmla="val -9335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F5494E1-F8BA-4B15-A36D-F1E8ABAB9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33734"/>
              </p:ext>
            </p:extLst>
          </p:nvPr>
        </p:nvGraphicFramePr>
        <p:xfrm>
          <a:off x="4833841" y="3852942"/>
          <a:ext cx="1282772" cy="122491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50973">
                  <a:extLst>
                    <a:ext uri="{9D8B030D-6E8A-4147-A177-3AD203B41FA5}">
                      <a16:colId xmlns:a16="http://schemas.microsoft.com/office/drawing/2014/main" val="3122343763"/>
                    </a:ext>
                  </a:extLst>
                </a:gridCol>
                <a:gridCol w="531799">
                  <a:extLst>
                    <a:ext uri="{9D8B030D-6E8A-4147-A177-3AD203B41FA5}">
                      <a16:colId xmlns:a16="http://schemas.microsoft.com/office/drawing/2014/main" val="42654504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AUC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-0,4%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387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Fonction de coût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+0,8%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7773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+15,0%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985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-11,1%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7351812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59E42C8-AEDB-4DA9-A1EC-A13C1D846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89282"/>
              </p:ext>
            </p:extLst>
          </p:nvPr>
        </p:nvGraphicFramePr>
        <p:xfrm>
          <a:off x="3269327" y="3855844"/>
          <a:ext cx="1302673" cy="122491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21882280"/>
                    </a:ext>
                  </a:extLst>
                </a:gridCol>
                <a:gridCol w="540673">
                  <a:extLst>
                    <a:ext uri="{9D8B030D-6E8A-4147-A177-3AD203B41FA5}">
                      <a16:colId xmlns:a16="http://schemas.microsoft.com/office/drawing/2014/main" val="28061643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AUC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-3,0%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82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Fonction de coût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+7,1%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371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+30,2%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704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-12,2%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8455628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A430216-8D33-44DE-B6E4-A431D8537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89811"/>
              </p:ext>
            </p:extLst>
          </p:nvPr>
        </p:nvGraphicFramePr>
        <p:xfrm>
          <a:off x="1597066" y="3858012"/>
          <a:ext cx="1342723" cy="122491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01398">
                  <a:extLst>
                    <a:ext uri="{9D8B030D-6E8A-4147-A177-3AD203B41FA5}">
                      <a16:colId xmlns:a16="http://schemas.microsoft.com/office/drawing/2014/main" val="3770897644"/>
                    </a:ext>
                  </a:extLst>
                </a:gridCol>
                <a:gridCol w="541325">
                  <a:extLst>
                    <a:ext uri="{9D8B030D-6E8A-4147-A177-3AD203B41FA5}">
                      <a16:colId xmlns:a16="http://schemas.microsoft.com/office/drawing/2014/main" val="10878383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AUC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-4,0%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620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Fonction de coût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+10,1%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530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+30,7%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625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-7,1%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742297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55F20833-D73D-4E29-B7DC-A35373CCFC4C}"/>
              </a:ext>
            </a:extLst>
          </p:cNvPr>
          <p:cNvSpPr txBox="1"/>
          <p:nvPr/>
        </p:nvSpPr>
        <p:spPr>
          <a:xfrm>
            <a:off x="5164362" y="1170996"/>
            <a:ext cx="952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</a:t>
            </a:r>
            <a:endParaRPr lang="fr-FR" sz="1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174D8B6-1F0C-40E9-8068-17F8B80D1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4472"/>
              </p:ext>
            </p:extLst>
          </p:nvPr>
        </p:nvGraphicFramePr>
        <p:xfrm>
          <a:off x="6607872" y="3917790"/>
          <a:ext cx="750973" cy="1905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50973">
                  <a:extLst>
                    <a:ext uri="{9D8B030D-6E8A-4147-A177-3AD203B41FA5}">
                      <a16:colId xmlns:a16="http://schemas.microsoft.com/office/drawing/2014/main" val="41616175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Titillium Web" panose="00000500000000000000" pitchFamily="2" charset="0"/>
                        </a:rPr>
                        <a:t>Référence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7901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F15B44F-2771-46EC-96B0-1EE1F51CE4D2}"/>
              </a:ext>
            </a:extLst>
          </p:cNvPr>
          <p:cNvSpPr/>
          <p:nvPr/>
        </p:nvSpPr>
        <p:spPr>
          <a:xfrm>
            <a:off x="3125972" y="3522921"/>
            <a:ext cx="1559442" cy="16205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1CCEF1-3DD6-464E-864E-2EB2AD18156F}"/>
              </a:ext>
            </a:extLst>
          </p:cNvPr>
          <p:cNvSpPr txBox="1"/>
          <p:nvPr/>
        </p:nvSpPr>
        <p:spPr>
          <a:xfrm>
            <a:off x="7358845" y="1389770"/>
            <a:ext cx="1785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Titillium Web" panose="00000500000000000000" pitchFamily="2" charset="0"/>
              </a:rPr>
              <a:t>Réduction de variables:</a:t>
            </a:r>
          </a:p>
          <a:p>
            <a:endParaRPr lang="fr-FR" dirty="0">
              <a:solidFill>
                <a:srgbClr val="92D050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rgbClr val="92D050"/>
                </a:solidFill>
                <a:latin typeface="Titillium Web" panose="00000500000000000000" pitchFamily="2" charset="0"/>
              </a:rPr>
              <a:t>797 -&gt; 30</a:t>
            </a:r>
          </a:p>
        </p:txBody>
      </p:sp>
    </p:spTree>
    <p:extLst>
      <p:ext uri="{BB962C8B-B14F-4D97-AF65-F5344CB8AC3E}">
        <p14:creationId xmlns:p14="http://schemas.microsoft.com/office/powerpoint/2010/main" val="30281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SYNTHESE D’APPRENTISSAGE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D494E283-09B2-48C1-B493-65AA3009D7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955410"/>
              </p:ext>
            </p:extLst>
          </p:nvPr>
        </p:nvGraphicFramePr>
        <p:xfrm>
          <a:off x="-45796" y="1429500"/>
          <a:ext cx="8632371" cy="278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1770EE9-9C53-4E47-ACB7-18E8C051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97801"/>
              </p:ext>
            </p:extLst>
          </p:nvPr>
        </p:nvGraphicFramePr>
        <p:xfrm>
          <a:off x="7426645" y="539010"/>
          <a:ext cx="1302673" cy="122491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21882280"/>
                    </a:ext>
                  </a:extLst>
                </a:gridCol>
                <a:gridCol w="540673">
                  <a:extLst>
                    <a:ext uri="{9D8B030D-6E8A-4147-A177-3AD203B41FA5}">
                      <a16:colId xmlns:a16="http://schemas.microsoft.com/office/drawing/2014/main" val="28061643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AUC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-3,0%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2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Fonction de coût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+7,1%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71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+30,2%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04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Erreur de type 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-12,2%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55628"/>
                  </a:ext>
                </a:extLst>
              </a:tr>
            </a:tbl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89926A9-E1E0-4867-A067-B2140D311A76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4270389" y="1151467"/>
            <a:ext cx="3156256" cy="2780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CCFABAA6-EADC-4474-A0BB-278C789E8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3542"/>
              </p:ext>
            </p:extLst>
          </p:nvPr>
        </p:nvGraphicFramePr>
        <p:xfrm>
          <a:off x="7426645" y="3714001"/>
          <a:ext cx="1302673" cy="122491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21882280"/>
                    </a:ext>
                  </a:extLst>
                </a:gridCol>
                <a:gridCol w="540673">
                  <a:extLst>
                    <a:ext uri="{9D8B030D-6E8A-4147-A177-3AD203B41FA5}">
                      <a16:colId xmlns:a16="http://schemas.microsoft.com/office/drawing/2014/main" val="28061643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AUC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-3,0%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2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Fonction de coût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+7,1%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71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+30,8%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04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Erreur de type 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-12,7%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55628"/>
                  </a:ext>
                </a:extLst>
              </a:tr>
            </a:tbl>
          </a:graphicData>
        </a:graphic>
      </p:graphicFrame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287C6E4-A951-454B-BA9B-D95C1BBE65A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572611" y="3823883"/>
            <a:ext cx="854034" cy="50257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03D1323-3871-412F-B396-F14E8F67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18705"/>
              </p:ext>
            </p:extLst>
          </p:nvPr>
        </p:nvGraphicFramePr>
        <p:xfrm>
          <a:off x="98289" y="3875695"/>
          <a:ext cx="1282772" cy="122491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50973">
                  <a:extLst>
                    <a:ext uri="{9D8B030D-6E8A-4147-A177-3AD203B41FA5}">
                      <a16:colId xmlns:a16="http://schemas.microsoft.com/office/drawing/2014/main" val="3122343763"/>
                    </a:ext>
                  </a:extLst>
                </a:gridCol>
                <a:gridCol w="531799">
                  <a:extLst>
                    <a:ext uri="{9D8B030D-6E8A-4147-A177-3AD203B41FA5}">
                      <a16:colId xmlns:a16="http://schemas.microsoft.com/office/drawing/2014/main" val="42654504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AUC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0,788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387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  <a:latin typeface="Titillium Web" panose="00000500000000000000" pitchFamily="2" charset="0"/>
                        </a:rPr>
                        <a:t>Fonction de coût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44451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7773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2024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985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  <a:latin typeface="Titillium Web" panose="00000500000000000000" pitchFamily="2" charset="0"/>
                        </a:rPr>
                        <a:t>Erreur de type 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" panose="00000500000000000000" pitchFamily="2" charset="0"/>
                        </a:rPr>
                        <a:t>24211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7351812"/>
                  </a:ext>
                </a:extLst>
              </a:tr>
            </a:tbl>
          </a:graphicData>
        </a:graphic>
      </p:graphicFrame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3204330-253A-424B-B952-1EF26DA4ABEC}"/>
              </a:ext>
            </a:extLst>
          </p:cNvPr>
          <p:cNvCxnSpPr>
            <a:cxnSpLocks/>
            <a:stCxn id="7" idx="2"/>
            <a:endCxn id="18" idx="3"/>
          </p:cNvCxnSpPr>
          <p:nvPr/>
        </p:nvCxnSpPr>
        <p:spPr>
          <a:xfrm flipH="1">
            <a:off x="1381061" y="4210120"/>
            <a:ext cx="2889328" cy="2780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4800" dirty="0">
                <a:solidFill>
                  <a:schemeClr val="bg1"/>
                </a:solidFill>
                <a:latin typeface="Titillium Web ExtraLight" panose="00000300000000000000" pitchFamily="2" charset="0"/>
              </a:rPr>
              <a:t>TABLEAU DE BORD</a:t>
            </a:r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5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599134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110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fr-FR" sz="2400" dirty="0"/>
              <a:t>API:</a:t>
            </a:r>
            <a:endParaRPr lang="fr-FR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x-none" sz="2000" dirty="0">
                <a:hlinkClick r:id="rId3"/>
              </a:rPr>
              <a:t>https://loan-risk-notification.herokuapp.com/</a:t>
            </a:r>
            <a:endParaRPr lang="x-none" sz="2000" dirty="0"/>
          </a:p>
          <a:p>
            <a:pPr marL="533400" lvl="1" indent="0">
              <a:lnSpc>
                <a:spcPct val="115000"/>
              </a:lnSpc>
              <a:spcBef>
                <a:spcPts val="600"/>
              </a:spcBef>
              <a:buNone/>
            </a:pPr>
            <a:endParaRPr lang="en-US" altLang="fr-F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fr-FR" dirty="0"/>
              <a:t>Tableau de bord:</a:t>
            </a:r>
          </a:p>
          <a:p>
            <a:pPr marL="76200" indent="0">
              <a:lnSpc>
                <a:spcPct val="115000"/>
              </a:lnSpc>
              <a:buNone/>
            </a:pPr>
            <a:r>
              <a:rPr lang="x-none" sz="2000" dirty="0">
                <a:hlinkClick r:id="rId4"/>
              </a:rPr>
              <a:t>https://loan-risk-dashboard.herokuapp.com/</a:t>
            </a:r>
            <a:endParaRPr lang="fr-FR" sz="2000" dirty="0"/>
          </a:p>
          <a:p>
            <a:pPr marL="76200" indent="0">
              <a:lnSpc>
                <a:spcPct val="115000"/>
              </a:lnSpc>
              <a:buNone/>
            </a:pPr>
            <a:endParaRPr lang="x-none" sz="20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dirty="0"/>
          </a:p>
          <a:p>
            <a:pPr lvl="8">
              <a:lnSpc>
                <a:spcPct val="115000"/>
              </a:lnSpc>
              <a:spcBef>
                <a:spcPts val="600"/>
              </a:spcBef>
              <a:buChar char="▫"/>
            </a:pPr>
            <a:endParaRPr lang="fr-FR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sz="2400"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MERCI!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highlight>
                  <a:srgbClr val="01597F"/>
                </a:highlight>
              </a:rPr>
              <a:t>Questions?</a:t>
            </a:r>
            <a:endParaRPr sz="3600" dirty="0">
              <a:solidFill>
                <a:schemeClr val="bg1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Mes coordonnées: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bg1"/>
                </a:solidFill>
              </a:rPr>
              <a:t>@V_SalasRichard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6" name="Image 5" descr="Une image contenant hache, graphiques vectoriels, outil&#10;&#10;Description générée automatiquement">
            <a:extLst>
              <a:ext uri="{FF2B5EF4-FFF2-40B4-BE49-F238E27FC236}">
                <a16:creationId xmlns:a16="http://schemas.microsoft.com/office/drawing/2014/main" id="{E53B8BBF-DA49-4994-8A3F-2060994F6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30" y="3342028"/>
            <a:ext cx="574731" cy="467448"/>
          </a:xfrm>
          <a:prstGeom prst="rect">
            <a:avLst/>
          </a:prstGeom>
        </p:spPr>
      </p:pic>
      <p:pic>
        <p:nvPicPr>
          <p:cNvPr id="7" name="Google Shape;1031;p37">
            <a:extLst>
              <a:ext uri="{FF2B5EF4-FFF2-40B4-BE49-F238E27FC236}">
                <a16:creationId xmlns:a16="http://schemas.microsoft.com/office/drawing/2014/main" id="{8A82515D-7099-49A0-AF91-C4ABDA04FA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9032" t="-74" r="24357" b="6947"/>
          <a:stretch/>
        </p:blipFill>
        <p:spPr>
          <a:xfrm>
            <a:off x="5397871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rgbClr val="6E86B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 dirty="0">
              <a:solidFill>
                <a:srgbClr val="6E86B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rgbClr val="6E86B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 dirty="0">
              <a:solidFill>
                <a:srgbClr val="6E86B6"/>
              </a:solidFill>
            </a:endParaRPr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4800" dirty="0">
                <a:solidFill>
                  <a:schemeClr val="bg1"/>
                </a:solidFill>
                <a:latin typeface="Titillium Web ExtraLight" panose="00000300000000000000" pitchFamily="2" charset="0"/>
              </a:rPr>
              <a:t>ANNEXES</a:t>
            </a:r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6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33866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 Credit Group</a:t>
            </a:r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fr-FR" dirty="0"/>
              <a:t>Plateforme d’analyse de solutions alternatives d’emprunt financier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fr-FR" dirty="0"/>
              <a:t>Créé en 1997 en République Tchèque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fr-FR" dirty="0"/>
              <a:t>Produits: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US" sz="2000" dirty="0" err="1"/>
              <a:t>Financement</a:t>
            </a:r>
            <a:r>
              <a:rPr lang="en-US" sz="2000" dirty="0"/>
              <a:t> de </a:t>
            </a:r>
            <a:r>
              <a:rPr lang="en-US" sz="2000" dirty="0" err="1"/>
              <a:t>biens</a:t>
            </a:r>
            <a:r>
              <a:rPr lang="en-US" sz="2000" dirty="0"/>
              <a:t> </a:t>
            </a:r>
            <a:r>
              <a:rPr lang="en-US" sz="2000" dirty="0" err="1"/>
              <a:t>spécifiques</a:t>
            </a:r>
            <a:r>
              <a:rPr lang="en-US" sz="2000" dirty="0"/>
              <a:t> (POS loans)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fr-FR" sz="2000" dirty="0"/>
              <a:t>Crédit à la consommation (Cash </a:t>
            </a:r>
            <a:r>
              <a:rPr lang="fr-FR" sz="2000" dirty="0" err="1"/>
              <a:t>loans</a:t>
            </a:r>
            <a:r>
              <a:rPr lang="fr-FR" sz="2000" dirty="0"/>
              <a:t>)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fr-FR" sz="2000" dirty="0"/>
              <a:t>Cartes de crédit (Revolving </a:t>
            </a:r>
            <a:r>
              <a:rPr lang="fr-FR" sz="2000" dirty="0" err="1"/>
              <a:t>loans</a:t>
            </a:r>
            <a:r>
              <a:rPr lang="fr-FR" sz="2000" dirty="0"/>
              <a:t>)</a:t>
            </a:r>
          </a:p>
          <a:p>
            <a:pPr lvl="0"/>
            <a:r>
              <a:rPr lang="fr-FR" dirty="0"/>
              <a:t>Clientèle: Europe de l’Est/ Asie / Indonésie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25F73B-6A6B-4720-8FFA-56FCADD0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85" y="3390317"/>
            <a:ext cx="2303180" cy="172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800" b="1" u="sng" dirty="0"/>
            </a:br>
            <a:br>
              <a:rPr lang="en" sz="4800" b="1" u="sng" dirty="0"/>
            </a:br>
            <a:r>
              <a:rPr lang="en" sz="4800" dirty="0"/>
              <a:t>RFE</a:t>
            </a:r>
            <a:br>
              <a:rPr lang="en" sz="4800" b="1" u="sng" dirty="0"/>
            </a:br>
            <a:r>
              <a:rPr lang="en" sz="4800" b="1" u="sng" dirty="0"/>
              <a:t>SANS</a:t>
            </a:r>
            <a:r>
              <a:rPr lang="en" sz="4800" dirty="0"/>
              <a:t> EQUILIBRAGE DES CLASSES</a:t>
            </a:r>
            <a:endParaRPr sz="4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791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C: FEATURE SELECTION N°1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8" name="Google Shape;1037;p38">
            <a:extLst>
              <a:ext uri="{FF2B5EF4-FFF2-40B4-BE49-F238E27FC236}">
                <a16:creationId xmlns:a16="http://schemas.microsoft.com/office/drawing/2014/main" id="{E1F661BA-2522-4A28-9309-6E85E3B95FE7}"/>
              </a:ext>
            </a:extLst>
          </p:cNvPr>
          <p:cNvSpPr txBox="1">
            <a:spLocks/>
          </p:cNvSpPr>
          <p:nvPr/>
        </p:nvSpPr>
        <p:spPr>
          <a:xfrm>
            <a:off x="892080" y="13049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 marL="76200" indent="0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r>
              <a:rPr lang="fr-FR" dirty="0"/>
              <a:t>Nombre de variables temporaire = </a:t>
            </a:r>
            <a:r>
              <a:rPr lang="fr-FR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102527-39BA-4339-BF84-56598CED8C8B}"/>
              </a:ext>
            </a:extLst>
          </p:cNvPr>
          <p:cNvSpPr txBox="1"/>
          <p:nvPr/>
        </p:nvSpPr>
        <p:spPr>
          <a:xfrm>
            <a:off x="1289326" y="2120924"/>
            <a:ext cx="1414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Classifieur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LightGBM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30575B-02E2-46AB-85F7-AF84E976C4A6}"/>
              </a:ext>
            </a:extLst>
          </p:cNvPr>
          <p:cNvSpPr txBox="1"/>
          <p:nvPr/>
        </p:nvSpPr>
        <p:spPr>
          <a:xfrm>
            <a:off x="6826399" y="2120924"/>
            <a:ext cx="1414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Scorer: ‘AUC’ pour le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kFold</a:t>
            </a:r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9096F6-8A65-47A3-9FA1-FCEAE45C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71" y="1152528"/>
            <a:ext cx="2616277" cy="32703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12" name="Objet 11">
            <a:extLst>
              <a:ext uri="{FF2B5EF4-FFF2-40B4-BE49-F238E27FC236}">
                <a16:creationId xmlns:a16="http://schemas.microsoft.com/office/drawing/2014/main" id="{6BA58959-8CE3-4A6A-8F14-39033B5BE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20806"/>
              </p:ext>
            </p:extLst>
          </p:nvPr>
        </p:nvGraphicFramePr>
        <p:xfrm>
          <a:off x="7950875" y="40638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480" progId="Excel.Sheet.8">
                  <p:embed/>
                </p:oleObj>
              </mc:Choice>
              <mc:Fallback>
                <p:oleObj name="Worksheet" showAsIcon="1" r:id="rId4" imgW="914400" imgH="771480" progId="Excel.Sheet.8">
                  <p:embed/>
                  <p:pic>
                    <p:nvPicPr>
                      <p:cNvPr id="12" name="Objet 11">
                        <a:extLst>
                          <a:ext uri="{FF2B5EF4-FFF2-40B4-BE49-F238E27FC236}">
                            <a16:creationId xmlns:a16="http://schemas.microsoft.com/office/drawing/2014/main" id="{6BA58959-8CE3-4A6A-8F14-39033B5BE8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0875" y="40638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07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C: FEATURE SELECTION N°2 – RFE 3folds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151EC0-50A1-4943-B1D0-BA9D8B3AB560}"/>
              </a:ext>
            </a:extLst>
          </p:cNvPr>
          <p:cNvSpPr txBox="1"/>
          <p:nvPr/>
        </p:nvSpPr>
        <p:spPr>
          <a:xfrm>
            <a:off x="7171586" y="1842879"/>
            <a:ext cx="1414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Scoring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=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« AUC »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9BB87E-B143-466E-89FF-3A244CC6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22" y="1182898"/>
            <a:ext cx="5742357" cy="38282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A49B73-4DBE-4A7A-A23B-7B78DF7BE801}"/>
              </a:ext>
            </a:extLst>
          </p:cNvPr>
          <p:cNvCxnSpPr>
            <a:cxnSpLocks/>
          </p:cNvCxnSpPr>
          <p:nvPr/>
        </p:nvCxnSpPr>
        <p:spPr>
          <a:xfrm>
            <a:off x="4792704" y="2140493"/>
            <a:ext cx="0" cy="2410046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1166A9E-1CE7-444C-BDC7-FC4AA630F35F}"/>
              </a:ext>
            </a:extLst>
          </p:cNvPr>
          <p:cNvSpPr txBox="1"/>
          <p:nvPr/>
        </p:nvSpPr>
        <p:spPr>
          <a:xfrm>
            <a:off x="7195408" y="2665035"/>
            <a:ext cx="176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30 variables sont sélectionnées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0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C: ROC-AUC 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5D356D-99A2-4C6E-8A70-5F05478A3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4" y="1258649"/>
            <a:ext cx="5486411" cy="3657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17442A9-124B-4419-9290-A14F82206303}"/>
              </a:ext>
            </a:extLst>
          </p:cNvPr>
          <p:cNvSpPr txBox="1"/>
          <p:nvPr/>
        </p:nvSpPr>
        <p:spPr>
          <a:xfrm>
            <a:off x="6826398" y="2120924"/>
            <a:ext cx="1892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Ecart absolu pour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LightGBM_ter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: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-3% (AUC)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(par rapport au cas A)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92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C: FONCTION DE COUT METIER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E90B12-ED53-4264-A35D-34694A89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5" y="1258649"/>
            <a:ext cx="5486411" cy="3657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1B8DE7C-6757-4E96-8115-F95C8D917710}"/>
              </a:ext>
            </a:extLst>
          </p:cNvPr>
          <p:cNvSpPr txBox="1"/>
          <p:nvPr/>
        </p:nvSpPr>
        <p:spPr>
          <a:xfrm>
            <a:off x="6826398" y="2120924"/>
            <a:ext cx="1828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Ecart absolu pour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LightGBM_ter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: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+7,1% (perte)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(par rapport au cas A)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630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C69B4E0-2094-4630-A873-74757DFC6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73358"/>
              </p:ext>
            </p:extLst>
          </p:nvPr>
        </p:nvGraphicFramePr>
        <p:xfrm>
          <a:off x="340156" y="1258650"/>
          <a:ext cx="8463688" cy="3064633"/>
        </p:xfrm>
        <a:graphic>
          <a:graphicData uri="http://schemas.openxmlformats.org/drawingml/2006/table">
            <a:tbl>
              <a:tblPr firstRow="1" bandRow="1">
                <a:tableStyleId>{65EB44B9-4524-4C0D-8AF8-5427DF5A4584}</a:tableStyleId>
              </a:tblPr>
              <a:tblGrid>
                <a:gridCol w="4231844">
                  <a:extLst>
                    <a:ext uri="{9D8B030D-6E8A-4147-A177-3AD203B41FA5}">
                      <a16:colId xmlns:a16="http://schemas.microsoft.com/office/drawing/2014/main" val="548613181"/>
                    </a:ext>
                  </a:extLst>
                </a:gridCol>
                <a:gridCol w="4231844">
                  <a:extLst>
                    <a:ext uri="{9D8B030D-6E8A-4147-A177-3AD203B41FA5}">
                      <a16:colId xmlns:a16="http://schemas.microsoft.com/office/drawing/2014/main" val="2857947105"/>
                    </a:ext>
                  </a:extLst>
                </a:gridCol>
              </a:tblGrid>
              <a:tr h="3726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</a:rPr>
                        <a:t>Sans RFE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</a:rPr>
                        <a:t>Avec RFE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22851"/>
                  </a:ext>
                </a:extLst>
              </a:tr>
              <a:tr h="26919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1791"/>
                  </a:ext>
                </a:extLst>
              </a:tr>
            </a:tbl>
          </a:graphicData>
        </a:graphic>
      </p:graphicFrame>
      <p:sp>
        <p:nvSpPr>
          <p:cNvPr id="17" name="Google Shape;1037;p38">
            <a:extLst>
              <a:ext uri="{FF2B5EF4-FFF2-40B4-BE49-F238E27FC236}">
                <a16:creationId xmlns:a16="http://schemas.microsoft.com/office/drawing/2014/main" id="{D0040535-3755-44D0-AEBB-62B93E77F1B0}"/>
              </a:ext>
            </a:extLst>
          </p:cNvPr>
          <p:cNvSpPr txBox="1">
            <a:spLocks/>
          </p:cNvSpPr>
          <p:nvPr/>
        </p:nvSpPr>
        <p:spPr>
          <a:xfrm>
            <a:off x="892080" y="13049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 marL="76200" indent="0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buNone/>
            </a:pPr>
            <a:r>
              <a:rPr lang="fr-FR" sz="2000" dirty="0"/>
              <a:t>L’erreur de type 2 est augmentée: +30% de faux « bons clients  »</a:t>
            </a:r>
          </a:p>
          <a:p>
            <a:pPr marL="76200" indent="0" algn="ctr">
              <a:buNone/>
            </a:pPr>
            <a:r>
              <a:rPr lang="fr-FR" sz="2000" dirty="0"/>
              <a:t>(par rapport au cas A) </a:t>
            </a:r>
          </a:p>
          <a:p>
            <a:pPr marL="76200" indent="0" algn="ctr">
              <a:lnSpc>
                <a:spcPct val="115000"/>
              </a:lnSpc>
              <a:buNone/>
            </a:pPr>
            <a:r>
              <a:rPr lang="fr-FR" sz="2000" dirty="0"/>
              <a:t> </a:t>
            </a:r>
          </a:p>
        </p:txBody>
      </p:sp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CAS C: MATRICE DE CONFUSION </a:t>
            </a:r>
            <a:r>
              <a:rPr lang="en-US" dirty="0" err="1">
                <a:solidFill>
                  <a:schemeClr val="bg1"/>
                </a:solidFill>
              </a:rPr>
              <a:t>LightGBM_ter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5CD90C-02AB-47C4-AD27-8131BF73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0" y="1673890"/>
            <a:ext cx="3834814" cy="2556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F5DF1E07-712F-47FF-9472-E5DDEB56029E}"/>
              </a:ext>
            </a:extLst>
          </p:cNvPr>
          <p:cNvSpPr/>
          <p:nvPr/>
        </p:nvSpPr>
        <p:spPr>
          <a:xfrm>
            <a:off x="1722474" y="3296094"/>
            <a:ext cx="482009" cy="248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C7694F-51D0-4C0F-BD32-40511C841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093" y="1673890"/>
            <a:ext cx="3834814" cy="2556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5220587E-67CC-44A8-B118-B0E01340FCAF}"/>
              </a:ext>
            </a:extLst>
          </p:cNvPr>
          <p:cNvSpPr/>
          <p:nvPr/>
        </p:nvSpPr>
        <p:spPr>
          <a:xfrm>
            <a:off x="5942125" y="3294875"/>
            <a:ext cx="482009" cy="248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RFE</a:t>
            </a:r>
            <a:br>
              <a:rPr lang="en" sz="4800" dirty="0"/>
            </a:br>
            <a:r>
              <a:rPr lang="en" sz="4800" b="1" u="sng" dirty="0"/>
              <a:t>AVEC</a:t>
            </a:r>
            <a:r>
              <a:rPr lang="en" sz="4800" dirty="0"/>
              <a:t> EQUILIBRAGE DES CLASSES</a:t>
            </a:r>
            <a:endParaRPr sz="4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596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D: FEATURE SELECTION N°1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fr-FR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8" name="Google Shape;1037;p38">
            <a:extLst>
              <a:ext uri="{FF2B5EF4-FFF2-40B4-BE49-F238E27FC236}">
                <a16:creationId xmlns:a16="http://schemas.microsoft.com/office/drawing/2014/main" id="{E1F661BA-2522-4A28-9309-6E85E3B95FE7}"/>
              </a:ext>
            </a:extLst>
          </p:cNvPr>
          <p:cNvSpPr txBox="1">
            <a:spLocks/>
          </p:cNvSpPr>
          <p:nvPr/>
        </p:nvSpPr>
        <p:spPr>
          <a:xfrm>
            <a:off x="892080" y="13049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 marL="76200" indent="0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r>
              <a:rPr lang="fr-FR" dirty="0"/>
              <a:t>Nombre de variables temporaire = </a:t>
            </a:r>
            <a:r>
              <a:rPr lang="fr-FR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258706-00E7-4BD0-96BD-62CC5BDD6D32}"/>
              </a:ext>
            </a:extLst>
          </p:cNvPr>
          <p:cNvSpPr txBox="1"/>
          <p:nvPr/>
        </p:nvSpPr>
        <p:spPr>
          <a:xfrm>
            <a:off x="1289326" y="2120924"/>
            <a:ext cx="1414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Classifieur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</a:t>
            </a:r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E39777-8A6C-4400-B2A1-FB2DAF16D99B}"/>
              </a:ext>
            </a:extLst>
          </p:cNvPr>
          <p:cNvSpPr txBox="1"/>
          <p:nvPr/>
        </p:nvSpPr>
        <p:spPr>
          <a:xfrm>
            <a:off x="6826399" y="2120924"/>
            <a:ext cx="1414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Titillium Web" panose="00000500000000000000" pitchFamily="2" charset="0"/>
              </a:rPr>
              <a:t>Scorer: ‘AUC’ pour le kFold</a:t>
            </a:r>
          </a:p>
          <a:p>
            <a:endParaRPr lang="fr-FR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85B263-A316-4A5C-8ACE-61EEEBD76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60" y="1197233"/>
            <a:ext cx="2593593" cy="3241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E75DB3C0-5B18-4468-BC72-032B7E555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384836"/>
              </p:ext>
            </p:extLst>
          </p:nvPr>
        </p:nvGraphicFramePr>
        <p:xfrm>
          <a:off x="8028633" y="416996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480" progId="Excel.Sheet.8">
                  <p:embed/>
                </p:oleObj>
              </mc:Choice>
              <mc:Fallback>
                <p:oleObj name="Worksheet" showAsIcon="1" r:id="rId4" imgW="914400" imgH="771480" progId="Excel.Sheet.8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E75DB3C0-5B18-4468-BC72-032B7E5552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28633" y="416996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8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02B83619-B40E-4102-B804-7FCEBB94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17" y="1182898"/>
            <a:ext cx="5742357" cy="38282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D: FEATURE SELECTION N°2 – RFE 3folds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A49B73-4DBE-4A7A-A23B-7B78DF7BE801}"/>
              </a:ext>
            </a:extLst>
          </p:cNvPr>
          <p:cNvCxnSpPr>
            <a:cxnSpLocks/>
          </p:cNvCxnSpPr>
          <p:nvPr/>
        </p:nvCxnSpPr>
        <p:spPr>
          <a:xfrm>
            <a:off x="4801096" y="2183221"/>
            <a:ext cx="0" cy="23739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3838014-AE9B-42FC-B484-9B9A17D6EE7C}"/>
              </a:ext>
            </a:extLst>
          </p:cNvPr>
          <p:cNvSpPr txBox="1"/>
          <p:nvPr/>
        </p:nvSpPr>
        <p:spPr>
          <a:xfrm>
            <a:off x="7195408" y="2665035"/>
            <a:ext cx="176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30 variables sont sélectionnées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54012D8-8E6C-47F1-ABEE-BEDD43BA1A8C}"/>
              </a:ext>
            </a:extLst>
          </p:cNvPr>
          <p:cNvSpPr txBox="1"/>
          <p:nvPr/>
        </p:nvSpPr>
        <p:spPr>
          <a:xfrm>
            <a:off x="7171586" y="1842879"/>
            <a:ext cx="1414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Scoring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=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« AUC »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69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D: ROC-AUC 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457218-BFFC-4416-A233-2CABC8B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5" y="1258648"/>
            <a:ext cx="5486411" cy="3657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1FD7675-5043-4793-A785-DAF5BAF7861A}"/>
              </a:ext>
            </a:extLst>
          </p:cNvPr>
          <p:cNvSpPr txBox="1"/>
          <p:nvPr/>
        </p:nvSpPr>
        <p:spPr>
          <a:xfrm>
            <a:off x="6826398" y="2120924"/>
            <a:ext cx="189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Ecart absolu pour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LightGBM_ter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: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-3,6% (AUC)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(par rapport au cas B)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3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OBJECTIFS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fr-FR" sz="2400" dirty="0"/>
              <a:t>Construire un modèle de </a:t>
            </a:r>
            <a:r>
              <a:rPr lang="fr-FR" sz="2400" dirty="0" err="1"/>
              <a:t>scoring</a:t>
            </a:r>
            <a:r>
              <a:rPr lang="fr-FR" sz="2400" dirty="0"/>
              <a:t> (probabilité de faillite d'un client)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fr-FR" sz="2400" dirty="0"/>
              <a:t>Fournir un tableau </a:t>
            </a:r>
            <a:r>
              <a:rPr lang="fr-FR" sz="2400"/>
              <a:t>de bord </a:t>
            </a:r>
            <a:r>
              <a:rPr lang="fr-FR" sz="2400" dirty="0"/>
              <a:t>interactif à destination des gestionnaires de la relation client</a:t>
            </a:r>
            <a:endParaRPr lang="fr-FR" sz="2400" dirty="0">
              <a:solidFill>
                <a:srgbClr val="6E86B6"/>
              </a:solidFill>
            </a:endParaRPr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54825D-B218-42C5-B601-B45AE458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30" y="3221002"/>
            <a:ext cx="3653340" cy="17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CAS D: FONCTION DE COUT METIER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CBD1AD-C01B-448B-937E-0B6B375D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4" y="1258647"/>
            <a:ext cx="5486411" cy="3657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B5A665D-A1A2-4798-B339-D9E66751056A}"/>
              </a:ext>
            </a:extLst>
          </p:cNvPr>
          <p:cNvSpPr txBox="1"/>
          <p:nvPr/>
        </p:nvSpPr>
        <p:spPr>
          <a:xfrm>
            <a:off x="6826398" y="2120924"/>
            <a:ext cx="1899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Ecart absolu pour </a:t>
            </a:r>
            <a:r>
              <a:rPr lang="fr-FR" dirty="0" err="1">
                <a:solidFill>
                  <a:schemeClr val="bg1"/>
                </a:solidFill>
                <a:latin typeface="Titillium Web" panose="00000500000000000000" pitchFamily="2" charset="0"/>
              </a:rPr>
              <a:t>LightGBM_ter</a:t>
            </a:r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: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+9,2% (perte)</a:t>
            </a: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(par rapport au cas B)</a:t>
            </a: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6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C69B4E0-2094-4630-A873-74757DFC6199}"/>
              </a:ext>
            </a:extLst>
          </p:cNvPr>
          <p:cNvGraphicFramePr>
            <a:graphicFrameLocks noGrp="1"/>
          </p:cNvGraphicFramePr>
          <p:nvPr/>
        </p:nvGraphicFramePr>
        <p:xfrm>
          <a:off x="340156" y="1258650"/>
          <a:ext cx="8463688" cy="3064633"/>
        </p:xfrm>
        <a:graphic>
          <a:graphicData uri="http://schemas.openxmlformats.org/drawingml/2006/table">
            <a:tbl>
              <a:tblPr firstRow="1" bandRow="1">
                <a:tableStyleId>{65EB44B9-4524-4C0D-8AF8-5427DF5A4584}</a:tableStyleId>
              </a:tblPr>
              <a:tblGrid>
                <a:gridCol w="4231844">
                  <a:extLst>
                    <a:ext uri="{9D8B030D-6E8A-4147-A177-3AD203B41FA5}">
                      <a16:colId xmlns:a16="http://schemas.microsoft.com/office/drawing/2014/main" val="548613181"/>
                    </a:ext>
                  </a:extLst>
                </a:gridCol>
                <a:gridCol w="4231844">
                  <a:extLst>
                    <a:ext uri="{9D8B030D-6E8A-4147-A177-3AD203B41FA5}">
                      <a16:colId xmlns:a16="http://schemas.microsoft.com/office/drawing/2014/main" val="2857947105"/>
                    </a:ext>
                  </a:extLst>
                </a:gridCol>
              </a:tblGrid>
              <a:tr h="3726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</a:rPr>
                        <a:t>Sans RFE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Titillium Web" panose="00000500000000000000" pitchFamily="2" charset="0"/>
                        </a:rPr>
                        <a:t>Avec RFE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22851"/>
                  </a:ext>
                </a:extLst>
              </a:tr>
              <a:tr h="269199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1791"/>
                  </a:ext>
                </a:extLst>
              </a:tr>
            </a:tbl>
          </a:graphicData>
        </a:graphic>
      </p:graphicFrame>
      <p:sp>
        <p:nvSpPr>
          <p:cNvPr id="17" name="Google Shape;1037;p38">
            <a:extLst>
              <a:ext uri="{FF2B5EF4-FFF2-40B4-BE49-F238E27FC236}">
                <a16:creationId xmlns:a16="http://schemas.microsoft.com/office/drawing/2014/main" id="{D0040535-3755-44D0-AEBB-62B93E77F1B0}"/>
              </a:ext>
            </a:extLst>
          </p:cNvPr>
          <p:cNvSpPr txBox="1">
            <a:spLocks/>
          </p:cNvSpPr>
          <p:nvPr/>
        </p:nvSpPr>
        <p:spPr>
          <a:xfrm>
            <a:off x="892080" y="13049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>
              <a:lnSpc>
                <a:spcPct val="115000"/>
              </a:lnSpc>
            </a:pPr>
            <a:endParaRPr lang="fr-FR" dirty="0"/>
          </a:p>
          <a:p>
            <a:pPr marL="76200" indent="0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lnSpc>
                <a:spcPct val="115000"/>
              </a:lnSpc>
              <a:buNone/>
            </a:pPr>
            <a:endParaRPr lang="fr-FR" dirty="0"/>
          </a:p>
          <a:p>
            <a:pPr marL="76200" indent="0" algn="ctr">
              <a:buNone/>
            </a:pPr>
            <a:r>
              <a:rPr lang="fr-FR" sz="2000" dirty="0"/>
              <a:t>L’erreur de type 2 est diminuée: +13,6% de faux « bons clients  » </a:t>
            </a:r>
          </a:p>
          <a:p>
            <a:pPr marL="76200" indent="0" algn="ctr">
              <a:buNone/>
            </a:pPr>
            <a:r>
              <a:rPr lang="fr-FR" sz="2000" dirty="0"/>
              <a:t>(par rapport au cas B) </a:t>
            </a:r>
          </a:p>
        </p:txBody>
      </p:sp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CAS D: MATRICE DE CONFUSION </a:t>
            </a:r>
            <a:r>
              <a:rPr lang="en-US" dirty="0" err="1">
                <a:solidFill>
                  <a:schemeClr val="bg1"/>
                </a:solidFill>
              </a:rPr>
              <a:t>LightGBM_ter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58E99D-E5FD-40C2-ACE8-321953BA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0" y="1679060"/>
            <a:ext cx="3834814" cy="2556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F5DF1E07-712F-47FF-9472-E5DDEB56029E}"/>
              </a:ext>
            </a:extLst>
          </p:cNvPr>
          <p:cNvSpPr/>
          <p:nvPr/>
        </p:nvSpPr>
        <p:spPr>
          <a:xfrm>
            <a:off x="1722474" y="3296094"/>
            <a:ext cx="482009" cy="248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C81FDF-788C-4C1C-9EC2-4FBD13D0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761" y="1679060"/>
            <a:ext cx="3834814" cy="2556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1D2DD5F3-3A50-49A8-84C1-BE80A79C319E}"/>
              </a:ext>
            </a:extLst>
          </p:cNvPr>
          <p:cNvSpPr/>
          <p:nvPr/>
        </p:nvSpPr>
        <p:spPr>
          <a:xfrm>
            <a:off x="5920179" y="3296093"/>
            <a:ext cx="482009" cy="248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89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LABELS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A9DF60A-034F-4BE3-90D1-874D66E90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98258"/>
              </p:ext>
            </p:extLst>
          </p:nvPr>
        </p:nvGraphicFramePr>
        <p:xfrm>
          <a:off x="1587044" y="1626926"/>
          <a:ext cx="2889328" cy="2740615"/>
        </p:xfrm>
        <a:graphic>
          <a:graphicData uri="http://schemas.openxmlformats.org/drawingml/2006/table">
            <a:tbl>
              <a:tblPr>
                <a:tableStyleId>{65EB44B9-4524-4C0D-8AF8-5427DF5A4584}</a:tableStyleId>
              </a:tblPr>
              <a:tblGrid>
                <a:gridCol w="2889328">
                  <a:extLst>
                    <a:ext uri="{9D8B030D-6E8A-4147-A177-3AD203B41FA5}">
                      <a16:colId xmlns:a16="http://schemas.microsoft.com/office/drawing/2014/main" val="2012500913"/>
                    </a:ext>
                  </a:extLst>
                </a:gridCol>
              </a:tblGrid>
              <a:tr h="4733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  <a:latin typeface="Titillium Web Light" panose="00000400000000000000" pitchFamily="2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0000400000000000000" pitchFamily="2" charset="0"/>
                      </a:endParaRPr>
                    </a:p>
                  </a:txBody>
                  <a:tcPr marL="14047" marR="14047" marT="14047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69047882"/>
                  </a:ext>
                </a:extLst>
              </a:tr>
              <a:tr h="226724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  <a:latin typeface="Titillium Web Light" panose="00000400000000000000" pitchFamily="2" charset="0"/>
                        </a:rPr>
                        <a:t>Bons clients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  <a:latin typeface="Titillium Web Light" panose="00000400000000000000" pitchFamily="2" charset="0"/>
                        </a:rPr>
                        <a:t>(rembourseront)</a:t>
                      </a:r>
                    </a:p>
                    <a:p>
                      <a:pPr algn="ct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0000400000000000000" pitchFamily="2" charset="0"/>
                      </a:endParaRPr>
                    </a:p>
                  </a:txBody>
                  <a:tcPr marL="14047" marR="14047" marT="14047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7945649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1807BB54-2C2E-4404-9A45-19FF8ACEE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65973"/>
              </p:ext>
            </p:extLst>
          </p:nvPr>
        </p:nvGraphicFramePr>
        <p:xfrm>
          <a:off x="4667630" y="1626925"/>
          <a:ext cx="2955517" cy="2740615"/>
        </p:xfrm>
        <a:graphic>
          <a:graphicData uri="http://schemas.openxmlformats.org/drawingml/2006/table">
            <a:tbl>
              <a:tblPr>
                <a:tableStyleId>{65EB44B9-4524-4C0D-8AF8-5427DF5A4584}</a:tableStyleId>
              </a:tblPr>
              <a:tblGrid>
                <a:gridCol w="2955517">
                  <a:extLst>
                    <a:ext uri="{9D8B030D-6E8A-4147-A177-3AD203B41FA5}">
                      <a16:colId xmlns:a16="http://schemas.microsoft.com/office/drawing/2014/main" val="3800210453"/>
                    </a:ext>
                  </a:extLst>
                </a:gridCol>
              </a:tblGrid>
              <a:tr h="4733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  <a:latin typeface="Titillium Web Light" panose="00000400000000000000" pitchFamily="2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0000400000000000000" pitchFamily="2" charset="0"/>
                      </a:endParaRPr>
                    </a:p>
                  </a:txBody>
                  <a:tcPr marL="14047" marR="14047" marT="14047" marB="0" anchor="b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69047882"/>
                  </a:ext>
                </a:extLst>
              </a:tr>
              <a:tr h="2267243">
                <a:tc>
                  <a:txBody>
                    <a:bodyPr/>
                    <a:lstStyle/>
                    <a:p>
                      <a:pPr algn="ctr" fontAlgn="b"/>
                      <a:endParaRPr lang="fr-FR" sz="1800" u="none" strike="noStrike" dirty="0">
                        <a:effectLst/>
                        <a:latin typeface="Titillium Web Light" panose="00000400000000000000" pitchFamily="2" charset="0"/>
                      </a:endParaRPr>
                    </a:p>
                    <a:p>
                      <a:pPr algn="ctr" fontAlgn="b"/>
                      <a:r>
                        <a:rPr lang="fr-FR" sz="1800" u="none" strike="noStrike" dirty="0">
                          <a:effectLst/>
                          <a:latin typeface="Titillium Web Light" panose="00000400000000000000" pitchFamily="2" charset="0"/>
                        </a:rPr>
                        <a:t>Mauvais clients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  <a:latin typeface="Titillium Web Light" panose="00000400000000000000" pitchFamily="2" charset="0"/>
                        </a:rPr>
                        <a:t>(ne rembourseront pas)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800" u="none" strike="noStrike" dirty="0">
                        <a:effectLst/>
                        <a:latin typeface="Titillium Web Light" panose="00000400000000000000" pitchFamily="2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 Web Light" panose="00000400000000000000" pitchFamily="2" charset="0"/>
                        </a:rPr>
                        <a:t>=&gt; détection</a:t>
                      </a:r>
                    </a:p>
                  </a:txBody>
                  <a:tcPr marL="14047" marR="14047" marT="14047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794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2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4800" dirty="0">
                <a:latin typeface="Titillium Web ExtraLight" panose="00000300000000000000" pitchFamily="2" charset="0"/>
              </a:rPr>
              <a:t>ANALYSE EXPLORATOIRE</a:t>
            </a:r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16761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STRUCTURE DES DONNEES</a:t>
            </a:r>
            <a:endParaRPr dirty="0"/>
          </a:p>
        </p:txBody>
      </p:sp>
      <p:sp>
        <p:nvSpPr>
          <p:cNvPr id="1038" name="Google Shape;1038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50" name="Picture 2" descr="Data">
            <a:extLst>
              <a:ext uri="{FF2B5EF4-FFF2-40B4-BE49-F238E27FC236}">
                <a16:creationId xmlns:a16="http://schemas.microsoft.com/office/drawing/2014/main" id="{10826F91-D636-4F66-BD4B-1CB9B66A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42" y="1282110"/>
            <a:ext cx="5389915" cy="34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049" name="Google Shape;4049;p34"/>
          <p:cNvGrpSpPr/>
          <p:nvPr/>
        </p:nvGrpSpPr>
        <p:grpSpPr>
          <a:xfrm>
            <a:off x="3413289" y="1333277"/>
            <a:ext cx="4542205" cy="2661224"/>
            <a:chOff x="1177450" y="241631"/>
            <a:chExt cx="6173152" cy="3616776"/>
          </a:xfrm>
        </p:grpSpPr>
        <p:sp>
          <p:nvSpPr>
            <p:cNvPr id="4050" name="Google Shape;405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218;p28">
            <a:extLst>
              <a:ext uri="{FF2B5EF4-FFF2-40B4-BE49-F238E27FC236}">
                <a16:creationId xmlns:a16="http://schemas.microsoft.com/office/drawing/2014/main" id="{4CEC2721-B313-4B84-AA9D-E7ADD5BE1BEE}"/>
              </a:ext>
            </a:extLst>
          </p:cNvPr>
          <p:cNvSpPr txBox="1">
            <a:spLocks/>
          </p:cNvSpPr>
          <p:nvPr/>
        </p:nvSpPr>
        <p:spPr>
          <a:xfrm>
            <a:off x="584729" y="1177624"/>
            <a:ext cx="3223911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df</a:t>
            </a:r>
            <a:r>
              <a:rPr lang="fr-FR" sz="1600" b="1" dirty="0">
                <a:solidFill>
                  <a:schemeClr val="bg1"/>
                </a:solidFill>
                <a:latin typeface="Titillium Web Light" panose="00000400000000000000" pitchFamily="2" charset="0"/>
              </a:rPr>
              <a:t> = main()</a:t>
            </a:r>
          </a:p>
          <a:p>
            <a:endParaRPr lang="fr-FR" b="1" dirty="0">
              <a:solidFill>
                <a:schemeClr val="tx1"/>
              </a:solidFill>
              <a:latin typeface="Titillium Web Light" panose="00000400000000000000" pitchFamily="2" charset="0"/>
              <a:ea typeface="Muli"/>
              <a:cs typeface="Muli"/>
              <a:sym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Titillium Web Light" panose="00000400000000000000" pitchFamily="2" charset="0"/>
              </a:rPr>
              <a:t>Nombre de clients: 307_507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Titillium Web Light" panose="00000400000000000000" pitchFamily="2" charset="0"/>
              </a:rPr>
              <a:t>Variables après agrégation: 797 </a:t>
            </a:r>
          </a:p>
          <a:p>
            <a:endParaRPr lang="fr-FR" dirty="0">
              <a:solidFill>
                <a:schemeClr val="bg1"/>
              </a:solidFill>
              <a:latin typeface="Titillium Web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Titillium Web Light" panose="00000400000000000000" pitchFamily="2" charset="0"/>
              </a:rPr>
              <a:t>Taux de remplissage moyen par colonne: </a:t>
            </a:r>
            <a:r>
              <a:rPr lang="fr-FR" dirty="0">
                <a:solidFill>
                  <a:schemeClr val="bg1"/>
                </a:solidFill>
                <a:latin typeface="Titillium Web Light" panose="00000400000000000000" pitchFamily="2" charset="0"/>
                <a:ea typeface="Muli"/>
                <a:cs typeface="Muli"/>
                <a:sym typeface="Muli"/>
              </a:rPr>
              <a:t>74% </a:t>
            </a:r>
            <a:endParaRPr lang="fr-FR" dirty="0">
              <a:solidFill>
                <a:schemeClr val="bg1"/>
              </a:solidFill>
              <a:highlight>
                <a:srgbClr val="FFFF00"/>
              </a:highlight>
              <a:latin typeface="Titillium Web Light" panose="00000400000000000000" pitchFamily="2" charset="0"/>
              <a:ea typeface="Muli"/>
              <a:cs typeface="Muli"/>
              <a:sym typeface="Muli"/>
            </a:endParaRPr>
          </a:p>
          <a:p>
            <a:endParaRPr lang="fr-FR" dirty="0">
              <a:solidFill>
                <a:schemeClr val="bg1"/>
              </a:solidFill>
              <a:latin typeface="Titillium Web Light" panose="00000400000000000000" pitchFamily="2" charset="0"/>
              <a:ea typeface="Muli"/>
              <a:cs typeface="Muli"/>
              <a:sym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Titillium Web Light" panose="00000400000000000000" pitchFamily="2" charset="0"/>
                <a:ea typeface="Muli"/>
                <a:cs typeface="Muli"/>
                <a:sym typeface="Muli"/>
              </a:rPr>
              <a:t>Répartition de classe:</a:t>
            </a:r>
          </a:p>
          <a:p>
            <a:r>
              <a:rPr lang="fr-FR" dirty="0">
                <a:solidFill>
                  <a:schemeClr val="bg1"/>
                </a:solidFill>
                <a:latin typeface="Titillium Web Light" panose="00000400000000000000" pitchFamily="2" charset="0"/>
                <a:ea typeface="Muli"/>
                <a:cs typeface="Muli"/>
                <a:sym typeface="Muli"/>
              </a:rPr>
              <a:t>       0: 282_682 (92%)</a:t>
            </a:r>
          </a:p>
          <a:p>
            <a:r>
              <a:rPr lang="fr-FR" dirty="0">
                <a:solidFill>
                  <a:schemeClr val="bg1"/>
                </a:solidFill>
                <a:latin typeface="Titillium Web Light" panose="00000400000000000000" pitchFamily="2" charset="0"/>
                <a:ea typeface="Muli"/>
                <a:cs typeface="Muli"/>
                <a:sym typeface="Muli"/>
              </a:rPr>
              <a:t>       1:   24_825 (8%)</a:t>
            </a:r>
          </a:p>
          <a:p>
            <a:endParaRPr lang="fr-FR" dirty="0">
              <a:solidFill>
                <a:schemeClr val="bg1"/>
              </a:solidFill>
              <a:latin typeface="Titillium Web Light" panose="00000400000000000000" pitchFamily="2" charset="0"/>
              <a:ea typeface="Muli"/>
              <a:cs typeface="Muli"/>
              <a:sym typeface="Muli"/>
            </a:endParaRPr>
          </a:p>
          <a:p>
            <a:endParaRPr lang="fr-FR" dirty="0">
              <a:solidFill>
                <a:schemeClr val="bg1"/>
              </a:solidFill>
              <a:latin typeface="Titillium Web Light" panose="00000400000000000000" pitchFamily="2" charset="0"/>
              <a:ea typeface="Muli"/>
              <a:cs typeface="Muli"/>
              <a:sym typeface="Muli"/>
            </a:endParaRPr>
          </a:p>
          <a:p>
            <a:endParaRPr lang="fr-FR" dirty="0">
              <a:solidFill>
                <a:schemeClr val="tx1"/>
              </a:solidFill>
              <a:latin typeface="Titillium Web Light" panose="00000400000000000000" pitchFamily="2" charset="0"/>
              <a:ea typeface="Muli"/>
              <a:cs typeface="Muli"/>
              <a:sym typeface="Muli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ED5155-394E-4AD7-8FCB-72D3890A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39" y="1490135"/>
            <a:ext cx="3520862" cy="2224172"/>
          </a:xfrm>
          <a:prstGeom prst="rect">
            <a:avLst/>
          </a:prstGeom>
        </p:spPr>
      </p:pic>
      <p:sp>
        <p:nvSpPr>
          <p:cNvPr id="21" name="Google Shape;1036;p38">
            <a:extLst>
              <a:ext uri="{FF2B5EF4-FFF2-40B4-BE49-F238E27FC236}">
                <a16:creationId xmlns:a16="http://schemas.microsoft.com/office/drawing/2014/main" id="{83D89842-AAD2-4F07-99BC-E0B514D1C731}"/>
              </a:ext>
            </a:extLst>
          </p:cNvPr>
          <p:cNvSpPr txBox="1">
            <a:spLocks/>
          </p:cNvSpPr>
          <p:nvPr/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AGGREGATION (KAGGLE SCRIPT)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3BF1305-D6E5-40CB-8B65-5B084039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1958</Words>
  <Application>Microsoft Office PowerPoint</Application>
  <PresentationFormat>Affichage à l'écran (16:9)</PresentationFormat>
  <Paragraphs>552</Paragraphs>
  <Slides>51</Slides>
  <Notes>51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9" baseType="lpstr">
      <vt:lpstr>Barlow Light</vt:lpstr>
      <vt:lpstr>Titillium Web Light</vt:lpstr>
      <vt:lpstr>Titillium Web</vt:lpstr>
      <vt:lpstr>Titillium Web ExtraLight</vt:lpstr>
      <vt:lpstr>Calibri</vt:lpstr>
      <vt:lpstr>Arial</vt:lpstr>
      <vt:lpstr>Thaliard template</vt:lpstr>
      <vt:lpstr>Worksheet</vt:lpstr>
      <vt:lpstr>MODELE DE SCORING CLIENT POUR L’ATTRIBUTION DE CREDIT</vt:lpstr>
      <vt:lpstr>SOMMAIRE</vt:lpstr>
      <vt:lpstr>PROBLEMATIQUE</vt:lpstr>
      <vt:lpstr>Home Credit Group</vt:lpstr>
      <vt:lpstr>OBJECTIFS</vt:lpstr>
      <vt:lpstr>LABELS</vt:lpstr>
      <vt:lpstr>ANALYSE EXPLORATOIRE</vt:lpstr>
      <vt:lpstr>STRUCTURE DES DONNEES</vt:lpstr>
      <vt:lpstr>Présentation PowerPoint</vt:lpstr>
      <vt:lpstr>NETTOYAGE DE DONNEES</vt:lpstr>
      <vt:lpstr>PISTES DE MODELISATION</vt:lpstr>
      <vt:lpstr>CAS D’ETUDE</vt:lpstr>
      <vt:lpstr>SANS EQUILIBRAGE DES CLASSES</vt:lpstr>
      <vt:lpstr>TESTS D’ALGORITHMES</vt:lpstr>
      <vt:lpstr>CAS A: ROC-AUC </vt:lpstr>
      <vt:lpstr>CAS A: F-10</vt:lpstr>
      <vt:lpstr>CAS A: FONCTION DE COUT METIER</vt:lpstr>
      <vt:lpstr>CAS A: MATRICE DE CONFUSION LightGBM_ter</vt:lpstr>
      <vt:lpstr>AVEC EQUILIBRAGE DES CLASSES</vt:lpstr>
      <vt:lpstr>EQUILIBRAGE DES CLASSES</vt:lpstr>
      <vt:lpstr>CAS B: ROC-AUC</vt:lpstr>
      <vt:lpstr>CAS B: FONCTION DE COUT METIER</vt:lpstr>
      <vt:lpstr>CAS B: MATRICE DE CONFUSION LightGBM_ter</vt:lpstr>
      <vt:lpstr>MODELE FINAL</vt:lpstr>
      <vt:lpstr>CAS D’ETUDE</vt:lpstr>
      <vt:lpstr>SELECTION DE VARIABLES (RFE)</vt:lpstr>
      <vt:lpstr>CAS D’ETUDE</vt:lpstr>
      <vt:lpstr>  RFE SANS EQUILIBRAGE DES CLASSES</vt:lpstr>
      <vt:lpstr>CAS C: FEATURE SELECTION N°1</vt:lpstr>
      <vt:lpstr>CAS C: FEATURE SELECTION N°2 – RFE 3folds</vt:lpstr>
      <vt:lpstr>RFE AVEC EQUILIBRAGE DES CLASSES</vt:lpstr>
      <vt:lpstr>CAS D: FEATURE SELECTION N°2 – RFE 3folds</vt:lpstr>
      <vt:lpstr>CAS D’ETUDE</vt:lpstr>
      <vt:lpstr>SYNTHESE D’APPRENTISSAGE</vt:lpstr>
      <vt:lpstr>TABLEAU DE BORD</vt:lpstr>
      <vt:lpstr>APPLICATIONS</vt:lpstr>
      <vt:lpstr>MERCI!</vt:lpstr>
      <vt:lpstr>CREDITS</vt:lpstr>
      <vt:lpstr>ANNEXES</vt:lpstr>
      <vt:lpstr>  RFE SANS EQUILIBRAGE DES CLASSES</vt:lpstr>
      <vt:lpstr>CAS C: FEATURE SELECTION N°1</vt:lpstr>
      <vt:lpstr>CAS C: FEATURE SELECTION N°2 – RFE 3folds</vt:lpstr>
      <vt:lpstr>CAS C: ROC-AUC </vt:lpstr>
      <vt:lpstr>CAS C: FONCTION DE COUT METIER</vt:lpstr>
      <vt:lpstr>CAS C: MATRICE DE CONFUSION LightGBM_ter</vt:lpstr>
      <vt:lpstr>RFE AVEC EQUILIBRAGE DES CLASSES</vt:lpstr>
      <vt:lpstr>CAS D: FEATURE SELECTION N°1</vt:lpstr>
      <vt:lpstr>CAS D: FEATURE SELECTION N°2 – RFE 3folds</vt:lpstr>
      <vt:lpstr>CAS D: ROC-AUC </vt:lpstr>
      <vt:lpstr>CAS D: FONCTION DE COUT METIER</vt:lpstr>
      <vt:lpstr>CAS D: MATRICE DE CONFUSION LightGBM_ter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IMPLEMENTEZ UN MODELE DE SCORING</dc:title>
  <cp:lastModifiedBy>Vincent SALAS</cp:lastModifiedBy>
  <cp:revision>1</cp:revision>
  <dcterms:modified xsi:type="dcterms:W3CDTF">2022-04-22T13:26:40Z</dcterms:modified>
</cp:coreProperties>
</file>