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2" r:id="rId2"/>
    <p:sldId id="281" r:id="rId3"/>
    <p:sldId id="287" r:id="rId4"/>
    <p:sldId id="280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53"/>
    <p:restoredTop sz="94710"/>
  </p:normalViewPr>
  <p:slideViewPr>
    <p:cSldViewPr snapToGrid="0">
      <p:cViewPr varScale="1">
        <p:scale>
          <a:sx n="103" d="100"/>
          <a:sy n="103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BA00-1413-5E49-B2B9-9A6411407F8A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2843-B699-554B-BE56-5C40B75867D2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11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E3B-4F88-87D5-5EF0-4D2A301D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A3F4-6191-3F0D-AC07-DC5A456A0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EEA9-46A9-4E3D-481B-99A9463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1738-72D3-105D-6880-9DB80796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A118-CFD5-3849-C6B1-87577131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59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B32-3887-33AC-F4DA-0AA9784C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A35-C2B3-0C14-9D10-D9AD71F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2A0A-B270-9665-C6F7-6CDB2FA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FD17-E085-A937-32EB-BB827A50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5293-5172-F548-420E-D80B22F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73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96EB9-F397-A202-A08B-185F19F7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2717-8ED7-2F14-7ABB-B1C004CF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CD2C-AAC0-43A1-0709-D0AC071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6606-E2EC-C7A6-586C-FAEA055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1C76-F283-7157-2AC5-63D562B1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062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739-7666-4BD4-9B94-F0077483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A228-D0FB-1766-EF89-612BF8F9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986E-53EF-E14F-2C54-9582DB67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E5B2-2F4F-B3DE-049A-56437AC9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4C00-9D13-162C-44DD-AD763E5D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9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950-5086-2812-08CE-F1670DE0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A5C3-CCF6-E28C-A218-60241CF7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1266-80AC-82FD-299F-9EF5E598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A8A6-8FC7-267B-AA6B-72F76803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6A8B-A19D-336A-9913-1DDA1E6F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6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8695-E74C-CA94-475C-BC7FB89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A285-123C-24CC-1918-E7D4AA97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590B-2FD2-6DFB-4C92-7E03229E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30C7-E3D0-DE0C-0930-D151FA12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15C9-4AE9-CBA3-D6E1-386998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AE85-80D8-D118-F4C5-C5A0372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92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CF31-16F4-4E43-7203-AF677011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4AF-E404-76A7-3331-E3EBF3B9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E16A-2B63-AD3D-DFC8-3AB7D4E2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EA61-AA4E-6A4C-99D5-7594C94C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0FB4F-1445-A41C-1651-AE458D0C2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C96D-6BB0-638B-3421-89FB9EA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533FB-1FFB-9D2E-AF1C-7FE3D15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7A926-C2FB-D163-BF19-83CD07D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63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78E-F180-64CA-8419-97CBDF06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58D8-391C-EAEB-74EC-73889ABD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AB26-CB19-7034-CDE5-CC5051B0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F23F-1D65-F602-4BDD-A991DD3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80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8FC3C-2399-F012-8398-FBED659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F29DF-54DA-1A2E-550F-870BEB0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2A78-FD82-C46C-4090-A15426C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40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A096-04B0-64E2-3D2D-FA0B901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F828-275D-98B7-50D7-E7E717BB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0CAD-A5C9-4631-3DD9-4EA33A53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F0DE-83E9-1CFD-E9EE-66E380C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46B8-778E-C05D-434A-ED155B0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AE0D-819E-9130-0486-43ECE8F5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38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2F1-7DFD-36CD-F9B1-828760DD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B07F-C295-10E0-17C4-0542B439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7A88-BE31-3F0C-180B-27753DFDF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9E20B-9F67-7164-E4F9-344BFC3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E186-A44F-FDAD-AD53-EF810753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BF4-065A-4E02-B05A-12A8EA2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48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9005-B197-06D3-B2FA-313DFD7D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6CBE-81E1-EAA4-FE28-3D770099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30A-CBBE-2E9C-71E7-BAB3BC21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A1AD-4A39-BD4D-BEFC-BF18CE60EED0}" type="datetimeFigureOut">
              <a:rPr lang="en-IT" smtClean="0"/>
              <a:t>10/21/24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E0E3-0545-42F0-B532-0A95514D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4A35-5702-4609-0DC5-DAECBC38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318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EA870-EC02-8F1B-191A-C72010FB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51746-7212-9AF8-FAD9-6C0C16DC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Inquinamento ambientale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4EAB26D1-065B-9752-A844-D834D889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AF58A78-3950-BD1F-0246-8D0F0053DBD6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F689-1BED-610D-9013-2F5B3408E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Un’organizzazione ambientale sta monitorando la qualità dell’aria per studiare la relazione tra i livelli di ozono e altri fattori climatici come la temperatura e la velocità del vento. L’obiettivo è identificare quali condizioni influenzano maggiormente l'inquinamento da ozono e trovare soluzioni per migliorare la qualità dell'aria.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Airquality</a:t>
            </a:r>
            <a:endParaRPr lang="it-IT" b="1" dirty="0">
              <a:latin typeface="Helvetica" pitchFamily="2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Ozone</a:t>
            </a:r>
            <a:r>
              <a:rPr lang="it-IT" dirty="0">
                <a:latin typeface="Helvetica" pitchFamily="2" charset="0"/>
              </a:rPr>
              <a:t>: Livello di ozono (parti per miliardo, ppb)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Temp</a:t>
            </a:r>
            <a:r>
              <a:rPr lang="it-IT" dirty="0">
                <a:latin typeface="Helvetica" pitchFamily="2" charset="0"/>
              </a:rPr>
              <a:t>: Temperatura (gradi Fahrenheit)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Wind</a:t>
            </a:r>
            <a:r>
              <a:rPr lang="it-IT" dirty="0">
                <a:latin typeface="Helvetica" pitchFamily="2" charset="0"/>
              </a:rPr>
              <a:t>: Velocità del vento (miglia per ora)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Month</a:t>
            </a:r>
            <a:r>
              <a:rPr lang="it-IT" dirty="0">
                <a:latin typeface="Helvetica" pitchFamily="2" charset="0"/>
              </a:rPr>
              <a:t>: Mese dell’osservazione (numerico)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31B14-6B2C-7119-391A-71C58B14221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514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F0AD2-6ADF-478B-480F-39E03B28B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E6F03-7110-4287-78CE-091A3A4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Inquinamento ambientale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7407A86-1DBE-088C-B150-B0C41F65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70309C-49B9-92F3-26B1-9D7ECE99BDD3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1510-6761-1785-BB8C-3AFE554B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Calcola il modello di regressione che spiega la variazione di ozono in base alla variazione di temperatura.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Mostra su uno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la retta di regressione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Quale è l’indice di bontà del modello?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B6ED-273C-2727-1111-64AC96EDCA80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52678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DB21-09A6-93DF-4927-565D94CD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14A97-4F1B-9792-F3EB-BC831457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Produttore di Auto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6BE5432-93E4-17F4-8CC2-FF8EACBB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97625C2-ED15-C7AE-0078-2254FE44B6AF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FACC-1125-D3F9-E72B-2B46B980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latin typeface="Helvetica" pitchFamily="2" charset="0"/>
              </a:rPr>
              <a:t>Un’azienda automobilistica vuole analizzare il rapporto tra peso e consumo di carburante delle proprie auto. Questo aiuterà a migliorare l’efficienza dei veicoli e ridurre i consumi. Grazie a un dataset che contiene dati sui consumi e sul peso delle auto, l'azienda può identificare i modelli meno efficienti e studiare come ridurre i costi di gestione.</a:t>
            </a:r>
          </a:p>
          <a:p>
            <a:pPr marL="0" indent="0">
              <a:lnSpc>
                <a:spcPct val="11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mtcars</a:t>
            </a:r>
            <a:r>
              <a:rPr lang="it-IT" b="1" dirty="0">
                <a:latin typeface="Helvetica" pitchFamily="2" charset="0"/>
              </a:rPr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wt</a:t>
            </a:r>
            <a:r>
              <a:rPr lang="it-IT" dirty="0">
                <a:latin typeface="Helvetica" pitchFamily="2" charset="0"/>
              </a:rPr>
              <a:t>: Peso dell’auto (in migliaia di libbre)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mpg</a:t>
            </a:r>
            <a:r>
              <a:rPr lang="it-IT" dirty="0">
                <a:latin typeface="Helvetica" pitchFamily="2" charset="0"/>
              </a:rPr>
              <a:t>: Consumo carburante (miglia per gallone)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02F20-D2F8-D310-6D87-08187C36BE1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091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10D5-CF6C-66F0-4D8C-480583BB1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49FB7-C16A-83B0-7AEA-3F9FA1E5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Produttore di Auto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3AD2C1-C942-1F2C-DC34-E33FC20D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B28F37-B09C-26AC-C3D7-EFFF48F4C4D5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6256-3CEB-078A-7A38-A35CA09E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Calcola il modello di regressione che spiega la variazione di consumo di carburante in base alla variazione di peso.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Mostra su uno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la retta di regressione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Quale è l’indice di bontà del modello?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Stima il consumo di carburante di un veicolo che pesa 2000 kg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it-IT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267F5-7D75-4D1F-C713-473387AB739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18053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293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Helvetica Light</vt:lpstr>
      <vt:lpstr>Office Theme</vt:lpstr>
      <vt:lpstr>Inquinamento ambientale</vt:lpstr>
      <vt:lpstr>Inquinamento ambientale</vt:lpstr>
      <vt:lpstr>Produttore di Auto</vt:lpstr>
      <vt:lpstr>Produttore di Auto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v.nardelli2@campus.unimib.it</dc:creator>
  <cp:lastModifiedBy>v.nardelli2@campus.unimib.it</cp:lastModifiedBy>
  <cp:revision>68</cp:revision>
  <cp:lastPrinted>2022-10-01T09:06:08Z</cp:lastPrinted>
  <dcterms:created xsi:type="dcterms:W3CDTF">2022-10-01T07:08:53Z</dcterms:created>
  <dcterms:modified xsi:type="dcterms:W3CDTF">2024-10-21T08:20:20Z</dcterms:modified>
</cp:coreProperties>
</file>