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69" r:id="rId3"/>
    <p:sldId id="271" r:id="rId4"/>
    <p:sldId id="270" r:id="rId5"/>
    <p:sldId id="273" r:id="rId6"/>
    <p:sldId id="300" r:id="rId7"/>
    <p:sldId id="292" r:id="rId8"/>
    <p:sldId id="299" r:id="rId9"/>
    <p:sldId id="293" r:id="rId10"/>
    <p:sldId id="301" r:id="rId11"/>
    <p:sldId id="302" r:id="rId12"/>
    <p:sldId id="303" r:id="rId13"/>
    <p:sldId id="310" r:id="rId14"/>
    <p:sldId id="304" r:id="rId15"/>
    <p:sldId id="305" r:id="rId16"/>
    <p:sldId id="306" r:id="rId17"/>
    <p:sldId id="307" r:id="rId18"/>
    <p:sldId id="308" r:id="rId19"/>
    <p:sldId id="309" r:id="rId20"/>
    <p:sldId id="289" r:id="rId21"/>
    <p:sldId id="285" r:id="rId22"/>
    <p:sldId id="290" r:id="rId23"/>
    <p:sldId id="284" r:id="rId24"/>
    <p:sldId id="274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96B506-313D-40D6-9277-5CCA43CE5A52}" v="35" dt="2020-12-17T00:12:25.722"/>
  </p1510:revLst>
</p1510:revInfo>
</file>

<file path=ppt/tableStyles.xml><?xml version="1.0" encoding="utf-8"?>
<a:tblStyleLst xmlns:a="http://schemas.openxmlformats.org/drawingml/2006/main" def="{A6D633DC-41DF-4132-8C09-0F1BB79A1BFD}">
  <a:tblStyle styleId="{A6D633DC-41DF-4132-8C09-0F1BB79A1B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 Schenk" userId="fa704f3d-76c9-4fde-b1bf-317c89e70c03" providerId="ADAL" clId="{4F96B506-313D-40D6-9277-5CCA43CE5A52}"/>
    <pc:docChg chg="undo custSel addSld delSld modSld sldOrd">
      <pc:chgData name="Ed Schenk" userId="fa704f3d-76c9-4fde-b1bf-317c89e70c03" providerId="ADAL" clId="{4F96B506-313D-40D6-9277-5CCA43CE5A52}" dt="2020-12-17T08:53:01.203" v="1505" actId="20577"/>
      <pc:docMkLst>
        <pc:docMk/>
      </pc:docMkLst>
      <pc:sldChg chg="addSp delSp modSp mod">
        <pc:chgData name="Ed Schenk" userId="fa704f3d-76c9-4fde-b1bf-317c89e70c03" providerId="ADAL" clId="{4F96B506-313D-40D6-9277-5CCA43CE5A52}" dt="2020-12-16T22:33:33.626" v="25" actId="20577"/>
        <pc:sldMkLst>
          <pc:docMk/>
          <pc:sldMk cId="0" sldId="256"/>
        </pc:sldMkLst>
        <pc:spChg chg="mod">
          <ac:chgData name="Ed Schenk" userId="fa704f3d-76c9-4fde-b1bf-317c89e70c03" providerId="ADAL" clId="{4F96B506-313D-40D6-9277-5CCA43CE5A52}" dt="2020-12-16T22:33:33.626" v="25" actId="20577"/>
          <ac:spMkLst>
            <pc:docMk/>
            <pc:sldMk cId="0" sldId="256"/>
            <ac:spMk id="8" creationId="{4BDB51EE-C2AB-4C92-B92C-AA1C6A8C7C02}"/>
          </ac:spMkLst>
        </pc:spChg>
        <pc:picChg chg="add mod ord">
          <ac:chgData name="Ed Schenk" userId="fa704f3d-76c9-4fde-b1bf-317c89e70c03" providerId="ADAL" clId="{4F96B506-313D-40D6-9277-5CCA43CE5A52}" dt="2020-12-16T22:33:30.074" v="21" actId="1076"/>
          <ac:picMkLst>
            <pc:docMk/>
            <pc:sldMk cId="0" sldId="256"/>
            <ac:picMk id="3" creationId="{96E11A16-F860-4E6F-A49A-E5F4B87EB74E}"/>
          </ac:picMkLst>
        </pc:picChg>
        <pc:picChg chg="del mod">
          <ac:chgData name="Ed Schenk" userId="fa704f3d-76c9-4fde-b1bf-317c89e70c03" providerId="ADAL" clId="{4F96B506-313D-40D6-9277-5CCA43CE5A52}" dt="2020-12-16T22:32:25.625" v="2" actId="478"/>
          <ac:picMkLst>
            <pc:docMk/>
            <pc:sldMk cId="0" sldId="256"/>
            <ac:picMk id="1026" creationId="{A2CC3179-9EAF-4A85-8555-0098EEA21BCE}"/>
          </ac:picMkLst>
        </pc:picChg>
      </pc:sldChg>
      <pc:sldChg chg="modSp mod">
        <pc:chgData name="Ed Schenk" userId="fa704f3d-76c9-4fde-b1bf-317c89e70c03" providerId="ADAL" clId="{4F96B506-313D-40D6-9277-5CCA43CE5A52}" dt="2020-12-16T22:39:25.862" v="172" actId="6549"/>
        <pc:sldMkLst>
          <pc:docMk/>
          <pc:sldMk cId="1869735352" sldId="270"/>
        </pc:sldMkLst>
        <pc:spChg chg="mod">
          <ac:chgData name="Ed Schenk" userId="fa704f3d-76c9-4fde-b1bf-317c89e70c03" providerId="ADAL" clId="{4F96B506-313D-40D6-9277-5CCA43CE5A52}" dt="2020-12-16T22:34:31.554" v="37" actId="20577"/>
          <ac:spMkLst>
            <pc:docMk/>
            <pc:sldMk cId="1869735352" sldId="270"/>
            <ac:spMk id="3" creationId="{24206E50-934D-41A9-83AC-3F76BC0E05EE}"/>
          </ac:spMkLst>
        </pc:spChg>
        <pc:spChg chg="mod">
          <ac:chgData name="Ed Schenk" userId="fa704f3d-76c9-4fde-b1bf-317c89e70c03" providerId="ADAL" clId="{4F96B506-313D-40D6-9277-5CCA43CE5A52}" dt="2020-12-16T22:39:25.862" v="172" actId="6549"/>
          <ac:spMkLst>
            <pc:docMk/>
            <pc:sldMk cId="1869735352" sldId="270"/>
            <ac:spMk id="4" creationId="{8C382B7E-6F5D-4DD5-BD88-57154C430838}"/>
          </ac:spMkLst>
        </pc:spChg>
      </pc:sldChg>
      <pc:sldChg chg="modSp mod ord">
        <pc:chgData name="Ed Schenk" userId="fa704f3d-76c9-4fde-b1bf-317c89e70c03" providerId="ADAL" clId="{4F96B506-313D-40D6-9277-5CCA43CE5A52}" dt="2020-12-16T22:34:20.539" v="33" actId="20577"/>
        <pc:sldMkLst>
          <pc:docMk/>
          <pc:sldMk cId="1651033500" sldId="271"/>
        </pc:sldMkLst>
        <pc:spChg chg="mod">
          <ac:chgData name="Ed Schenk" userId="fa704f3d-76c9-4fde-b1bf-317c89e70c03" providerId="ADAL" clId="{4F96B506-313D-40D6-9277-5CCA43CE5A52}" dt="2020-12-16T22:34:20.539" v="33" actId="20577"/>
          <ac:spMkLst>
            <pc:docMk/>
            <pc:sldMk cId="1651033500" sldId="271"/>
            <ac:spMk id="3" creationId="{24206E50-934D-41A9-83AC-3F76BC0E05EE}"/>
          </ac:spMkLst>
        </pc:spChg>
      </pc:sldChg>
      <pc:sldChg chg="addSp delSp modSp mod">
        <pc:chgData name="Ed Schenk" userId="fa704f3d-76c9-4fde-b1bf-317c89e70c03" providerId="ADAL" clId="{4F96B506-313D-40D6-9277-5CCA43CE5A52}" dt="2020-12-16T23:00:38.372" v="382" actId="20577"/>
        <pc:sldMkLst>
          <pc:docMk/>
          <pc:sldMk cId="1629456370" sldId="273"/>
        </pc:sldMkLst>
        <pc:spChg chg="mod">
          <ac:chgData name="Ed Schenk" userId="fa704f3d-76c9-4fde-b1bf-317c89e70c03" providerId="ADAL" clId="{4F96B506-313D-40D6-9277-5CCA43CE5A52}" dt="2020-12-16T23:00:38.372" v="382" actId="20577"/>
          <ac:spMkLst>
            <pc:docMk/>
            <pc:sldMk cId="1629456370" sldId="273"/>
            <ac:spMk id="2" creationId="{F14DE176-2EA3-440C-96DE-A4974BE33501}"/>
          </ac:spMkLst>
        </pc:spChg>
        <pc:spChg chg="mod">
          <ac:chgData name="Ed Schenk" userId="fa704f3d-76c9-4fde-b1bf-317c89e70c03" providerId="ADAL" clId="{4F96B506-313D-40D6-9277-5CCA43CE5A52}" dt="2020-12-16T22:41:58.884" v="184" actId="14100"/>
          <ac:spMkLst>
            <pc:docMk/>
            <pc:sldMk cId="1629456370" sldId="273"/>
            <ac:spMk id="3" creationId="{20186711-DCE3-4729-BE7B-341A8CE68F80}"/>
          </ac:spMkLst>
        </pc:spChg>
        <pc:picChg chg="add mod">
          <ac:chgData name="Ed Schenk" userId="fa704f3d-76c9-4fde-b1bf-317c89e70c03" providerId="ADAL" clId="{4F96B506-313D-40D6-9277-5CCA43CE5A52}" dt="2020-12-16T22:41:42.327" v="179" actId="1076"/>
          <ac:picMkLst>
            <pc:docMk/>
            <pc:sldMk cId="1629456370" sldId="273"/>
            <ac:picMk id="6" creationId="{99934302-07B5-4A4F-BC68-858E6C7972B6}"/>
          </ac:picMkLst>
        </pc:picChg>
        <pc:picChg chg="del">
          <ac:chgData name="Ed Schenk" userId="fa704f3d-76c9-4fde-b1bf-317c89e70c03" providerId="ADAL" clId="{4F96B506-313D-40D6-9277-5CCA43CE5A52}" dt="2020-12-16T22:40:06.503" v="173" actId="478"/>
          <ac:picMkLst>
            <pc:docMk/>
            <pc:sldMk cId="1629456370" sldId="273"/>
            <ac:picMk id="7" creationId="{ECBC22AD-E51A-43B2-BD2A-3DF4D7EF335E}"/>
          </ac:picMkLst>
        </pc:picChg>
      </pc:sldChg>
      <pc:sldChg chg="addSp delSp modSp mod">
        <pc:chgData name="Ed Schenk" userId="fa704f3d-76c9-4fde-b1bf-317c89e70c03" providerId="ADAL" clId="{4F96B506-313D-40D6-9277-5CCA43CE5A52}" dt="2020-12-17T00:06:24.354" v="1311" actId="207"/>
        <pc:sldMkLst>
          <pc:docMk/>
          <pc:sldMk cId="2166571794" sldId="274"/>
        </pc:sldMkLst>
        <pc:spChg chg="mod">
          <ac:chgData name="Ed Schenk" userId="fa704f3d-76c9-4fde-b1bf-317c89e70c03" providerId="ADAL" clId="{4F96B506-313D-40D6-9277-5CCA43CE5A52}" dt="2020-12-17T00:06:24.354" v="1311" actId="207"/>
          <ac:spMkLst>
            <pc:docMk/>
            <pc:sldMk cId="2166571794" sldId="274"/>
            <ac:spMk id="6" creationId="{BA62F79D-A90A-4BA2-879E-83502ED20D52}"/>
          </ac:spMkLst>
        </pc:spChg>
        <pc:graphicFrameChg chg="add del mod">
          <ac:chgData name="Ed Schenk" userId="fa704f3d-76c9-4fde-b1bf-317c89e70c03" providerId="ADAL" clId="{4F96B506-313D-40D6-9277-5CCA43CE5A52}" dt="2020-12-17T00:04:23.334" v="1297"/>
          <ac:graphicFrameMkLst>
            <pc:docMk/>
            <pc:sldMk cId="2166571794" sldId="274"/>
            <ac:graphicFrameMk id="4" creationId="{0B61B865-FE84-496C-87EE-9EBBC1E66A9C}"/>
          </ac:graphicFrameMkLst>
        </pc:graphicFrameChg>
        <pc:graphicFrameChg chg="add del mod">
          <ac:chgData name="Ed Schenk" userId="fa704f3d-76c9-4fde-b1bf-317c89e70c03" providerId="ADAL" clId="{4F96B506-313D-40D6-9277-5CCA43CE5A52}" dt="2020-12-17T00:04:29.479" v="1299"/>
          <ac:graphicFrameMkLst>
            <pc:docMk/>
            <pc:sldMk cId="2166571794" sldId="274"/>
            <ac:graphicFrameMk id="7" creationId="{318824FA-0ABD-41B5-96D1-294B1BF4EED7}"/>
          </ac:graphicFrameMkLst>
        </pc:graphicFrameChg>
        <pc:graphicFrameChg chg="add del mod">
          <ac:chgData name="Ed Schenk" userId="fa704f3d-76c9-4fde-b1bf-317c89e70c03" providerId="ADAL" clId="{4F96B506-313D-40D6-9277-5CCA43CE5A52}" dt="2020-12-17T00:04:54.744" v="1301"/>
          <ac:graphicFrameMkLst>
            <pc:docMk/>
            <pc:sldMk cId="2166571794" sldId="274"/>
            <ac:graphicFrameMk id="8" creationId="{08B78DC8-4A40-47CA-AD87-1573FF2CB6F7}"/>
          </ac:graphicFrameMkLst>
        </pc:graphicFrameChg>
        <pc:picChg chg="del mod">
          <ac:chgData name="Ed Schenk" userId="fa704f3d-76c9-4fde-b1bf-317c89e70c03" providerId="ADAL" clId="{4F96B506-313D-40D6-9277-5CCA43CE5A52}" dt="2020-12-17T00:04:19.734" v="1295" actId="478"/>
          <ac:picMkLst>
            <pc:docMk/>
            <pc:sldMk cId="2166571794" sldId="274"/>
            <ac:picMk id="3" creationId="{4BB03274-4027-4D2A-8A91-6E4E57B2FD09}"/>
          </ac:picMkLst>
        </pc:picChg>
        <pc:picChg chg="add mod ord">
          <ac:chgData name="Ed Schenk" userId="fa704f3d-76c9-4fde-b1bf-317c89e70c03" providerId="ADAL" clId="{4F96B506-313D-40D6-9277-5CCA43CE5A52}" dt="2020-12-17T00:05:57.674" v="1308" actId="167"/>
          <ac:picMkLst>
            <pc:docMk/>
            <pc:sldMk cId="2166571794" sldId="274"/>
            <ac:picMk id="10" creationId="{3EE82BB2-86DD-4E6D-9FCF-9DF570FC7D63}"/>
          </ac:picMkLst>
        </pc:picChg>
      </pc:sldChg>
      <pc:sldChg chg="addSp delSp modSp mod">
        <pc:chgData name="Ed Schenk" userId="fa704f3d-76c9-4fde-b1bf-317c89e70c03" providerId="ADAL" clId="{4F96B506-313D-40D6-9277-5CCA43CE5A52}" dt="2020-12-17T00:03:47.654" v="1292" actId="6549"/>
        <pc:sldMkLst>
          <pc:docMk/>
          <pc:sldMk cId="1226380799" sldId="284"/>
        </pc:sldMkLst>
        <pc:spChg chg="mod">
          <ac:chgData name="Ed Schenk" userId="fa704f3d-76c9-4fde-b1bf-317c89e70c03" providerId="ADAL" clId="{4F96B506-313D-40D6-9277-5CCA43CE5A52}" dt="2020-12-17T00:03:47.654" v="1292" actId="6549"/>
          <ac:spMkLst>
            <pc:docMk/>
            <pc:sldMk cId="1226380799" sldId="284"/>
            <ac:spMk id="4" creationId="{16757B04-E123-48BA-89F9-2DAF1D4551C3}"/>
          </ac:spMkLst>
        </pc:spChg>
        <pc:picChg chg="del">
          <ac:chgData name="Ed Schenk" userId="fa704f3d-76c9-4fde-b1bf-317c89e70c03" providerId="ADAL" clId="{4F96B506-313D-40D6-9277-5CCA43CE5A52}" dt="2020-12-17T00:03:20.474" v="1281" actId="478"/>
          <ac:picMkLst>
            <pc:docMk/>
            <pc:sldMk cId="1226380799" sldId="284"/>
            <ac:picMk id="6" creationId="{1A4A9769-FD30-4CA8-9292-62B0D8FB7A47}"/>
          </ac:picMkLst>
        </pc:picChg>
        <pc:picChg chg="add mod ord">
          <ac:chgData name="Ed Schenk" userId="fa704f3d-76c9-4fde-b1bf-317c89e70c03" providerId="ADAL" clId="{4F96B506-313D-40D6-9277-5CCA43CE5A52}" dt="2020-12-17T00:03:39.426" v="1288" actId="167"/>
          <ac:picMkLst>
            <pc:docMk/>
            <pc:sldMk cId="1226380799" sldId="284"/>
            <ac:picMk id="7" creationId="{B02D999E-CD57-417E-B3E7-3BDE01DC8D5E}"/>
          </ac:picMkLst>
        </pc:picChg>
      </pc:sldChg>
      <pc:sldChg chg="modSp mod">
        <pc:chgData name="Ed Schenk" userId="fa704f3d-76c9-4fde-b1bf-317c89e70c03" providerId="ADAL" clId="{4F96B506-313D-40D6-9277-5CCA43CE5A52}" dt="2020-12-16T23:52:00.761" v="790" actId="20577"/>
        <pc:sldMkLst>
          <pc:docMk/>
          <pc:sldMk cId="2917749096" sldId="285"/>
        </pc:sldMkLst>
        <pc:spChg chg="mod">
          <ac:chgData name="Ed Schenk" userId="fa704f3d-76c9-4fde-b1bf-317c89e70c03" providerId="ADAL" clId="{4F96B506-313D-40D6-9277-5CCA43CE5A52}" dt="2020-12-16T23:52:00.761" v="790" actId="20577"/>
          <ac:spMkLst>
            <pc:docMk/>
            <pc:sldMk cId="2917749096" sldId="285"/>
            <ac:spMk id="4" creationId="{809EB9ED-152A-4E07-8AAF-7469F1C51F88}"/>
          </ac:spMkLst>
        </pc:spChg>
      </pc:sldChg>
      <pc:sldChg chg="addSp delSp modSp mod ord">
        <pc:chgData name="Ed Schenk" userId="fa704f3d-76c9-4fde-b1bf-317c89e70c03" providerId="ADAL" clId="{4F96B506-313D-40D6-9277-5CCA43CE5A52}" dt="2020-12-17T08:29:44.164" v="1368"/>
        <pc:sldMkLst>
          <pc:docMk/>
          <pc:sldMk cId="2275955867" sldId="289"/>
        </pc:sldMkLst>
        <pc:spChg chg="mod">
          <ac:chgData name="Ed Schenk" userId="fa704f3d-76c9-4fde-b1bf-317c89e70c03" providerId="ADAL" clId="{4F96B506-313D-40D6-9277-5CCA43CE5A52}" dt="2020-12-16T23:21:28.023" v="405" actId="20577"/>
          <ac:spMkLst>
            <pc:docMk/>
            <pc:sldMk cId="2275955867" sldId="289"/>
            <ac:spMk id="2" creationId="{F14DE176-2EA3-440C-96DE-A4974BE33501}"/>
          </ac:spMkLst>
        </pc:spChg>
        <pc:spChg chg="mod">
          <ac:chgData name="Ed Schenk" userId="fa704f3d-76c9-4fde-b1bf-317c89e70c03" providerId="ADAL" clId="{4F96B506-313D-40D6-9277-5CCA43CE5A52}" dt="2020-12-16T23:22:21.653" v="412" actId="255"/>
          <ac:spMkLst>
            <pc:docMk/>
            <pc:sldMk cId="2275955867" sldId="289"/>
            <ac:spMk id="3" creationId="{20186711-DCE3-4729-BE7B-341A8CE68F80}"/>
          </ac:spMkLst>
        </pc:spChg>
        <pc:spChg chg="add mod">
          <ac:chgData name="Ed Schenk" userId="fa704f3d-76c9-4fde-b1bf-317c89e70c03" providerId="ADAL" clId="{4F96B506-313D-40D6-9277-5CCA43CE5A52}" dt="2020-12-17T00:13:52.595" v="1362" actId="1076"/>
          <ac:spMkLst>
            <pc:docMk/>
            <pc:sldMk cId="2275955867" sldId="289"/>
            <ac:spMk id="6" creationId="{6D3BCFB8-E41F-4AD1-892A-0F1B32248A05}"/>
          </ac:spMkLst>
        </pc:spChg>
        <pc:picChg chg="del">
          <ac:chgData name="Ed Schenk" userId="fa704f3d-76c9-4fde-b1bf-317c89e70c03" providerId="ADAL" clId="{4F96B506-313D-40D6-9277-5CCA43CE5A52}" dt="2020-12-16T23:22:24.333" v="413" actId="478"/>
          <ac:picMkLst>
            <pc:docMk/>
            <pc:sldMk cId="2275955867" sldId="289"/>
            <ac:picMk id="6" creationId="{FC0D31FE-9BD5-441E-BACE-EE24CDD4A692}"/>
          </ac:picMkLst>
        </pc:picChg>
        <pc:picChg chg="add mod">
          <ac:chgData name="Ed Schenk" userId="fa704f3d-76c9-4fde-b1bf-317c89e70c03" providerId="ADAL" clId="{4F96B506-313D-40D6-9277-5CCA43CE5A52}" dt="2020-12-17T00:14:01.529" v="1364" actId="1076"/>
          <ac:picMkLst>
            <pc:docMk/>
            <pc:sldMk cId="2275955867" sldId="289"/>
            <ac:picMk id="7" creationId="{E4FD76E8-3392-48D9-8B5D-0C52EC1523F8}"/>
          </ac:picMkLst>
        </pc:picChg>
      </pc:sldChg>
      <pc:sldChg chg="addSp delSp modSp mod">
        <pc:chgData name="Ed Schenk" userId="fa704f3d-76c9-4fde-b1bf-317c89e70c03" providerId="ADAL" clId="{4F96B506-313D-40D6-9277-5CCA43CE5A52}" dt="2020-12-17T08:53:01.203" v="1505" actId="20577"/>
        <pc:sldMkLst>
          <pc:docMk/>
          <pc:sldMk cId="3346527186" sldId="290"/>
        </pc:sldMkLst>
        <pc:spChg chg="mod">
          <ac:chgData name="Ed Schenk" userId="fa704f3d-76c9-4fde-b1bf-317c89e70c03" providerId="ADAL" clId="{4F96B506-313D-40D6-9277-5CCA43CE5A52}" dt="2020-12-17T08:53:01.203" v="1505" actId="20577"/>
          <ac:spMkLst>
            <pc:docMk/>
            <pc:sldMk cId="3346527186" sldId="290"/>
            <ac:spMk id="3" creationId="{2EBD5118-9FD4-4B0D-8143-79E1D2D1C7CC}"/>
          </ac:spMkLst>
        </pc:spChg>
        <pc:spChg chg="mod">
          <ac:chgData name="Ed Schenk" userId="fa704f3d-76c9-4fde-b1bf-317c89e70c03" providerId="ADAL" clId="{4F96B506-313D-40D6-9277-5CCA43CE5A52}" dt="2020-12-17T08:32:31.718" v="1418" actId="20577"/>
          <ac:spMkLst>
            <pc:docMk/>
            <pc:sldMk cId="3346527186" sldId="290"/>
            <ac:spMk id="4" creationId="{809EB9ED-152A-4E07-8AAF-7469F1C51F88}"/>
          </ac:spMkLst>
        </pc:spChg>
        <pc:spChg chg="add mod">
          <ac:chgData name="Ed Schenk" userId="fa704f3d-76c9-4fde-b1bf-317c89e70c03" providerId="ADAL" clId="{4F96B506-313D-40D6-9277-5CCA43CE5A52}" dt="2020-12-17T08:32:10.364" v="1416" actId="1076"/>
          <ac:spMkLst>
            <pc:docMk/>
            <pc:sldMk cId="3346527186" sldId="290"/>
            <ac:spMk id="6" creationId="{16DC8188-F9E9-41B8-95B4-4DB4D8E20468}"/>
          </ac:spMkLst>
        </pc:spChg>
        <pc:picChg chg="del">
          <ac:chgData name="Ed Schenk" userId="fa704f3d-76c9-4fde-b1bf-317c89e70c03" providerId="ADAL" clId="{4F96B506-313D-40D6-9277-5CCA43CE5A52}" dt="2020-12-16T23:51:23.957" v="788" actId="478"/>
          <ac:picMkLst>
            <pc:docMk/>
            <pc:sldMk cId="3346527186" sldId="290"/>
            <ac:picMk id="7" creationId="{7BBECD34-725F-4451-BFDB-1FB0E639A1B6}"/>
          </ac:picMkLst>
        </pc:picChg>
        <pc:picChg chg="add mod">
          <ac:chgData name="Ed Schenk" userId="fa704f3d-76c9-4fde-b1bf-317c89e70c03" providerId="ADAL" clId="{4F96B506-313D-40D6-9277-5CCA43CE5A52}" dt="2020-12-17T00:01:00.135" v="1278" actId="1076"/>
          <ac:picMkLst>
            <pc:docMk/>
            <pc:sldMk cId="3346527186" sldId="290"/>
            <ac:picMk id="8" creationId="{5B22C6E0-C754-4A90-B07A-E548ADAC4DB2}"/>
          </ac:picMkLst>
        </pc:picChg>
      </pc:sldChg>
      <pc:sldChg chg="del">
        <pc:chgData name="Ed Schenk" userId="fa704f3d-76c9-4fde-b1bf-317c89e70c03" providerId="ADAL" clId="{4F96B506-313D-40D6-9277-5CCA43CE5A52}" dt="2020-12-16T23:52:47.996" v="791" actId="47"/>
        <pc:sldMkLst>
          <pc:docMk/>
          <pc:sldMk cId="2016828032" sldId="291"/>
        </pc:sldMkLst>
      </pc:sldChg>
      <pc:sldChg chg="addSp delSp modSp mod">
        <pc:chgData name="Ed Schenk" userId="fa704f3d-76c9-4fde-b1bf-317c89e70c03" providerId="ADAL" clId="{4F96B506-313D-40D6-9277-5CCA43CE5A52}" dt="2020-12-16T22:57:26.579" v="366" actId="1076"/>
        <pc:sldMkLst>
          <pc:docMk/>
          <pc:sldMk cId="1022802252" sldId="292"/>
        </pc:sldMkLst>
        <pc:spChg chg="mod">
          <ac:chgData name="Ed Schenk" userId="fa704f3d-76c9-4fde-b1bf-317c89e70c03" providerId="ADAL" clId="{4F96B506-313D-40D6-9277-5CCA43CE5A52}" dt="2020-12-16T22:45:16.402" v="201" actId="20577"/>
          <ac:spMkLst>
            <pc:docMk/>
            <pc:sldMk cId="1022802252" sldId="292"/>
            <ac:spMk id="2" creationId="{F14DE176-2EA3-440C-96DE-A4974BE33501}"/>
          </ac:spMkLst>
        </pc:spChg>
        <pc:spChg chg="del mod">
          <ac:chgData name="Ed Schenk" userId="fa704f3d-76c9-4fde-b1bf-317c89e70c03" providerId="ADAL" clId="{4F96B506-313D-40D6-9277-5CCA43CE5A52}" dt="2020-12-16T22:46:39.782" v="209" actId="478"/>
          <ac:spMkLst>
            <pc:docMk/>
            <pc:sldMk cId="1022802252" sldId="292"/>
            <ac:spMk id="3" creationId="{20186711-DCE3-4729-BE7B-341A8CE68F80}"/>
          </ac:spMkLst>
        </pc:spChg>
        <pc:spChg chg="add mod">
          <ac:chgData name="Ed Schenk" userId="fa704f3d-76c9-4fde-b1bf-317c89e70c03" providerId="ADAL" clId="{4F96B506-313D-40D6-9277-5CCA43CE5A52}" dt="2020-12-16T22:49:32.589" v="280" actId="20577"/>
          <ac:spMkLst>
            <pc:docMk/>
            <pc:sldMk cId="1022802252" sldId="292"/>
            <ac:spMk id="15" creationId="{1323D649-48E3-487E-A302-64709AF13F40}"/>
          </ac:spMkLst>
        </pc:spChg>
        <pc:spChg chg="add mod">
          <ac:chgData name="Ed Schenk" userId="fa704f3d-76c9-4fde-b1bf-317c89e70c03" providerId="ADAL" clId="{4F96B506-313D-40D6-9277-5CCA43CE5A52}" dt="2020-12-16T22:49:14.625" v="247" actId="1076"/>
          <ac:spMkLst>
            <pc:docMk/>
            <pc:sldMk cId="1022802252" sldId="292"/>
            <ac:spMk id="21" creationId="{767B57AB-DECF-44B3-9692-14F44F4BD6D2}"/>
          </ac:spMkLst>
        </pc:spChg>
        <pc:grpChg chg="del">
          <ac:chgData name="Ed Schenk" userId="fa704f3d-76c9-4fde-b1bf-317c89e70c03" providerId="ADAL" clId="{4F96B506-313D-40D6-9277-5CCA43CE5A52}" dt="2020-12-16T22:44:09.232" v="190" actId="478"/>
          <ac:grpSpMkLst>
            <pc:docMk/>
            <pc:sldMk cId="1022802252" sldId="292"/>
            <ac:grpSpMk id="22" creationId="{7426045F-CF6B-40C9-ADF0-E7173BCF1607}"/>
          </ac:grpSpMkLst>
        </pc:grpChg>
        <pc:picChg chg="add del mod">
          <ac:chgData name="Ed Schenk" userId="fa704f3d-76c9-4fde-b1bf-317c89e70c03" providerId="ADAL" clId="{4F96B506-313D-40D6-9277-5CCA43CE5A52}" dt="2020-12-16T22:46:14.991" v="203" actId="478"/>
          <ac:picMkLst>
            <pc:docMk/>
            <pc:sldMk cId="1022802252" sldId="292"/>
            <ac:picMk id="7" creationId="{7E4F5C96-B4D1-4436-9C23-78B053494DC3}"/>
          </ac:picMkLst>
        </pc:picChg>
        <pc:picChg chg="add mod">
          <ac:chgData name="Ed Schenk" userId="fa704f3d-76c9-4fde-b1bf-317c89e70c03" providerId="ADAL" clId="{4F96B506-313D-40D6-9277-5CCA43CE5A52}" dt="2020-12-16T22:46:24.531" v="207" actId="1076"/>
          <ac:picMkLst>
            <pc:docMk/>
            <pc:sldMk cId="1022802252" sldId="292"/>
            <ac:picMk id="14" creationId="{A8E7DDE2-20E5-4C05-89F9-80C99D24A033}"/>
          </ac:picMkLst>
        </pc:picChg>
        <pc:picChg chg="add mod">
          <ac:chgData name="Ed Schenk" userId="fa704f3d-76c9-4fde-b1bf-317c89e70c03" providerId="ADAL" clId="{4F96B506-313D-40D6-9277-5CCA43CE5A52}" dt="2020-12-16T22:57:26.579" v="366" actId="1076"/>
          <ac:picMkLst>
            <pc:docMk/>
            <pc:sldMk cId="1022802252" sldId="292"/>
            <ac:picMk id="18" creationId="{37F50D96-4EA1-4578-B2D8-313732D95C73}"/>
          </ac:picMkLst>
        </pc:picChg>
      </pc:sldChg>
      <pc:sldChg chg="addSp delSp modSp mod">
        <pc:chgData name="Ed Schenk" userId="fa704f3d-76c9-4fde-b1bf-317c89e70c03" providerId="ADAL" clId="{4F96B506-313D-40D6-9277-5CCA43CE5A52}" dt="2020-12-16T22:58:27.870" v="374" actId="20577"/>
        <pc:sldMkLst>
          <pc:docMk/>
          <pc:sldMk cId="1736440678" sldId="293"/>
        </pc:sldMkLst>
        <pc:spChg chg="mod">
          <ac:chgData name="Ed Schenk" userId="fa704f3d-76c9-4fde-b1bf-317c89e70c03" providerId="ADAL" clId="{4F96B506-313D-40D6-9277-5CCA43CE5A52}" dt="2020-12-16T22:58:27.870" v="374" actId="20577"/>
          <ac:spMkLst>
            <pc:docMk/>
            <pc:sldMk cId="1736440678" sldId="293"/>
            <ac:spMk id="2" creationId="{F14DE176-2EA3-440C-96DE-A4974BE33501}"/>
          </ac:spMkLst>
        </pc:spChg>
        <pc:spChg chg="mod">
          <ac:chgData name="Ed Schenk" userId="fa704f3d-76c9-4fde-b1bf-317c89e70c03" providerId="ADAL" clId="{4F96B506-313D-40D6-9277-5CCA43CE5A52}" dt="2020-12-16T22:56:24.319" v="362" actId="14100"/>
          <ac:spMkLst>
            <pc:docMk/>
            <pc:sldMk cId="1736440678" sldId="293"/>
            <ac:spMk id="3" creationId="{20186711-DCE3-4729-BE7B-341A8CE68F80}"/>
          </ac:spMkLst>
        </pc:spChg>
        <pc:picChg chg="add mod">
          <ac:chgData name="Ed Schenk" userId="fa704f3d-76c9-4fde-b1bf-317c89e70c03" providerId="ADAL" clId="{4F96B506-313D-40D6-9277-5CCA43CE5A52}" dt="2020-12-16T22:56:19.489" v="361" actId="1076"/>
          <ac:picMkLst>
            <pc:docMk/>
            <pc:sldMk cId="1736440678" sldId="293"/>
            <ac:picMk id="6" creationId="{D08D9EF6-A7EE-4652-8C43-B79C502C62BE}"/>
          </ac:picMkLst>
        </pc:picChg>
        <pc:picChg chg="del">
          <ac:chgData name="Ed Schenk" userId="fa704f3d-76c9-4fde-b1bf-317c89e70c03" providerId="ADAL" clId="{4F96B506-313D-40D6-9277-5CCA43CE5A52}" dt="2020-12-16T22:55:43.412" v="358" actId="478"/>
          <ac:picMkLst>
            <pc:docMk/>
            <pc:sldMk cId="1736440678" sldId="293"/>
            <ac:picMk id="14" creationId="{2E27742E-42BC-4517-8751-4D87E28F3627}"/>
          </ac:picMkLst>
        </pc:picChg>
        <pc:picChg chg="del">
          <ac:chgData name="Ed Schenk" userId="fa704f3d-76c9-4fde-b1bf-317c89e70c03" providerId="ADAL" clId="{4F96B506-313D-40D6-9277-5CCA43CE5A52}" dt="2020-12-16T22:55:41.396" v="357" actId="478"/>
          <ac:picMkLst>
            <pc:docMk/>
            <pc:sldMk cId="1736440678" sldId="293"/>
            <ac:picMk id="16" creationId="{699946D2-6539-43C9-B5C0-B24D7D17DB3F}"/>
          </ac:picMkLst>
        </pc:picChg>
      </pc:sldChg>
      <pc:sldChg chg="del">
        <pc:chgData name="Ed Schenk" userId="fa704f3d-76c9-4fde-b1bf-317c89e70c03" providerId="ADAL" clId="{4F96B506-313D-40D6-9277-5CCA43CE5A52}" dt="2020-12-16T23:51:05.907" v="787" actId="47"/>
        <pc:sldMkLst>
          <pc:docMk/>
          <pc:sldMk cId="3674206652" sldId="294"/>
        </pc:sldMkLst>
      </pc:sldChg>
      <pc:sldChg chg="del">
        <pc:chgData name="Ed Schenk" userId="fa704f3d-76c9-4fde-b1bf-317c89e70c03" providerId="ADAL" clId="{4F96B506-313D-40D6-9277-5CCA43CE5A52}" dt="2020-12-16T23:51:05.907" v="787" actId="47"/>
        <pc:sldMkLst>
          <pc:docMk/>
          <pc:sldMk cId="4015516915" sldId="295"/>
        </pc:sldMkLst>
      </pc:sldChg>
      <pc:sldChg chg="del">
        <pc:chgData name="Ed Schenk" userId="fa704f3d-76c9-4fde-b1bf-317c89e70c03" providerId="ADAL" clId="{4F96B506-313D-40D6-9277-5CCA43CE5A52}" dt="2020-12-16T23:51:05.907" v="787" actId="47"/>
        <pc:sldMkLst>
          <pc:docMk/>
          <pc:sldMk cId="3351078612" sldId="296"/>
        </pc:sldMkLst>
      </pc:sldChg>
      <pc:sldChg chg="del">
        <pc:chgData name="Ed Schenk" userId="fa704f3d-76c9-4fde-b1bf-317c89e70c03" providerId="ADAL" clId="{4F96B506-313D-40D6-9277-5CCA43CE5A52}" dt="2020-12-16T23:51:05.907" v="787" actId="47"/>
        <pc:sldMkLst>
          <pc:docMk/>
          <pc:sldMk cId="4137452530" sldId="297"/>
        </pc:sldMkLst>
      </pc:sldChg>
      <pc:sldChg chg="del">
        <pc:chgData name="Ed Schenk" userId="fa704f3d-76c9-4fde-b1bf-317c89e70c03" providerId="ADAL" clId="{4F96B506-313D-40D6-9277-5CCA43CE5A52}" dt="2020-12-16T23:51:05.907" v="787" actId="47"/>
        <pc:sldMkLst>
          <pc:docMk/>
          <pc:sldMk cId="2236848043" sldId="298"/>
        </pc:sldMkLst>
      </pc:sldChg>
      <pc:sldChg chg="addSp delSp modSp add del mod">
        <pc:chgData name="Ed Schenk" userId="fa704f3d-76c9-4fde-b1bf-317c89e70c03" providerId="ADAL" clId="{4F96B506-313D-40D6-9277-5CCA43CE5A52}" dt="2020-12-16T22:57:53.330" v="369" actId="14100"/>
        <pc:sldMkLst>
          <pc:docMk/>
          <pc:sldMk cId="2947364644" sldId="299"/>
        </pc:sldMkLst>
        <pc:spChg chg="mod">
          <ac:chgData name="Ed Schenk" userId="fa704f3d-76c9-4fde-b1bf-317c89e70c03" providerId="ADAL" clId="{4F96B506-313D-40D6-9277-5CCA43CE5A52}" dt="2020-12-16T22:51:23.175" v="287" actId="14100"/>
          <ac:spMkLst>
            <pc:docMk/>
            <pc:sldMk cId="2947364644" sldId="299"/>
            <ac:spMk id="2" creationId="{F14DE176-2EA3-440C-96DE-A4974BE33501}"/>
          </ac:spMkLst>
        </pc:spChg>
        <pc:spChg chg="mod">
          <ac:chgData name="Ed Schenk" userId="fa704f3d-76c9-4fde-b1bf-317c89e70c03" providerId="ADAL" clId="{4F96B506-313D-40D6-9277-5CCA43CE5A52}" dt="2020-12-16T22:53:05.155" v="346" actId="1076"/>
          <ac:spMkLst>
            <pc:docMk/>
            <pc:sldMk cId="2947364644" sldId="299"/>
            <ac:spMk id="15" creationId="{1323D649-48E3-487E-A302-64709AF13F40}"/>
          </ac:spMkLst>
        </pc:spChg>
        <pc:spChg chg="mod">
          <ac:chgData name="Ed Schenk" userId="fa704f3d-76c9-4fde-b1bf-317c89e70c03" providerId="ADAL" clId="{4F96B506-313D-40D6-9277-5CCA43CE5A52}" dt="2020-12-16T22:52:04.415" v="299" actId="1076"/>
          <ac:spMkLst>
            <pc:docMk/>
            <pc:sldMk cId="2947364644" sldId="299"/>
            <ac:spMk id="21" creationId="{767B57AB-DECF-44B3-9692-14F44F4BD6D2}"/>
          </ac:spMkLst>
        </pc:spChg>
        <pc:picChg chg="add del mod ord">
          <ac:chgData name="Ed Schenk" userId="fa704f3d-76c9-4fde-b1bf-317c89e70c03" providerId="ADAL" clId="{4F96B506-313D-40D6-9277-5CCA43CE5A52}" dt="2020-12-16T22:53:29.149" v="348" actId="478"/>
          <ac:picMkLst>
            <pc:docMk/>
            <pc:sldMk cId="2947364644" sldId="299"/>
            <ac:picMk id="5" creationId="{FB1FA32A-B095-4AD1-9D8A-6631363FB9DA}"/>
          </ac:picMkLst>
        </pc:picChg>
        <pc:picChg chg="add del mod">
          <ac:chgData name="Ed Schenk" userId="fa704f3d-76c9-4fde-b1bf-317c89e70c03" providerId="ADAL" clId="{4F96B506-313D-40D6-9277-5CCA43CE5A52}" dt="2020-12-16T22:54:04.549" v="352" actId="478"/>
          <ac:picMkLst>
            <pc:docMk/>
            <pc:sldMk cId="2947364644" sldId="299"/>
            <ac:picMk id="7" creationId="{84EEFA58-3CE6-49A3-B583-8CC2F92B71CD}"/>
          </ac:picMkLst>
        </pc:picChg>
        <pc:picChg chg="add mod ord">
          <ac:chgData name="Ed Schenk" userId="fa704f3d-76c9-4fde-b1bf-317c89e70c03" providerId="ADAL" clId="{4F96B506-313D-40D6-9277-5CCA43CE5A52}" dt="2020-12-16T22:54:20.336" v="356" actId="167"/>
          <ac:picMkLst>
            <pc:docMk/>
            <pc:sldMk cId="2947364644" sldId="299"/>
            <ac:picMk id="9" creationId="{E737500C-8DCF-41A4-B8CA-7FFD83321E99}"/>
          </ac:picMkLst>
        </pc:picChg>
        <pc:picChg chg="add mod">
          <ac:chgData name="Ed Schenk" userId="fa704f3d-76c9-4fde-b1bf-317c89e70c03" providerId="ADAL" clId="{4F96B506-313D-40D6-9277-5CCA43CE5A52}" dt="2020-12-16T22:57:53.330" v="369" actId="14100"/>
          <ac:picMkLst>
            <pc:docMk/>
            <pc:sldMk cId="2947364644" sldId="299"/>
            <ac:picMk id="11" creationId="{204F50BD-8558-41A9-B4E9-531D9CB006C4}"/>
          </ac:picMkLst>
        </pc:picChg>
        <pc:picChg chg="del">
          <ac:chgData name="Ed Schenk" userId="fa704f3d-76c9-4fde-b1bf-317c89e70c03" providerId="ADAL" clId="{4F96B506-313D-40D6-9277-5CCA43CE5A52}" dt="2020-12-16T22:51:12.455" v="284" actId="478"/>
          <ac:picMkLst>
            <pc:docMk/>
            <pc:sldMk cId="2947364644" sldId="299"/>
            <ac:picMk id="14" creationId="{A8E7DDE2-20E5-4C05-89F9-80C99D24A033}"/>
          </ac:picMkLst>
        </pc:picChg>
      </pc:sldChg>
      <pc:sldChg chg="addSp delSp modSp add mod">
        <pc:chgData name="Ed Schenk" userId="fa704f3d-76c9-4fde-b1bf-317c89e70c03" providerId="ADAL" clId="{4F96B506-313D-40D6-9277-5CCA43CE5A52}" dt="2020-12-16T23:05:18.821" v="402" actId="1076"/>
        <pc:sldMkLst>
          <pc:docMk/>
          <pc:sldMk cId="2534304437" sldId="300"/>
        </pc:sldMkLst>
        <pc:spChg chg="mod">
          <ac:chgData name="Ed Schenk" userId="fa704f3d-76c9-4fde-b1bf-317c89e70c03" providerId="ADAL" clId="{4F96B506-313D-40D6-9277-5CCA43CE5A52}" dt="2020-12-16T23:04:05.892" v="395" actId="6549"/>
          <ac:spMkLst>
            <pc:docMk/>
            <pc:sldMk cId="2534304437" sldId="300"/>
            <ac:spMk id="2" creationId="{F14DE176-2EA3-440C-96DE-A4974BE33501}"/>
          </ac:spMkLst>
        </pc:spChg>
        <pc:spChg chg="mod">
          <ac:chgData name="Ed Schenk" userId="fa704f3d-76c9-4fde-b1bf-317c89e70c03" providerId="ADAL" clId="{4F96B506-313D-40D6-9277-5CCA43CE5A52}" dt="2020-12-16T23:03:23.028" v="393" actId="14100"/>
          <ac:spMkLst>
            <pc:docMk/>
            <pc:sldMk cId="2534304437" sldId="300"/>
            <ac:spMk id="3" creationId="{20186711-DCE3-4729-BE7B-341A8CE68F80}"/>
          </ac:spMkLst>
        </pc:spChg>
        <pc:picChg chg="del">
          <ac:chgData name="Ed Schenk" userId="fa704f3d-76c9-4fde-b1bf-317c89e70c03" providerId="ADAL" clId="{4F96B506-313D-40D6-9277-5CCA43CE5A52}" dt="2020-12-16T23:04:08.372" v="396" actId="478"/>
          <ac:picMkLst>
            <pc:docMk/>
            <pc:sldMk cId="2534304437" sldId="300"/>
            <ac:picMk id="6" creationId="{99934302-07B5-4A4F-BC68-858E6C7972B6}"/>
          </ac:picMkLst>
        </pc:picChg>
        <pc:picChg chg="add del mod">
          <ac:chgData name="Ed Schenk" userId="fa704f3d-76c9-4fde-b1bf-317c89e70c03" providerId="ADAL" clId="{4F96B506-313D-40D6-9277-5CCA43CE5A52}" dt="2020-12-16T23:05:02.977" v="399" actId="478"/>
          <ac:picMkLst>
            <pc:docMk/>
            <pc:sldMk cId="2534304437" sldId="300"/>
            <ac:picMk id="7" creationId="{824BD14E-C4BF-4749-80EB-8044A5D09076}"/>
          </ac:picMkLst>
        </pc:picChg>
        <pc:picChg chg="add mod">
          <ac:chgData name="Ed Schenk" userId="fa704f3d-76c9-4fde-b1bf-317c89e70c03" providerId="ADAL" clId="{4F96B506-313D-40D6-9277-5CCA43CE5A52}" dt="2020-12-16T23:05:18.821" v="402" actId="1076"/>
          <ac:picMkLst>
            <pc:docMk/>
            <pc:sldMk cId="2534304437" sldId="300"/>
            <ac:picMk id="9" creationId="{99B906D2-4857-4C72-80F4-3BCC176CBF2F}"/>
          </ac:picMkLst>
        </pc:picChg>
      </pc:sldChg>
      <pc:sldChg chg="addSp delSp modSp add mod">
        <pc:chgData name="Ed Schenk" userId="fa704f3d-76c9-4fde-b1bf-317c89e70c03" providerId="ADAL" clId="{4F96B506-313D-40D6-9277-5CCA43CE5A52}" dt="2020-12-16T23:38:52.029" v="684" actId="166"/>
        <pc:sldMkLst>
          <pc:docMk/>
          <pc:sldMk cId="169400667" sldId="301"/>
        </pc:sldMkLst>
        <pc:spChg chg="mod">
          <ac:chgData name="Ed Schenk" userId="fa704f3d-76c9-4fde-b1bf-317c89e70c03" providerId="ADAL" clId="{4F96B506-313D-40D6-9277-5CCA43CE5A52}" dt="2020-12-16T23:31:34.591" v="487" actId="1076"/>
          <ac:spMkLst>
            <pc:docMk/>
            <pc:sldMk cId="169400667" sldId="301"/>
            <ac:spMk id="2" creationId="{F14DE176-2EA3-440C-96DE-A4974BE33501}"/>
          </ac:spMkLst>
        </pc:spChg>
        <pc:spChg chg="del">
          <ac:chgData name="Ed Schenk" userId="fa704f3d-76c9-4fde-b1bf-317c89e70c03" providerId="ADAL" clId="{4F96B506-313D-40D6-9277-5CCA43CE5A52}" dt="2020-12-16T23:27:54.692" v="425" actId="478"/>
          <ac:spMkLst>
            <pc:docMk/>
            <pc:sldMk cId="169400667" sldId="301"/>
            <ac:spMk id="3" creationId="{20186711-DCE3-4729-BE7B-341A8CE68F80}"/>
          </ac:spMkLst>
        </pc:spChg>
        <pc:spChg chg="del mod topLvl">
          <ac:chgData name="Ed Schenk" userId="fa704f3d-76c9-4fde-b1bf-317c89e70c03" providerId="ADAL" clId="{4F96B506-313D-40D6-9277-5CCA43CE5A52}" dt="2020-12-16T23:31:43.931" v="489" actId="478"/>
          <ac:spMkLst>
            <pc:docMk/>
            <pc:sldMk cId="169400667" sldId="301"/>
            <ac:spMk id="8" creationId="{54AAC7CD-0B92-4529-8C2E-2B45A0687FEA}"/>
          </ac:spMkLst>
        </pc:spChg>
        <pc:spChg chg="del mod topLvl">
          <ac:chgData name="Ed Schenk" userId="fa704f3d-76c9-4fde-b1bf-317c89e70c03" providerId="ADAL" clId="{4F96B506-313D-40D6-9277-5CCA43CE5A52}" dt="2020-12-16T23:31:43.931" v="489" actId="478"/>
          <ac:spMkLst>
            <pc:docMk/>
            <pc:sldMk cId="169400667" sldId="301"/>
            <ac:spMk id="9" creationId="{DE15D197-356D-412F-B945-A614B82127CD}"/>
          </ac:spMkLst>
        </pc:spChg>
        <pc:spChg chg="del mod topLvl">
          <ac:chgData name="Ed Schenk" userId="fa704f3d-76c9-4fde-b1bf-317c89e70c03" providerId="ADAL" clId="{4F96B506-313D-40D6-9277-5CCA43CE5A52}" dt="2020-12-16T23:31:43.931" v="489" actId="478"/>
          <ac:spMkLst>
            <pc:docMk/>
            <pc:sldMk cId="169400667" sldId="301"/>
            <ac:spMk id="10" creationId="{6714D50A-81C9-4D31-8192-AF8F10B01AE3}"/>
          </ac:spMkLst>
        </pc:spChg>
        <pc:spChg chg="del mod topLvl">
          <ac:chgData name="Ed Schenk" userId="fa704f3d-76c9-4fde-b1bf-317c89e70c03" providerId="ADAL" clId="{4F96B506-313D-40D6-9277-5CCA43CE5A52}" dt="2020-12-16T23:31:43.931" v="489" actId="478"/>
          <ac:spMkLst>
            <pc:docMk/>
            <pc:sldMk cId="169400667" sldId="301"/>
            <ac:spMk id="11" creationId="{3DF790F2-3AD6-4E93-8A14-C8A2815266C9}"/>
          </ac:spMkLst>
        </pc:spChg>
        <pc:spChg chg="del mod topLvl">
          <ac:chgData name="Ed Schenk" userId="fa704f3d-76c9-4fde-b1bf-317c89e70c03" providerId="ADAL" clId="{4F96B506-313D-40D6-9277-5CCA43CE5A52}" dt="2020-12-16T23:31:43.931" v="489" actId="478"/>
          <ac:spMkLst>
            <pc:docMk/>
            <pc:sldMk cId="169400667" sldId="301"/>
            <ac:spMk id="12" creationId="{50632402-7A69-4D3C-8A10-99DB48F8474B}"/>
          </ac:spMkLst>
        </pc:spChg>
        <pc:spChg chg="del mod topLvl">
          <ac:chgData name="Ed Schenk" userId="fa704f3d-76c9-4fde-b1bf-317c89e70c03" providerId="ADAL" clId="{4F96B506-313D-40D6-9277-5CCA43CE5A52}" dt="2020-12-16T23:31:43.931" v="489" actId="478"/>
          <ac:spMkLst>
            <pc:docMk/>
            <pc:sldMk cId="169400667" sldId="301"/>
            <ac:spMk id="13" creationId="{CA58CCB2-655C-498C-939A-D29AB15C67F3}"/>
          </ac:spMkLst>
        </pc:spChg>
        <pc:spChg chg="mod topLvl">
          <ac:chgData name="Ed Schenk" userId="fa704f3d-76c9-4fde-b1bf-317c89e70c03" providerId="ADAL" clId="{4F96B506-313D-40D6-9277-5CCA43CE5A52}" dt="2020-12-16T23:32:09.801" v="492" actId="1076"/>
          <ac:spMkLst>
            <pc:docMk/>
            <pc:sldMk cId="169400667" sldId="301"/>
            <ac:spMk id="15" creationId="{07E74BCD-2AF6-40AF-8870-44F66C4CDE64}"/>
          </ac:spMkLst>
        </pc:spChg>
        <pc:spChg chg="add del mod">
          <ac:chgData name="Ed Schenk" userId="fa704f3d-76c9-4fde-b1bf-317c89e70c03" providerId="ADAL" clId="{4F96B506-313D-40D6-9277-5CCA43CE5A52}" dt="2020-12-16T23:27:58.074" v="426" actId="478"/>
          <ac:spMkLst>
            <pc:docMk/>
            <pc:sldMk cId="169400667" sldId="301"/>
            <ac:spMk id="17" creationId="{A87727F8-3C24-4E8F-95A6-C81C1F870CCF}"/>
          </ac:spMkLst>
        </pc:spChg>
        <pc:spChg chg="add mod">
          <ac:chgData name="Ed Schenk" userId="fa704f3d-76c9-4fde-b1bf-317c89e70c03" providerId="ADAL" clId="{4F96B506-313D-40D6-9277-5CCA43CE5A52}" dt="2020-12-16T23:38:41.862" v="681" actId="20577"/>
          <ac:spMkLst>
            <pc:docMk/>
            <pc:sldMk cId="169400667" sldId="301"/>
            <ac:spMk id="18" creationId="{E4418681-0210-4B1E-8D92-CD9B508A1938}"/>
          </ac:spMkLst>
        </pc:spChg>
        <pc:spChg chg="add mod">
          <ac:chgData name="Ed Schenk" userId="fa704f3d-76c9-4fde-b1bf-317c89e70c03" providerId="ADAL" clId="{4F96B506-313D-40D6-9277-5CCA43CE5A52}" dt="2020-12-16T23:33:01.216" v="516" actId="1076"/>
          <ac:spMkLst>
            <pc:docMk/>
            <pc:sldMk cId="169400667" sldId="301"/>
            <ac:spMk id="23" creationId="{4C541CD8-C18E-42F2-A741-CE13239B0A9E}"/>
          </ac:spMkLst>
        </pc:spChg>
        <pc:spChg chg="add mod">
          <ac:chgData name="Ed Schenk" userId="fa704f3d-76c9-4fde-b1bf-317c89e70c03" providerId="ADAL" clId="{4F96B506-313D-40D6-9277-5CCA43CE5A52}" dt="2020-12-16T23:35:00.442" v="633" actId="20577"/>
          <ac:spMkLst>
            <pc:docMk/>
            <pc:sldMk cId="169400667" sldId="301"/>
            <ac:spMk id="24" creationId="{44E8E412-7F95-4D98-AF62-9FF805C34AD9}"/>
          </ac:spMkLst>
        </pc:spChg>
        <pc:spChg chg="add mod">
          <ac:chgData name="Ed Schenk" userId="fa704f3d-76c9-4fde-b1bf-317c89e70c03" providerId="ADAL" clId="{4F96B506-313D-40D6-9277-5CCA43CE5A52}" dt="2020-12-16T23:34:55.198" v="623" actId="20577"/>
          <ac:spMkLst>
            <pc:docMk/>
            <pc:sldMk cId="169400667" sldId="301"/>
            <ac:spMk id="25" creationId="{FC5BFF66-D93D-4EA0-B0E1-74EAB18B20E8}"/>
          </ac:spMkLst>
        </pc:spChg>
        <pc:spChg chg="add mod">
          <ac:chgData name="Ed Schenk" userId="fa704f3d-76c9-4fde-b1bf-317c89e70c03" providerId="ADAL" clId="{4F96B506-313D-40D6-9277-5CCA43CE5A52}" dt="2020-12-16T23:36:24.179" v="667" actId="1076"/>
          <ac:spMkLst>
            <pc:docMk/>
            <pc:sldMk cId="169400667" sldId="301"/>
            <ac:spMk id="26" creationId="{B967014E-C390-4563-9E38-4EF9ADAF5528}"/>
          </ac:spMkLst>
        </pc:spChg>
        <pc:grpChg chg="add del mod">
          <ac:chgData name="Ed Schenk" userId="fa704f3d-76c9-4fde-b1bf-317c89e70c03" providerId="ADAL" clId="{4F96B506-313D-40D6-9277-5CCA43CE5A52}" dt="2020-12-16T23:27:44.222" v="422" actId="165"/>
          <ac:grpSpMkLst>
            <pc:docMk/>
            <pc:sldMk cId="169400667" sldId="301"/>
            <ac:grpSpMk id="7" creationId="{65B05298-CD39-4578-B2DD-A12DD223B95D}"/>
          </ac:grpSpMkLst>
        </pc:grpChg>
        <pc:picChg chg="del">
          <ac:chgData name="Ed Schenk" userId="fa704f3d-76c9-4fde-b1bf-317c89e70c03" providerId="ADAL" clId="{4F96B506-313D-40D6-9277-5CCA43CE5A52}" dt="2020-12-16T23:27:33.713" v="420" actId="478"/>
          <ac:picMkLst>
            <pc:docMk/>
            <pc:sldMk cId="169400667" sldId="301"/>
            <ac:picMk id="6" creationId="{D08D9EF6-A7EE-4652-8C43-B79C502C62BE}"/>
          </ac:picMkLst>
        </pc:picChg>
        <pc:cxnChg chg="del mod topLvl">
          <ac:chgData name="Ed Schenk" userId="fa704f3d-76c9-4fde-b1bf-317c89e70c03" providerId="ADAL" clId="{4F96B506-313D-40D6-9277-5CCA43CE5A52}" dt="2020-12-16T23:31:38.461" v="488" actId="478"/>
          <ac:cxnSpMkLst>
            <pc:docMk/>
            <pc:sldMk cId="169400667" sldId="301"/>
            <ac:cxnSpMk id="14" creationId="{F62BC9AE-5F1B-4A4D-93C8-BED6922BC770}"/>
          </ac:cxnSpMkLst>
        </pc:cxnChg>
        <pc:cxnChg chg="mod ord topLvl">
          <ac:chgData name="Ed Schenk" userId="fa704f3d-76c9-4fde-b1bf-317c89e70c03" providerId="ADAL" clId="{4F96B506-313D-40D6-9277-5CCA43CE5A52}" dt="2020-12-16T23:38:52.029" v="684" actId="166"/>
          <ac:cxnSpMkLst>
            <pc:docMk/>
            <pc:sldMk cId="169400667" sldId="301"/>
            <ac:cxnSpMk id="16" creationId="{FBF2713A-6555-469D-8049-DE12217DDEE8}"/>
          </ac:cxnSpMkLst>
        </pc:cxnChg>
        <pc:cxnChg chg="add mod">
          <ac:chgData name="Ed Schenk" userId="fa704f3d-76c9-4fde-b1bf-317c89e70c03" providerId="ADAL" clId="{4F96B506-313D-40D6-9277-5CCA43CE5A52}" dt="2020-12-16T23:35:40.648" v="653" actId="14100"/>
          <ac:cxnSpMkLst>
            <pc:docMk/>
            <pc:sldMk cId="169400667" sldId="301"/>
            <ac:cxnSpMk id="27" creationId="{C3C67F46-27BE-4ED2-B972-C9CEA0C46D29}"/>
          </ac:cxnSpMkLst>
        </pc:cxnChg>
        <pc:cxnChg chg="add mod">
          <ac:chgData name="Ed Schenk" userId="fa704f3d-76c9-4fde-b1bf-317c89e70c03" providerId="ADAL" clId="{4F96B506-313D-40D6-9277-5CCA43CE5A52}" dt="2020-12-16T23:35:46.960" v="655" actId="1076"/>
          <ac:cxnSpMkLst>
            <pc:docMk/>
            <pc:sldMk cId="169400667" sldId="301"/>
            <ac:cxnSpMk id="31" creationId="{0C21EC03-52E5-43DD-BF4E-7E94A3DF4128}"/>
          </ac:cxnSpMkLst>
        </pc:cxnChg>
        <pc:cxnChg chg="add mod">
          <ac:chgData name="Ed Schenk" userId="fa704f3d-76c9-4fde-b1bf-317c89e70c03" providerId="ADAL" clId="{4F96B506-313D-40D6-9277-5CCA43CE5A52}" dt="2020-12-16T23:36:02.903" v="659" actId="14100"/>
          <ac:cxnSpMkLst>
            <pc:docMk/>
            <pc:sldMk cId="169400667" sldId="301"/>
            <ac:cxnSpMk id="32" creationId="{14502033-79F3-4BCC-915F-E9E8841621C8}"/>
          </ac:cxnSpMkLst>
        </pc:cxnChg>
        <pc:cxnChg chg="add mod">
          <ac:chgData name="Ed Schenk" userId="fa704f3d-76c9-4fde-b1bf-317c89e70c03" providerId="ADAL" clId="{4F96B506-313D-40D6-9277-5CCA43CE5A52}" dt="2020-12-16T23:36:15.756" v="664" actId="14100"/>
          <ac:cxnSpMkLst>
            <pc:docMk/>
            <pc:sldMk cId="169400667" sldId="301"/>
            <ac:cxnSpMk id="35" creationId="{0720E49D-A311-4E7B-A10F-EA924B07F45A}"/>
          </ac:cxnSpMkLst>
        </pc:cxnChg>
        <pc:cxnChg chg="add mod">
          <ac:chgData name="Ed Schenk" userId="fa704f3d-76c9-4fde-b1bf-317c89e70c03" providerId="ADAL" clId="{4F96B506-313D-40D6-9277-5CCA43CE5A52}" dt="2020-12-16T23:36:28.855" v="668" actId="14100"/>
          <ac:cxnSpMkLst>
            <pc:docMk/>
            <pc:sldMk cId="169400667" sldId="301"/>
            <ac:cxnSpMk id="38" creationId="{B0970416-C1FF-48C2-B816-807033E741C6}"/>
          </ac:cxnSpMkLst>
        </pc:cxnChg>
      </pc:sldChg>
      <pc:sldChg chg="addSp delSp modSp add mod">
        <pc:chgData name="Ed Schenk" userId="fa704f3d-76c9-4fde-b1bf-317c89e70c03" providerId="ADAL" clId="{4F96B506-313D-40D6-9277-5CCA43CE5A52}" dt="2020-12-16T23:40:41.669" v="699" actId="1076"/>
        <pc:sldMkLst>
          <pc:docMk/>
          <pc:sldMk cId="33710131" sldId="302"/>
        </pc:sldMkLst>
        <pc:spChg chg="mod">
          <ac:chgData name="Ed Schenk" userId="fa704f3d-76c9-4fde-b1bf-317c89e70c03" providerId="ADAL" clId="{4F96B506-313D-40D6-9277-5CCA43CE5A52}" dt="2020-12-16T23:39:17.366" v="685" actId="1076"/>
          <ac:spMkLst>
            <pc:docMk/>
            <pc:sldMk cId="33710131" sldId="302"/>
            <ac:spMk id="2" creationId="{F14DE176-2EA3-440C-96DE-A4974BE33501}"/>
          </ac:spMkLst>
        </pc:spChg>
        <pc:spChg chg="del">
          <ac:chgData name="Ed Schenk" userId="fa704f3d-76c9-4fde-b1bf-317c89e70c03" providerId="ADAL" clId="{4F96B506-313D-40D6-9277-5CCA43CE5A52}" dt="2020-12-16T23:39:23.837" v="686" actId="478"/>
          <ac:spMkLst>
            <pc:docMk/>
            <pc:sldMk cId="33710131" sldId="302"/>
            <ac:spMk id="15" creationId="{07E74BCD-2AF6-40AF-8870-44F66C4CDE64}"/>
          </ac:spMkLst>
        </pc:spChg>
        <pc:spChg chg="del">
          <ac:chgData name="Ed Schenk" userId="fa704f3d-76c9-4fde-b1bf-317c89e70c03" providerId="ADAL" clId="{4F96B506-313D-40D6-9277-5CCA43CE5A52}" dt="2020-12-16T23:39:26.120" v="687" actId="478"/>
          <ac:spMkLst>
            <pc:docMk/>
            <pc:sldMk cId="33710131" sldId="302"/>
            <ac:spMk id="18" creationId="{E4418681-0210-4B1E-8D92-CD9B508A1938}"/>
          </ac:spMkLst>
        </pc:spChg>
        <pc:spChg chg="del">
          <ac:chgData name="Ed Schenk" userId="fa704f3d-76c9-4fde-b1bf-317c89e70c03" providerId="ADAL" clId="{4F96B506-313D-40D6-9277-5CCA43CE5A52}" dt="2020-12-16T23:39:23.837" v="686" actId="478"/>
          <ac:spMkLst>
            <pc:docMk/>
            <pc:sldMk cId="33710131" sldId="302"/>
            <ac:spMk id="23" creationId="{4C541CD8-C18E-42F2-A741-CE13239B0A9E}"/>
          </ac:spMkLst>
        </pc:spChg>
        <pc:spChg chg="del">
          <ac:chgData name="Ed Schenk" userId="fa704f3d-76c9-4fde-b1bf-317c89e70c03" providerId="ADAL" clId="{4F96B506-313D-40D6-9277-5CCA43CE5A52}" dt="2020-12-16T23:39:23.837" v="686" actId="478"/>
          <ac:spMkLst>
            <pc:docMk/>
            <pc:sldMk cId="33710131" sldId="302"/>
            <ac:spMk id="24" creationId="{44E8E412-7F95-4D98-AF62-9FF805C34AD9}"/>
          </ac:spMkLst>
        </pc:spChg>
        <pc:spChg chg="del">
          <ac:chgData name="Ed Schenk" userId="fa704f3d-76c9-4fde-b1bf-317c89e70c03" providerId="ADAL" clId="{4F96B506-313D-40D6-9277-5CCA43CE5A52}" dt="2020-12-16T23:39:23.837" v="686" actId="478"/>
          <ac:spMkLst>
            <pc:docMk/>
            <pc:sldMk cId="33710131" sldId="302"/>
            <ac:spMk id="25" creationId="{FC5BFF66-D93D-4EA0-B0E1-74EAB18B20E8}"/>
          </ac:spMkLst>
        </pc:spChg>
        <pc:spChg chg="del">
          <ac:chgData name="Ed Schenk" userId="fa704f3d-76c9-4fde-b1bf-317c89e70c03" providerId="ADAL" clId="{4F96B506-313D-40D6-9277-5CCA43CE5A52}" dt="2020-12-16T23:39:23.837" v="686" actId="478"/>
          <ac:spMkLst>
            <pc:docMk/>
            <pc:sldMk cId="33710131" sldId="302"/>
            <ac:spMk id="26" creationId="{B967014E-C390-4563-9E38-4EF9ADAF5528}"/>
          </ac:spMkLst>
        </pc:spChg>
        <pc:picChg chg="add mod">
          <ac:chgData name="Ed Schenk" userId="fa704f3d-76c9-4fde-b1bf-317c89e70c03" providerId="ADAL" clId="{4F96B506-313D-40D6-9277-5CCA43CE5A52}" dt="2020-12-16T23:40:41.669" v="699" actId="1076"/>
          <ac:picMkLst>
            <pc:docMk/>
            <pc:sldMk cId="33710131" sldId="302"/>
            <ac:picMk id="5" creationId="{9C6BB087-2D33-4412-B3B5-A0EBE20EC467}"/>
          </ac:picMkLst>
        </pc:picChg>
        <pc:picChg chg="add mod ord">
          <ac:chgData name="Ed Schenk" userId="fa704f3d-76c9-4fde-b1bf-317c89e70c03" providerId="ADAL" clId="{4F96B506-313D-40D6-9277-5CCA43CE5A52}" dt="2020-12-16T23:40:28.929" v="696" actId="14100"/>
          <ac:picMkLst>
            <pc:docMk/>
            <pc:sldMk cId="33710131" sldId="302"/>
            <ac:picMk id="7" creationId="{36BDD9C5-D70F-4FD9-AAF5-BDDCD2F6D7A3}"/>
          </ac:picMkLst>
        </pc:picChg>
        <pc:cxnChg chg="del">
          <ac:chgData name="Ed Schenk" userId="fa704f3d-76c9-4fde-b1bf-317c89e70c03" providerId="ADAL" clId="{4F96B506-313D-40D6-9277-5CCA43CE5A52}" dt="2020-12-16T23:39:23.837" v="686" actId="478"/>
          <ac:cxnSpMkLst>
            <pc:docMk/>
            <pc:sldMk cId="33710131" sldId="302"/>
            <ac:cxnSpMk id="16" creationId="{FBF2713A-6555-469D-8049-DE12217DDEE8}"/>
          </ac:cxnSpMkLst>
        </pc:cxnChg>
        <pc:cxnChg chg="del">
          <ac:chgData name="Ed Schenk" userId="fa704f3d-76c9-4fde-b1bf-317c89e70c03" providerId="ADAL" clId="{4F96B506-313D-40D6-9277-5CCA43CE5A52}" dt="2020-12-16T23:39:23.837" v="686" actId="478"/>
          <ac:cxnSpMkLst>
            <pc:docMk/>
            <pc:sldMk cId="33710131" sldId="302"/>
            <ac:cxnSpMk id="27" creationId="{C3C67F46-27BE-4ED2-B972-C9CEA0C46D29}"/>
          </ac:cxnSpMkLst>
        </pc:cxnChg>
        <pc:cxnChg chg="del">
          <ac:chgData name="Ed Schenk" userId="fa704f3d-76c9-4fde-b1bf-317c89e70c03" providerId="ADAL" clId="{4F96B506-313D-40D6-9277-5CCA43CE5A52}" dt="2020-12-16T23:39:23.837" v="686" actId="478"/>
          <ac:cxnSpMkLst>
            <pc:docMk/>
            <pc:sldMk cId="33710131" sldId="302"/>
            <ac:cxnSpMk id="31" creationId="{0C21EC03-52E5-43DD-BF4E-7E94A3DF4128}"/>
          </ac:cxnSpMkLst>
        </pc:cxnChg>
        <pc:cxnChg chg="del mod">
          <ac:chgData name="Ed Schenk" userId="fa704f3d-76c9-4fde-b1bf-317c89e70c03" providerId="ADAL" clId="{4F96B506-313D-40D6-9277-5CCA43CE5A52}" dt="2020-12-16T23:39:23.837" v="686" actId="478"/>
          <ac:cxnSpMkLst>
            <pc:docMk/>
            <pc:sldMk cId="33710131" sldId="302"/>
            <ac:cxnSpMk id="32" creationId="{14502033-79F3-4BCC-915F-E9E8841621C8}"/>
          </ac:cxnSpMkLst>
        </pc:cxnChg>
        <pc:cxnChg chg="del">
          <ac:chgData name="Ed Schenk" userId="fa704f3d-76c9-4fde-b1bf-317c89e70c03" providerId="ADAL" clId="{4F96B506-313D-40D6-9277-5CCA43CE5A52}" dt="2020-12-16T23:39:23.837" v="686" actId="478"/>
          <ac:cxnSpMkLst>
            <pc:docMk/>
            <pc:sldMk cId="33710131" sldId="302"/>
            <ac:cxnSpMk id="35" creationId="{0720E49D-A311-4E7B-A10F-EA924B07F45A}"/>
          </ac:cxnSpMkLst>
        </pc:cxnChg>
        <pc:cxnChg chg="del">
          <ac:chgData name="Ed Schenk" userId="fa704f3d-76c9-4fde-b1bf-317c89e70c03" providerId="ADAL" clId="{4F96B506-313D-40D6-9277-5CCA43CE5A52}" dt="2020-12-16T23:39:23.837" v="686" actId="478"/>
          <ac:cxnSpMkLst>
            <pc:docMk/>
            <pc:sldMk cId="33710131" sldId="302"/>
            <ac:cxnSpMk id="38" creationId="{B0970416-C1FF-48C2-B816-807033E741C6}"/>
          </ac:cxnSpMkLst>
        </pc:cxnChg>
      </pc:sldChg>
      <pc:sldChg chg="addSp delSp modSp add mod">
        <pc:chgData name="Ed Schenk" userId="fa704f3d-76c9-4fde-b1bf-317c89e70c03" providerId="ADAL" clId="{4F96B506-313D-40D6-9277-5CCA43CE5A52}" dt="2020-12-17T00:11:41.323" v="1312" actId="20577"/>
        <pc:sldMkLst>
          <pc:docMk/>
          <pc:sldMk cId="1137152599" sldId="303"/>
        </pc:sldMkLst>
        <pc:spChg chg="mod">
          <ac:chgData name="Ed Schenk" userId="fa704f3d-76c9-4fde-b1bf-317c89e70c03" providerId="ADAL" clId="{4F96B506-313D-40D6-9277-5CCA43CE5A52}" dt="2020-12-17T00:11:41.323" v="1312" actId="20577"/>
          <ac:spMkLst>
            <pc:docMk/>
            <pc:sldMk cId="1137152599" sldId="303"/>
            <ac:spMk id="2" creationId="{F14DE176-2EA3-440C-96DE-A4974BE33501}"/>
          </ac:spMkLst>
        </pc:spChg>
        <pc:spChg chg="add del mod">
          <ac:chgData name="Ed Schenk" userId="fa704f3d-76c9-4fde-b1bf-317c89e70c03" providerId="ADAL" clId="{4F96B506-313D-40D6-9277-5CCA43CE5A52}" dt="2020-12-16T23:49:19.847" v="745" actId="478"/>
          <ac:spMkLst>
            <pc:docMk/>
            <pc:sldMk cId="1137152599" sldId="303"/>
            <ac:spMk id="8" creationId="{523D32BC-091B-4125-AF24-4E2771F8462D}"/>
          </ac:spMkLst>
        </pc:spChg>
        <pc:picChg chg="del">
          <ac:chgData name="Ed Schenk" userId="fa704f3d-76c9-4fde-b1bf-317c89e70c03" providerId="ADAL" clId="{4F96B506-313D-40D6-9277-5CCA43CE5A52}" dt="2020-12-16T23:41:36.539" v="704" actId="478"/>
          <ac:picMkLst>
            <pc:docMk/>
            <pc:sldMk cId="1137152599" sldId="303"/>
            <ac:picMk id="5" creationId="{9C6BB087-2D33-4412-B3B5-A0EBE20EC467}"/>
          </ac:picMkLst>
        </pc:picChg>
        <pc:picChg chg="add del mod">
          <ac:chgData name="Ed Schenk" userId="fa704f3d-76c9-4fde-b1bf-317c89e70c03" providerId="ADAL" clId="{4F96B506-313D-40D6-9277-5CCA43CE5A52}" dt="2020-12-16T23:49:22.186" v="746" actId="478"/>
          <ac:picMkLst>
            <pc:docMk/>
            <pc:sldMk cId="1137152599" sldId="303"/>
            <ac:picMk id="6" creationId="{A0DB6362-8022-4397-9984-A4717D0EF811}"/>
          </ac:picMkLst>
        </pc:picChg>
        <pc:picChg chg="del">
          <ac:chgData name="Ed Schenk" userId="fa704f3d-76c9-4fde-b1bf-317c89e70c03" providerId="ADAL" clId="{4F96B506-313D-40D6-9277-5CCA43CE5A52}" dt="2020-12-16T23:41:27.739" v="701" actId="478"/>
          <ac:picMkLst>
            <pc:docMk/>
            <pc:sldMk cId="1137152599" sldId="303"/>
            <ac:picMk id="7" creationId="{36BDD9C5-D70F-4FD9-AAF5-BDDCD2F6D7A3}"/>
          </ac:picMkLst>
        </pc:picChg>
        <pc:picChg chg="add mod">
          <ac:chgData name="Ed Schenk" userId="fa704f3d-76c9-4fde-b1bf-317c89e70c03" providerId="ADAL" clId="{4F96B506-313D-40D6-9277-5CCA43CE5A52}" dt="2020-12-16T23:49:41.157" v="748" actId="1076"/>
          <ac:picMkLst>
            <pc:docMk/>
            <pc:sldMk cId="1137152599" sldId="303"/>
            <ac:picMk id="10" creationId="{88D182E4-7D30-4FA1-96DE-FAED070A50E4}"/>
          </ac:picMkLst>
        </pc:picChg>
      </pc:sldChg>
      <pc:sldChg chg="modSp add mod">
        <pc:chgData name="Ed Schenk" userId="fa704f3d-76c9-4fde-b1bf-317c89e70c03" providerId="ADAL" clId="{4F96B506-313D-40D6-9277-5CCA43CE5A52}" dt="2020-12-16T23:44:13.998" v="721" actId="6549"/>
        <pc:sldMkLst>
          <pc:docMk/>
          <pc:sldMk cId="3028735480" sldId="304"/>
        </pc:sldMkLst>
        <pc:spChg chg="mod">
          <ac:chgData name="Ed Schenk" userId="fa704f3d-76c9-4fde-b1bf-317c89e70c03" providerId="ADAL" clId="{4F96B506-313D-40D6-9277-5CCA43CE5A52}" dt="2020-12-16T23:44:13.998" v="721" actId="6549"/>
          <ac:spMkLst>
            <pc:docMk/>
            <pc:sldMk cId="3028735480" sldId="304"/>
            <ac:spMk id="2" creationId="{F14DE176-2EA3-440C-96DE-A4974BE33501}"/>
          </ac:spMkLst>
        </pc:spChg>
      </pc:sldChg>
      <pc:sldChg chg="addSp delSp modSp add mod">
        <pc:chgData name="Ed Schenk" userId="fa704f3d-76c9-4fde-b1bf-317c89e70c03" providerId="ADAL" clId="{4F96B506-313D-40D6-9277-5CCA43CE5A52}" dt="2020-12-16T23:44:18.079" v="722" actId="6549"/>
        <pc:sldMkLst>
          <pc:docMk/>
          <pc:sldMk cId="2405736315" sldId="305"/>
        </pc:sldMkLst>
        <pc:spChg chg="mod">
          <ac:chgData name="Ed Schenk" userId="fa704f3d-76c9-4fde-b1bf-317c89e70c03" providerId="ADAL" clId="{4F96B506-313D-40D6-9277-5CCA43CE5A52}" dt="2020-12-16T23:44:18.079" v="722" actId="6549"/>
          <ac:spMkLst>
            <pc:docMk/>
            <pc:sldMk cId="2405736315" sldId="305"/>
            <ac:spMk id="2" creationId="{F14DE176-2EA3-440C-96DE-A4974BE33501}"/>
          </ac:spMkLst>
        </pc:spChg>
        <pc:spChg chg="del">
          <ac:chgData name="Ed Schenk" userId="fa704f3d-76c9-4fde-b1bf-317c89e70c03" providerId="ADAL" clId="{4F96B506-313D-40D6-9277-5CCA43CE5A52}" dt="2020-12-16T23:42:41.659" v="713" actId="478"/>
          <ac:spMkLst>
            <pc:docMk/>
            <pc:sldMk cId="2405736315" sldId="305"/>
            <ac:spMk id="8" creationId="{523D32BC-091B-4125-AF24-4E2771F8462D}"/>
          </ac:spMkLst>
        </pc:spChg>
        <pc:spChg chg="add mod">
          <ac:chgData name="Ed Schenk" userId="fa704f3d-76c9-4fde-b1bf-317c89e70c03" providerId="ADAL" clId="{4F96B506-313D-40D6-9277-5CCA43CE5A52}" dt="2020-12-16T23:43:01.842" v="715" actId="1076"/>
          <ac:spMkLst>
            <pc:docMk/>
            <pc:sldMk cId="2405736315" sldId="305"/>
            <ac:spMk id="9" creationId="{3EA5C1BD-2FF1-47D1-AF1F-0B368CBF3647}"/>
          </ac:spMkLst>
        </pc:spChg>
        <pc:picChg chg="add mod">
          <ac:chgData name="Ed Schenk" userId="fa704f3d-76c9-4fde-b1bf-317c89e70c03" providerId="ADAL" clId="{4F96B506-313D-40D6-9277-5CCA43CE5A52}" dt="2020-12-16T23:42:39.529" v="712" actId="1076"/>
          <ac:picMkLst>
            <pc:docMk/>
            <pc:sldMk cId="2405736315" sldId="305"/>
            <ac:picMk id="5" creationId="{E013D421-AFF3-44C1-91C4-AA53FD3A0CE5}"/>
          </ac:picMkLst>
        </pc:picChg>
        <pc:picChg chg="del mod">
          <ac:chgData name="Ed Schenk" userId="fa704f3d-76c9-4fde-b1bf-317c89e70c03" providerId="ADAL" clId="{4F96B506-313D-40D6-9277-5CCA43CE5A52}" dt="2020-12-16T23:42:34.259" v="710" actId="478"/>
          <ac:picMkLst>
            <pc:docMk/>
            <pc:sldMk cId="2405736315" sldId="305"/>
            <ac:picMk id="6" creationId="{A0DB6362-8022-4397-9984-A4717D0EF811}"/>
          </ac:picMkLst>
        </pc:picChg>
      </pc:sldChg>
      <pc:sldChg chg="modSp add mod">
        <pc:chgData name="Ed Schenk" userId="fa704f3d-76c9-4fde-b1bf-317c89e70c03" providerId="ADAL" clId="{4F96B506-313D-40D6-9277-5CCA43CE5A52}" dt="2020-12-16T23:44:22.598" v="723" actId="6549"/>
        <pc:sldMkLst>
          <pc:docMk/>
          <pc:sldMk cId="3276758184" sldId="306"/>
        </pc:sldMkLst>
        <pc:spChg chg="mod">
          <ac:chgData name="Ed Schenk" userId="fa704f3d-76c9-4fde-b1bf-317c89e70c03" providerId="ADAL" clId="{4F96B506-313D-40D6-9277-5CCA43CE5A52}" dt="2020-12-16T23:44:22.598" v="723" actId="6549"/>
          <ac:spMkLst>
            <pc:docMk/>
            <pc:sldMk cId="3276758184" sldId="306"/>
            <ac:spMk id="2" creationId="{F14DE176-2EA3-440C-96DE-A4974BE33501}"/>
          </ac:spMkLst>
        </pc:spChg>
      </pc:sldChg>
      <pc:sldChg chg="addSp delSp modSp add mod">
        <pc:chgData name="Ed Schenk" userId="fa704f3d-76c9-4fde-b1bf-317c89e70c03" providerId="ADAL" clId="{4F96B506-313D-40D6-9277-5CCA43CE5A52}" dt="2020-12-16T23:45:09.108" v="729" actId="1076"/>
        <pc:sldMkLst>
          <pc:docMk/>
          <pc:sldMk cId="2959100348" sldId="307"/>
        </pc:sldMkLst>
        <pc:spChg chg="mod">
          <ac:chgData name="Ed Schenk" userId="fa704f3d-76c9-4fde-b1bf-317c89e70c03" providerId="ADAL" clId="{4F96B506-313D-40D6-9277-5CCA43CE5A52}" dt="2020-12-16T23:44:39.773" v="725" actId="6549"/>
          <ac:spMkLst>
            <pc:docMk/>
            <pc:sldMk cId="2959100348" sldId="307"/>
            <ac:spMk id="2" creationId="{F14DE176-2EA3-440C-96DE-A4974BE33501}"/>
          </ac:spMkLst>
        </pc:spChg>
        <pc:spChg chg="add mod">
          <ac:chgData name="Ed Schenk" userId="fa704f3d-76c9-4fde-b1bf-317c89e70c03" providerId="ADAL" clId="{4F96B506-313D-40D6-9277-5CCA43CE5A52}" dt="2020-12-16T23:45:09.108" v="729" actId="1076"/>
          <ac:spMkLst>
            <pc:docMk/>
            <pc:sldMk cId="2959100348" sldId="307"/>
            <ac:spMk id="8" creationId="{536FF1DF-3EA6-41E3-A468-4622700725AD}"/>
          </ac:spMkLst>
        </pc:spChg>
        <pc:spChg chg="del">
          <ac:chgData name="Ed Schenk" userId="fa704f3d-76c9-4fde-b1bf-317c89e70c03" providerId="ADAL" clId="{4F96B506-313D-40D6-9277-5CCA43CE5A52}" dt="2020-12-16T23:44:45.209" v="726" actId="478"/>
          <ac:spMkLst>
            <pc:docMk/>
            <pc:sldMk cId="2959100348" sldId="307"/>
            <ac:spMk id="9" creationId="{3EA5C1BD-2FF1-47D1-AF1F-0B368CBF3647}"/>
          </ac:spMkLst>
        </pc:spChg>
        <pc:picChg chg="del">
          <ac:chgData name="Ed Schenk" userId="fa704f3d-76c9-4fde-b1bf-317c89e70c03" providerId="ADAL" clId="{4F96B506-313D-40D6-9277-5CCA43CE5A52}" dt="2020-12-16T23:43:53.668" v="718" actId="478"/>
          <ac:picMkLst>
            <pc:docMk/>
            <pc:sldMk cId="2959100348" sldId="307"/>
            <ac:picMk id="5" creationId="{E013D421-AFF3-44C1-91C4-AA53FD3A0CE5}"/>
          </ac:picMkLst>
        </pc:picChg>
        <pc:picChg chg="add mod ord">
          <ac:chgData name="Ed Schenk" userId="fa704f3d-76c9-4fde-b1bf-317c89e70c03" providerId="ADAL" clId="{4F96B506-313D-40D6-9277-5CCA43CE5A52}" dt="2020-12-16T23:44:49.160" v="727" actId="1076"/>
          <ac:picMkLst>
            <pc:docMk/>
            <pc:sldMk cId="2959100348" sldId="307"/>
            <ac:picMk id="6" creationId="{AA6802AD-9FD7-4C3F-B7E1-139CBB6EBF6E}"/>
          </ac:picMkLst>
        </pc:picChg>
      </pc:sldChg>
      <pc:sldChg chg="addSp delSp modSp add mod">
        <pc:chgData name="Ed Schenk" userId="fa704f3d-76c9-4fde-b1bf-317c89e70c03" providerId="ADAL" clId="{4F96B506-313D-40D6-9277-5CCA43CE5A52}" dt="2020-12-16T23:46:26.408" v="737" actId="1076"/>
        <pc:sldMkLst>
          <pc:docMk/>
          <pc:sldMk cId="3950909121" sldId="308"/>
        </pc:sldMkLst>
        <pc:spChg chg="del">
          <ac:chgData name="Ed Schenk" userId="fa704f3d-76c9-4fde-b1bf-317c89e70c03" providerId="ADAL" clId="{4F96B506-313D-40D6-9277-5CCA43CE5A52}" dt="2020-12-16T23:46:20.888" v="735" actId="478"/>
          <ac:spMkLst>
            <pc:docMk/>
            <pc:sldMk cId="3950909121" sldId="308"/>
            <ac:spMk id="8" creationId="{536FF1DF-3EA6-41E3-A468-4622700725AD}"/>
          </ac:spMkLst>
        </pc:spChg>
        <pc:spChg chg="add mod">
          <ac:chgData name="Ed Schenk" userId="fa704f3d-76c9-4fde-b1bf-317c89e70c03" providerId="ADAL" clId="{4F96B506-313D-40D6-9277-5CCA43CE5A52}" dt="2020-12-16T23:46:26.408" v="737" actId="1076"/>
          <ac:spMkLst>
            <pc:docMk/>
            <pc:sldMk cId="3950909121" sldId="308"/>
            <ac:spMk id="9" creationId="{5DB57548-0A53-434C-88DA-4BB9F930ECB5}"/>
          </ac:spMkLst>
        </pc:spChg>
        <pc:picChg chg="add mod">
          <ac:chgData name="Ed Schenk" userId="fa704f3d-76c9-4fde-b1bf-317c89e70c03" providerId="ADAL" clId="{4F96B506-313D-40D6-9277-5CCA43CE5A52}" dt="2020-12-16T23:46:05.268" v="734" actId="1076"/>
          <ac:picMkLst>
            <pc:docMk/>
            <pc:sldMk cId="3950909121" sldId="308"/>
            <ac:picMk id="5" creationId="{A37C1D90-3D82-4275-92B7-B0A471DA4766}"/>
          </ac:picMkLst>
        </pc:picChg>
        <pc:picChg chg="del mod">
          <ac:chgData name="Ed Schenk" userId="fa704f3d-76c9-4fde-b1bf-317c89e70c03" providerId="ADAL" clId="{4F96B506-313D-40D6-9277-5CCA43CE5A52}" dt="2020-12-16T23:45:59.707" v="732" actId="478"/>
          <ac:picMkLst>
            <pc:docMk/>
            <pc:sldMk cId="3950909121" sldId="308"/>
            <ac:picMk id="6" creationId="{AA6802AD-9FD7-4C3F-B7E1-139CBB6EBF6E}"/>
          </ac:picMkLst>
        </pc:picChg>
      </pc:sldChg>
      <pc:sldChg chg="addSp delSp modSp add mod">
        <pc:chgData name="Ed Schenk" userId="fa704f3d-76c9-4fde-b1bf-317c89e70c03" providerId="ADAL" clId="{4F96B506-313D-40D6-9277-5CCA43CE5A52}" dt="2020-12-16T23:47:58.017" v="743" actId="1076"/>
        <pc:sldMkLst>
          <pc:docMk/>
          <pc:sldMk cId="7385288" sldId="309"/>
        </pc:sldMkLst>
        <pc:spChg chg="add mod">
          <ac:chgData name="Ed Schenk" userId="fa704f3d-76c9-4fde-b1bf-317c89e70c03" providerId="ADAL" clId="{4F96B506-313D-40D6-9277-5CCA43CE5A52}" dt="2020-12-16T23:47:58.017" v="743" actId="1076"/>
          <ac:spMkLst>
            <pc:docMk/>
            <pc:sldMk cId="7385288" sldId="309"/>
            <ac:spMk id="8" creationId="{7F3CF7E1-8E80-4764-9F49-02E4A6370F79}"/>
          </ac:spMkLst>
        </pc:spChg>
        <pc:spChg chg="del">
          <ac:chgData name="Ed Schenk" userId="fa704f3d-76c9-4fde-b1bf-317c89e70c03" providerId="ADAL" clId="{4F96B506-313D-40D6-9277-5CCA43CE5A52}" dt="2020-12-16T23:47:53.450" v="741" actId="478"/>
          <ac:spMkLst>
            <pc:docMk/>
            <pc:sldMk cId="7385288" sldId="309"/>
            <ac:spMk id="9" creationId="{5DB57548-0A53-434C-88DA-4BB9F930ECB5}"/>
          </ac:spMkLst>
        </pc:spChg>
        <pc:picChg chg="del">
          <ac:chgData name="Ed Schenk" userId="fa704f3d-76c9-4fde-b1bf-317c89e70c03" providerId="ADAL" clId="{4F96B506-313D-40D6-9277-5CCA43CE5A52}" dt="2020-12-16T23:47:22.663" v="739" actId="478"/>
          <ac:picMkLst>
            <pc:docMk/>
            <pc:sldMk cId="7385288" sldId="309"/>
            <ac:picMk id="5" creationId="{A37C1D90-3D82-4275-92B7-B0A471DA4766}"/>
          </ac:picMkLst>
        </pc:picChg>
        <pc:picChg chg="add">
          <ac:chgData name="Ed Schenk" userId="fa704f3d-76c9-4fde-b1bf-317c89e70c03" providerId="ADAL" clId="{4F96B506-313D-40D6-9277-5CCA43CE5A52}" dt="2020-12-16T23:47:23.255" v="740" actId="22"/>
          <ac:picMkLst>
            <pc:docMk/>
            <pc:sldMk cId="7385288" sldId="309"/>
            <ac:picMk id="6" creationId="{9A308D3B-56AB-4FD6-ADE9-B6776FDBDE10}"/>
          </ac:picMkLst>
        </pc:picChg>
      </pc:sldChg>
      <pc:sldChg chg="add">
        <pc:chgData name="Ed Schenk" userId="fa704f3d-76c9-4fde-b1bf-317c89e70c03" providerId="ADAL" clId="{4F96B506-313D-40D6-9277-5CCA43CE5A52}" dt="2020-12-16T23:49:11.899" v="744" actId="2890"/>
        <pc:sldMkLst>
          <pc:docMk/>
          <pc:sldMk cId="3477596774" sldId="31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96642" y="4734727"/>
            <a:ext cx="269825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MediacollegeAmsterdam/F1M2BO-Quiz-Javascript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MediacollegeAmsterdam/F1M2BO-Quiz-Javascript" TargetMode="Externa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chw.hosts1.ma-cloud.nl/2020/quiz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chw.hosts1.ma-cloud.nl/2020/quiz/index1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E11A16-F860-4E6F-A49A-E5F4B87EB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079" y="402892"/>
            <a:ext cx="5280921" cy="3997089"/>
          </a:xfrm>
          <a:prstGeom prst="rect">
            <a:avLst/>
          </a:prstGeom>
        </p:spPr>
      </p:pic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8" name="Google Shape;57;p13">
            <a:extLst>
              <a:ext uri="{FF2B5EF4-FFF2-40B4-BE49-F238E27FC236}">
                <a16:creationId xmlns:a16="http://schemas.microsoft.com/office/drawing/2014/main" id="{4BDB51EE-C2AB-4C92-B92C-AA1C6A8C7C02}"/>
              </a:ext>
            </a:extLst>
          </p:cNvPr>
          <p:cNvSpPr txBox="1"/>
          <p:nvPr/>
        </p:nvSpPr>
        <p:spPr>
          <a:xfrm>
            <a:off x="0" y="402892"/>
            <a:ext cx="3911701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FF00FF"/>
                </a:solidFill>
              </a:rPr>
              <a:t>F1M2JS</a:t>
            </a:r>
            <a:r>
              <a:rPr lang="en" sz="3000" dirty="0">
                <a:solidFill>
                  <a:schemeClr val="dk1"/>
                </a:solidFill>
              </a:rPr>
              <a:t>  </a:t>
            </a:r>
            <a:endParaRPr sz="3000"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dk1"/>
                </a:solidFill>
              </a:rPr>
              <a:t>Javascript </a:t>
            </a:r>
            <a:r>
              <a:rPr lang="en" sz="9600" dirty="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br>
              <a:rPr lang="en" sz="9600" dirty="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4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quiz</a:t>
            </a:r>
            <a:endParaRPr sz="48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E176-2EA3-440C-96DE-A4974BE3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7146"/>
            <a:ext cx="8520600" cy="572700"/>
          </a:xfrm>
        </p:spPr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Structuur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JS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6A964-ACCA-4063-9119-B3DC83A89B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fld>
            <a:endParaRPr lang="en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7E74BCD-2AF6-40AF-8870-44F66C4CDE64}"/>
              </a:ext>
            </a:extLst>
          </p:cNvPr>
          <p:cNvSpPr/>
          <p:nvPr/>
        </p:nvSpPr>
        <p:spPr>
          <a:xfrm>
            <a:off x="372467" y="1658894"/>
            <a:ext cx="2226323" cy="678425"/>
          </a:xfrm>
          <a:prstGeom prst="roundRect">
            <a:avLst/>
          </a:prstGeom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100" dirty="0" err="1">
                <a:solidFill>
                  <a:schemeClr val="tx1"/>
                </a:solidFill>
              </a:rPr>
              <a:t>kies</a:t>
            </a:r>
            <a:r>
              <a:rPr lang="en-GB" sz="1100" dirty="0">
                <a:solidFill>
                  <a:schemeClr val="tx1"/>
                </a:solidFill>
              </a:rPr>
              <a:t> de quiz</a:t>
            </a:r>
            <a:endParaRPr lang="en-NL" sz="11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4418681-0210-4B1E-8D92-CD9B508A1938}"/>
              </a:ext>
            </a:extLst>
          </p:cNvPr>
          <p:cNvSpPr/>
          <p:nvPr/>
        </p:nvSpPr>
        <p:spPr>
          <a:xfrm>
            <a:off x="372467" y="689845"/>
            <a:ext cx="2226323" cy="67842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quizObject</a:t>
            </a: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 err="1">
                <a:solidFill>
                  <a:schemeClr val="tx1"/>
                </a:solidFill>
              </a:rPr>
              <a:t>vragen</a:t>
            </a:r>
            <a:endParaRPr lang="en-NL" sz="11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C541CD8-C18E-42F2-A741-CE13239B0A9E}"/>
              </a:ext>
            </a:extLst>
          </p:cNvPr>
          <p:cNvSpPr/>
          <p:nvPr/>
        </p:nvSpPr>
        <p:spPr>
          <a:xfrm>
            <a:off x="372467" y="2571750"/>
            <a:ext cx="2226323" cy="678425"/>
          </a:xfrm>
          <a:prstGeom prst="roundRect">
            <a:avLst/>
          </a:prstGeom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initQuiz</a:t>
            </a: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100" dirty="0">
                <a:solidFill>
                  <a:schemeClr val="tx1"/>
                </a:solidFill>
              </a:rPr>
              <a:t>reset </a:t>
            </a:r>
            <a:r>
              <a:rPr lang="en-GB" sz="1100" dirty="0" err="1">
                <a:solidFill>
                  <a:schemeClr val="tx1"/>
                </a:solidFill>
              </a:rPr>
              <a:t>variabelen</a:t>
            </a:r>
            <a:endParaRPr lang="en-NL" sz="110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4E8E412-7F95-4D98-AF62-9FF805C34AD9}"/>
              </a:ext>
            </a:extLst>
          </p:cNvPr>
          <p:cNvSpPr/>
          <p:nvPr/>
        </p:nvSpPr>
        <p:spPr>
          <a:xfrm>
            <a:off x="372467" y="3461412"/>
            <a:ext cx="2736493" cy="678425"/>
          </a:xfrm>
          <a:prstGeom prst="roundRect">
            <a:avLst/>
          </a:prstGeom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prepareQuestions</a:t>
            </a: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100" dirty="0" err="1">
                <a:solidFill>
                  <a:schemeClr val="tx1"/>
                </a:solidFill>
              </a:rPr>
              <a:t>zet</a:t>
            </a:r>
            <a:r>
              <a:rPr lang="en-GB" sz="1100" dirty="0">
                <a:solidFill>
                  <a:schemeClr val="tx1"/>
                </a:solidFill>
              </a:rPr>
              <a:t> de multiple choice </a:t>
            </a:r>
            <a:r>
              <a:rPr lang="en-GB" sz="1100" dirty="0" err="1">
                <a:solidFill>
                  <a:schemeClr val="tx1"/>
                </a:solidFill>
              </a:rPr>
              <a:t>antwoorden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dirty="0" err="1">
                <a:solidFill>
                  <a:schemeClr val="tx1"/>
                </a:solidFill>
              </a:rPr>
              <a:t>neer</a:t>
            </a:r>
            <a:endParaRPr lang="en-NL" sz="11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C5BFF66-D93D-4EA0-B0E1-74EAB18B20E8}"/>
              </a:ext>
            </a:extLst>
          </p:cNvPr>
          <p:cNvSpPr/>
          <p:nvPr/>
        </p:nvSpPr>
        <p:spPr>
          <a:xfrm>
            <a:off x="4512831" y="2782987"/>
            <a:ext cx="2226323" cy="678425"/>
          </a:xfrm>
          <a:prstGeom prst="roundRect">
            <a:avLst/>
          </a:prstGeom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evaluate()</a:t>
            </a: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100" dirty="0">
                <a:solidFill>
                  <a:schemeClr val="tx1"/>
                </a:solidFill>
              </a:rPr>
              <a:t>check </a:t>
            </a:r>
            <a:r>
              <a:rPr lang="en-GB" sz="1100" dirty="0" err="1">
                <a:solidFill>
                  <a:schemeClr val="tx1"/>
                </a:solidFill>
              </a:rPr>
              <a:t>antwoord</a:t>
            </a:r>
            <a:r>
              <a:rPr lang="en-GB" sz="1100" dirty="0">
                <a:solidFill>
                  <a:schemeClr val="tx1"/>
                </a:solidFill>
              </a:rPr>
              <a:t> + </a:t>
            </a:r>
            <a:r>
              <a:rPr lang="en-GB" sz="1100" dirty="0" err="1">
                <a:solidFill>
                  <a:schemeClr val="tx1"/>
                </a:solidFill>
              </a:rPr>
              <a:t>naar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dirty="0" err="1">
                <a:solidFill>
                  <a:schemeClr val="tx1"/>
                </a:solidFill>
              </a:rPr>
              <a:t>volgende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dirty="0" err="1">
                <a:solidFill>
                  <a:schemeClr val="tx1"/>
                </a:solidFill>
              </a:rPr>
              <a:t>vraag</a:t>
            </a:r>
            <a:endParaRPr lang="en-NL" sz="11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967014E-C390-4563-9E38-4EF9ADAF5528}"/>
              </a:ext>
            </a:extLst>
          </p:cNvPr>
          <p:cNvSpPr/>
          <p:nvPr/>
        </p:nvSpPr>
        <p:spPr>
          <a:xfrm>
            <a:off x="4471534" y="3950835"/>
            <a:ext cx="2226323" cy="678425"/>
          </a:xfrm>
          <a:prstGeom prst="roundRect">
            <a:avLst/>
          </a:prstGeom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finishQuiz</a:t>
            </a: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1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C67F46-27BE-4ED2-B972-C9CEA0C46D29}"/>
              </a:ext>
            </a:extLst>
          </p:cNvPr>
          <p:cNvCxnSpPr>
            <a:cxnSpLocks/>
          </p:cNvCxnSpPr>
          <p:nvPr/>
        </p:nvCxnSpPr>
        <p:spPr>
          <a:xfrm>
            <a:off x="2335970" y="2129667"/>
            <a:ext cx="0" cy="6533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21EC03-52E5-43DD-BF4E-7E94A3DF4128}"/>
              </a:ext>
            </a:extLst>
          </p:cNvPr>
          <p:cNvCxnSpPr>
            <a:cxnSpLocks/>
          </p:cNvCxnSpPr>
          <p:nvPr/>
        </p:nvCxnSpPr>
        <p:spPr>
          <a:xfrm>
            <a:off x="2335970" y="2910962"/>
            <a:ext cx="0" cy="6533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502033-79F3-4BCC-915F-E9E8841621C8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025703" y="3122200"/>
            <a:ext cx="1487128" cy="3938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20E49D-A311-4E7B-A10F-EA924B07F45A}"/>
              </a:ext>
            </a:extLst>
          </p:cNvPr>
          <p:cNvCxnSpPr>
            <a:cxnSpLocks/>
          </p:cNvCxnSpPr>
          <p:nvPr/>
        </p:nvCxnSpPr>
        <p:spPr>
          <a:xfrm flipH="1">
            <a:off x="3025703" y="3237622"/>
            <a:ext cx="1605291" cy="4494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0970416-C1FF-48C2-B816-807033E741C6}"/>
              </a:ext>
            </a:extLst>
          </p:cNvPr>
          <p:cNvCxnSpPr>
            <a:cxnSpLocks/>
          </p:cNvCxnSpPr>
          <p:nvPr/>
        </p:nvCxnSpPr>
        <p:spPr>
          <a:xfrm>
            <a:off x="3054708" y="3901070"/>
            <a:ext cx="1576286" cy="3889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F2713A-6555-469D-8049-DE12217DDEE8}"/>
              </a:ext>
            </a:extLst>
          </p:cNvPr>
          <p:cNvCxnSpPr>
            <a:cxnSpLocks/>
          </p:cNvCxnSpPr>
          <p:nvPr/>
        </p:nvCxnSpPr>
        <p:spPr>
          <a:xfrm>
            <a:off x="2335969" y="1126389"/>
            <a:ext cx="1" cy="76139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0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BDD9C5-D70F-4FD9-AAF5-BDDCD2F6D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2" y="904642"/>
            <a:ext cx="5226468" cy="3803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4DE176-2EA3-440C-96DE-A4974BE3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34" y="117145"/>
            <a:ext cx="8520600" cy="572700"/>
          </a:xfrm>
        </p:spPr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Structuur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JS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6A964-ACCA-4063-9119-B3DC83A89B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fld>
            <a:endParaRPr lang="en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BB087-2D33-4412-B3B5-A0EBE20EC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590" y="1134716"/>
            <a:ext cx="5260218" cy="323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E176-2EA3-440C-96DE-A4974BE3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34" y="117145"/>
            <a:ext cx="8520600" cy="5727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HTML elements +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declaraties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6A964-ACCA-4063-9119-B3DC83A89B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fld>
            <a:endParaRPr lang="en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D182E4-7D30-4FA1-96DE-FAED070A5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11" y="1441045"/>
            <a:ext cx="6363588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52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E176-2EA3-440C-96DE-A4974BE3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34" y="117145"/>
            <a:ext cx="8520600" cy="5727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6A964-ACCA-4063-9119-B3DC83A89B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fld>
            <a:endParaRPr lang="en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B6362-8022-4397-9984-A4717D0EF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8" y="1297667"/>
            <a:ext cx="3400900" cy="99073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3D32BC-091B-4125-AF24-4E2771F8462D}"/>
              </a:ext>
            </a:extLst>
          </p:cNvPr>
          <p:cNvSpPr/>
          <p:nvPr/>
        </p:nvSpPr>
        <p:spPr>
          <a:xfrm>
            <a:off x="4973964" y="1453823"/>
            <a:ext cx="2226323" cy="678425"/>
          </a:xfrm>
          <a:prstGeom prst="roundRect">
            <a:avLst/>
          </a:prstGeom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100" dirty="0" err="1">
                <a:solidFill>
                  <a:schemeClr val="tx1"/>
                </a:solidFill>
              </a:rPr>
              <a:t>kies</a:t>
            </a:r>
            <a:r>
              <a:rPr lang="en-GB" sz="1100" dirty="0">
                <a:solidFill>
                  <a:schemeClr val="tx1"/>
                </a:solidFill>
              </a:rPr>
              <a:t> de quiz</a:t>
            </a:r>
            <a:endParaRPr lang="en-NL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596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E176-2EA3-440C-96DE-A4974BE3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34" y="117145"/>
            <a:ext cx="8520600" cy="5727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6A964-ACCA-4063-9119-B3DC83A89B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fld>
            <a:endParaRPr lang="en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B6362-8022-4397-9984-A4717D0EF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8" y="1297667"/>
            <a:ext cx="3400900" cy="99073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3D32BC-091B-4125-AF24-4E2771F8462D}"/>
              </a:ext>
            </a:extLst>
          </p:cNvPr>
          <p:cNvSpPr/>
          <p:nvPr/>
        </p:nvSpPr>
        <p:spPr>
          <a:xfrm>
            <a:off x="4973964" y="1453823"/>
            <a:ext cx="2226323" cy="678425"/>
          </a:xfrm>
          <a:prstGeom prst="roundRect">
            <a:avLst/>
          </a:prstGeom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100" dirty="0" err="1">
                <a:solidFill>
                  <a:schemeClr val="tx1"/>
                </a:solidFill>
              </a:rPr>
              <a:t>kies</a:t>
            </a:r>
            <a:r>
              <a:rPr lang="en-GB" sz="1100" dirty="0">
                <a:solidFill>
                  <a:schemeClr val="tx1"/>
                </a:solidFill>
              </a:rPr>
              <a:t> de quiz</a:t>
            </a:r>
            <a:endParaRPr lang="en-NL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735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E176-2EA3-440C-96DE-A4974BE3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34" y="117145"/>
            <a:ext cx="8520600" cy="5727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6A964-ACCA-4063-9119-B3DC83A89B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fld>
            <a:endParaRPr lang="en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3D421-AFF3-44C1-91C4-AA53FD3A0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37" y="1534672"/>
            <a:ext cx="6287377" cy="147658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A5C1BD-2FF1-47D1-AF1F-0B368CBF3647}"/>
              </a:ext>
            </a:extLst>
          </p:cNvPr>
          <p:cNvSpPr/>
          <p:nvPr/>
        </p:nvSpPr>
        <p:spPr>
          <a:xfrm>
            <a:off x="6246135" y="1646726"/>
            <a:ext cx="2226323" cy="678425"/>
          </a:xfrm>
          <a:prstGeom prst="roundRect">
            <a:avLst/>
          </a:prstGeom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initQuiz</a:t>
            </a: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100" dirty="0">
                <a:solidFill>
                  <a:schemeClr val="tx1"/>
                </a:solidFill>
              </a:rPr>
              <a:t>reset </a:t>
            </a:r>
            <a:r>
              <a:rPr lang="en-GB" sz="1100" dirty="0" err="1">
                <a:solidFill>
                  <a:schemeClr val="tx1"/>
                </a:solidFill>
              </a:rPr>
              <a:t>variabelen</a:t>
            </a:r>
            <a:endParaRPr lang="en-NL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736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E176-2EA3-440C-96DE-A4974BE3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34" y="117145"/>
            <a:ext cx="8520600" cy="5727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6A964-ACCA-4063-9119-B3DC83A89B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fld>
            <a:endParaRPr lang="en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3D421-AFF3-44C1-91C4-AA53FD3A0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37" y="1534672"/>
            <a:ext cx="6287377" cy="147658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A5C1BD-2FF1-47D1-AF1F-0B368CBF3647}"/>
              </a:ext>
            </a:extLst>
          </p:cNvPr>
          <p:cNvSpPr/>
          <p:nvPr/>
        </p:nvSpPr>
        <p:spPr>
          <a:xfrm>
            <a:off x="6246135" y="1646726"/>
            <a:ext cx="2226323" cy="678425"/>
          </a:xfrm>
          <a:prstGeom prst="roundRect">
            <a:avLst/>
          </a:prstGeom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initQuiz</a:t>
            </a: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100" dirty="0">
                <a:solidFill>
                  <a:schemeClr val="tx1"/>
                </a:solidFill>
              </a:rPr>
              <a:t>reset </a:t>
            </a:r>
            <a:r>
              <a:rPr lang="en-GB" sz="1100" dirty="0" err="1">
                <a:solidFill>
                  <a:schemeClr val="tx1"/>
                </a:solidFill>
              </a:rPr>
              <a:t>variabelen</a:t>
            </a:r>
            <a:endParaRPr lang="en-NL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758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6802AD-9FD7-4C3F-B7E1-139CBB6EB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20" y="0"/>
            <a:ext cx="6459279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4DE176-2EA3-440C-96DE-A4974BE3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34" y="117145"/>
            <a:ext cx="8520600" cy="5727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6A964-ACCA-4063-9119-B3DC83A89B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fld>
            <a:endParaRPr lang="en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6FF1DF-3EA6-41E3-A468-4622700725AD}"/>
              </a:ext>
            </a:extLst>
          </p:cNvPr>
          <p:cNvSpPr/>
          <p:nvPr/>
        </p:nvSpPr>
        <p:spPr>
          <a:xfrm>
            <a:off x="6236426" y="1095770"/>
            <a:ext cx="2736493" cy="678425"/>
          </a:xfrm>
          <a:prstGeom prst="roundRect">
            <a:avLst/>
          </a:prstGeom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prepareQuestions</a:t>
            </a: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100" dirty="0" err="1">
                <a:solidFill>
                  <a:schemeClr val="tx1"/>
                </a:solidFill>
              </a:rPr>
              <a:t>zet</a:t>
            </a:r>
            <a:r>
              <a:rPr lang="en-GB" sz="1100" dirty="0">
                <a:solidFill>
                  <a:schemeClr val="tx1"/>
                </a:solidFill>
              </a:rPr>
              <a:t> de multiple choice </a:t>
            </a:r>
            <a:r>
              <a:rPr lang="en-GB" sz="1100" dirty="0" err="1">
                <a:solidFill>
                  <a:schemeClr val="tx1"/>
                </a:solidFill>
              </a:rPr>
              <a:t>antwoorden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dirty="0" err="1">
                <a:solidFill>
                  <a:schemeClr val="tx1"/>
                </a:solidFill>
              </a:rPr>
              <a:t>neer</a:t>
            </a:r>
            <a:endParaRPr lang="en-NL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100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E176-2EA3-440C-96DE-A4974BE3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34" y="117145"/>
            <a:ext cx="8520600" cy="5727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6A964-ACCA-4063-9119-B3DC83A89B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fld>
            <a:endParaRPr lang="en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C1D90-3D82-4275-92B7-B0A471DA4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68" y="982689"/>
            <a:ext cx="6401693" cy="329611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57548-0A53-434C-88DA-4BB9F930ECB5}"/>
              </a:ext>
            </a:extLst>
          </p:cNvPr>
          <p:cNvSpPr/>
          <p:nvPr/>
        </p:nvSpPr>
        <p:spPr>
          <a:xfrm>
            <a:off x="6123355" y="1367142"/>
            <a:ext cx="2226323" cy="678425"/>
          </a:xfrm>
          <a:prstGeom prst="roundRect">
            <a:avLst/>
          </a:prstGeom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evaluate()</a:t>
            </a: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100" dirty="0">
                <a:solidFill>
                  <a:schemeClr val="tx1"/>
                </a:solidFill>
              </a:rPr>
              <a:t>check </a:t>
            </a:r>
            <a:r>
              <a:rPr lang="en-GB" sz="1100" dirty="0" err="1">
                <a:solidFill>
                  <a:schemeClr val="tx1"/>
                </a:solidFill>
              </a:rPr>
              <a:t>antwoord</a:t>
            </a:r>
            <a:r>
              <a:rPr lang="en-GB" sz="1100" dirty="0">
                <a:solidFill>
                  <a:schemeClr val="tx1"/>
                </a:solidFill>
              </a:rPr>
              <a:t> + </a:t>
            </a:r>
            <a:r>
              <a:rPr lang="en-GB" sz="1100" dirty="0" err="1">
                <a:solidFill>
                  <a:schemeClr val="tx1"/>
                </a:solidFill>
              </a:rPr>
              <a:t>naar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dirty="0" err="1">
                <a:solidFill>
                  <a:schemeClr val="tx1"/>
                </a:solidFill>
              </a:rPr>
              <a:t>volgende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dirty="0" err="1">
                <a:solidFill>
                  <a:schemeClr val="tx1"/>
                </a:solidFill>
              </a:rPr>
              <a:t>vraag</a:t>
            </a:r>
            <a:endParaRPr lang="en-NL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909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E176-2EA3-440C-96DE-A4974BE3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34" y="117145"/>
            <a:ext cx="8520600" cy="5727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6A964-ACCA-4063-9119-B3DC83A89B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fld>
            <a:endParaRPr lang="en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308D3B-56AB-4FD6-ADE9-B6776FDBD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67" y="1752485"/>
            <a:ext cx="8345065" cy="163852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3CF7E1-8E80-4764-9F49-02E4A6370F79}"/>
              </a:ext>
            </a:extLst>
          </p:cNvPr>
          <p:cNvSpPr/>
          <p:nvPr/>
        </p:nvSpPr>
        <p:spPr>
          <a:xfrm>
            <a:off x="6087957" y="1514401"/>
            <a:ext cx="2226323" cy="678425"/>
          </a:xfrm>
          <a:prstGeom prst="roundRect">
            <a:avLst/>
          </a:prstGeom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finishQuiz</a:t>
            </a:r>
            <a:r>
              <a:rPr lang="en-GB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39A72B-1F87-4BB0-BE00-8BA5DA69E5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0147B8AA-2F31-41AE-9FF5-552A38079AAD}"/>
              </a:ext>
            </a:extLst>
          </p:cNvPr>
          <p:cNvSpPr txBox="1">
            <a:spLocks/>
          </p:cNvSpPr>
          <p:nvPr/>
        </p:nvSpPr>
        <p:spPr>
          <a:xfrm>
            <a:off x="8117624" y="4652850"/>
            <a:ext cx="354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fld id="{00000000-1234-1234-1234-123412341234}" type="slidenum">
              <a:rPr lang="en" smtClean="0"/>
              <a:pPr algn="l"/>
              <a:t>2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3B369A-644B-4B0F-A015-C6952E0D95AC}"/>
              </a:ext>
            </a:extLst>
          </p:cNvPr>
          <p:cNvSpPr txBox="1">
            <a:spLocks/>
          </p:cNvSpPr>
          <p:nvPr/>
        </p:nvSpPr>
        <p:spPr>
          <a:xfrm>
            <a:off x="490250" y="494752"/>
            <a:ext cx="6367800" cy="4090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Aanwezigheid</a:t>
            </a: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geef</a:t>
            </a: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een</a:t>
            </a: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thumbsup</a:t>
            </a: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in het </a:t>
            </a:r>
            <a:r>
              <a:rPr lang="en-GB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chatkanaal</a:t>
            </a: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van meeting</a:t>
            </a:r>
            <a:endParaRPr lang="en-NL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284D6D9-DE0E-49AC-A942-B63C53503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408" y="214715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59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E176-2EA3-440C-96DE-A4974BE3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4877"/>
            <a:ext cx="8520600" cy="5727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Start code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86711-DCE3-4729-BE7B-341A8CE68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271" y="535490"/>
            <a:ext cx="8709458" cy="572701"/>
          </a:xfrm>
        </p:spPr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code: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://github.com/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MediacollegeAmsterdam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/F1M2BO-Quiz-Javascript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6A964-ACCA-4063-9119-B3DC83A89B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fld>
            <a:endParaRPr lang="en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D76E8-3392-48D9-8B5D-0C52EC152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337" y="1048406"/>
            <a:ext cx="5981946" cy="543498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D3BCFB8-E41F-4AD1-892A-0F1B32248A05}"/>
              </a:ext>
            </a:extLst>
          </p:cNvPr>
          <p:cNvSpPr/>
          <p:nvPr/>
        </p:nvSpPr>
        <p:spPr>
          <a:xfrm>
            <a:off x="1191670" y="2658348"/>
            <a:ext cx="2513126" cy="572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index1.html </a:t>
            </a:r>
            <a:r>
              <a:rPr lang="en-GB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geen</a:t>
            </a:r>
            <a:r>
              <a:rPr lang="en-GB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CSS</a:t>
            </a:r>
            <a:endParaRPr lang="en-NL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55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8016B3-AA3E-47DB-A1C6-053D0AD430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BD5118-9FD4-4B0D-8143-79E1D2D1C7CC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stap 1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09EB9ED-152A-4E07-8AAF-7469F1C51F88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3275562" cy="3416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Download of clone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https://github.com/MediacollegeAmsterdam/F1M2BO-Quiz-Javascript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73B5571-91DD-4E12-983C-1A86C389E07D}"/>
              </a:ext>
            </a:extLst>
          </p:cNvPr>
          <p:cNvSpPr txBox="1">
            <a:spLocks/>
          </p:cNvSpPr>
          <p:nvPr/>
        </p:nvSpPr>
        <p:spPr>
          <a:xfrm>
            <a:off x="8117624" y="4652850"/>
            <a:ext cx="354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fld id="{00000000-1234-1234-1234-123412341234}" type="slidenum">
              <a:rPr lang="en" smtClean="0">
                <a:latin typeface="Courier New" panose="02070309020205020404" pitchFamily="49" charset="0"/>
                <a:cs typeface="Courier New" panose="02070309020205020404" pitchFamily="49" charset="0"/>
              </a:rPr>
              <a:pPr algn="l"/>
              <a:t>21</a:t>
            </a:fld>
            <a:endParaRPr lang="en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B43E5A-370A-4E83-901E-7FFD05CF0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122" y="731375"/>
            <a:ext cx="3419952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49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8016B3-AA3E-47DB-A1C6-053D0AD430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BD5118-9FD4-4B0D-8143-79E1D2D1C7CC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stap 2  Code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Inleveren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gebruiken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onderdeel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van de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Beroepsopdracht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09EB9ED-152A-4E07-8AAF-7469F1C51F88}"/>
              </a:ext>
            </a:extLst>
          </p:cNvPr>
          <p:cNvSpPr txBox="1">
            <a:spLocks/>
          </p:cNvSpPr>
          <p:nvPr/>
        </p:nvSpPr>
        <p:spPr>
          <a:xfrm>
            <a:off x="311700" y="818866"/>
            <a:ext cx="4956336" cy="375000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Toepassen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van de quiz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jouw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Museum Online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Beroepsopdracht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Maak eigen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quizvragen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eigen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afbeelding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Wijzig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het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eindscherm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(site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bezoeker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winnen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Wijzig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kleurstelling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van het CSS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jouw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eigen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kleurenpalet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Breid de code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zodat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quiz2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automatisch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gestart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quiz1, of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gebruiker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kiezen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quiz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73B5571-91DD-4E12-983C-1A86C389E07D}"/>
              </a:ext>
            </a:extLst>
          </p:cNvPr>
          <p:cNvSpPr txBox="1">
            <a:spLocks/>
          </p:cNvSpPr>
          <p:nvPr/>
        </p:nvSpPr>
        <p:spPr>
          <a:xfrm>
            <a:off x="8117624" y="4652850"/>
            <a:ext cx="354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22C6E0-C754-4A90-B07A-E548ADAC4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98" y="3829265"/>
            <a:ext cx="3400900" cy="99073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6DC8188-F9E9-41B8-95B4-4DB4D8E20468}"/>
              </a:ext>
            </a:extLst>
          </p:cNvPr>
          <p:cNvSpPr/>
          <p:nvPr/>
        </p:nvSpPr>
        <p:spPr>
          <a:xfrm rot="213946">
            <a:off x="3521915" y="4393291"/>
            <a:ext cx="2218157" cy="331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46527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llamas&#10;&#10;Description automatically generated">
            <a:extLst>
              <a:ext uri="{FF2B5EF4-FFF2-40B4-BE49-F238E27FC236}">
                <a16:creationId xmlns:a16="http://schemas.microsoft.com/office/drawing/2014/main" id="{B02D999E-CD57-417E-B3E7-3BDE01DC8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7050"/>
            <a:ext cx="8229600" cy="40705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82A055-3233-49B3-B759-66EEF0C8F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757B04-E123-48BA-89F9-2DAF1D4551C3}"/>
              </a:ext>
            </a:extLst>
          </p:cNvPr>
          <p:cNvSpPr txBox="1">
            <a:spLocks/>
          </p:cNvSpPr>
          <p:nvPr/>
        </p:nvSpPr>
        <p:spPr>
          <a:xfrm>
            <a:off x="226208" y="97050"/>
            <a:ext cx="879495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Nu </a:t>
            </a:r>
            <a:br>
              <a:rPr lang="en-GB" sz="6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jij</a:t>
            </a:r>
            <a:br>
              <a:rPr lang="en-GB" sz="6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Clone Git</a:t>
            </a:r>
            <a:br>
              <a:rPr lang="en-GB" sz="6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Maak demo </a:t>
            </a:r>
            <a:r>
              <a:rPr lang="en-GB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werkend</a:t>
            </a:r>
            <a:endParaRPr lang="en-NL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DFFCFD2-722F-4244-832E-0BF34847F3CA}"/>
              </a:ext>
            </a:extLst>
          </p:cNvPr>
          <p:cNvSpPr txBox="1">
            <a:spLocks/>
          </p:cNvSpPr>
          <p:nvPr/>
        </p:nvSpPr>
        <p:spPr>
          <a:xfrm>
            <a:off x="8117624" y="4652850"/>
            <a:ext cx="354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fld id="{00000000-1234-1234-1234-123412341234}" type="slidenum">
              <a:rPr lang="en" smtClean="0"/>
              <a:pPr algn="l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6380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grass, mammal, outdoor, llama&#10;&#10;Description automatically generated">
            <a:extLst>
              <a:ext uri="{FF2B5EF4-FFF2-40B4-BE49-F238E27FC236}">
                <a16:creationId xmlns:a16="http://schemas.microsoft.com/office/drawing/2014/main" id="{3EE82BB2-86DD-4E6D-9FCF-9DF570FC7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9618" y="0"/>
            <a:ext cx="7715250" cy="51435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939B4C-4AE0-4E4E-B599-F3BECD97BC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7518430A-B4C0-423E-A9D4-0A2B1F855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631" y="0"/>
            <a:ext cx="4924628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62F79D-A90A-4BA2-879E-83502ED20D52}"/>
              </a:ext>
            </a:extLst>
          </p:cNvPr>
          <p:cNvSpPr txBox="1"/>
          <p:nvPr/>
        </p:nvSpPr>
        <p:spPr>
          <a:xfrm>
            <a:off x="2925640" y="3146628"/>
            <a:ext cx="2637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</a:t>
            </a: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nks </a:t>
            </a:r>
            <a:r>
              <a:rPr lang="en-GB" sz="48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</a:t>
            </a: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ks!</a:t>
            </a:r>
            <a:endParaRPr lang="en-NL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7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9B7248-4C9B-4E8C-8334-34D9FAF1F5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Google Shape;68;p15">
            <a:extLst>
              <a:ext uri="{FF2B5EF4-FFF2-40B4-BE49-F238E27FC236}">
                <a16:creationId xmlns:a16="http://schemas.microsoft.com/office/drawing/2014/main" id="{24206E50-934D-41A9-83AC-3F76BC0E05EE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Vorige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les...</a:t>
            </a:r>
          </a:p>
        </p:txBody>
      </p:sp>
      <p:sp>
        <p:nvSpPr>
          <p:cNvPr id="4" name="Google Shape;69;p15">
            <a:extLst>
              <a:ext uri="{FF2B5EF4-FFF2-40B4-BE49-F238E27FC236}">
                <a16:creationId xmlns:a16="http://schemas.microsoft.com/office/drawing/2014/main" id="{8C382B7E-6F5D-4DD5-BD88-57154C430838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buSzPts val="1800"/>
              <a:buFont typeface="Arial"/>
              <a:buChar char="●"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webXR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342900">
              <a:buSzPts val="1800"/>
              <a:buFont typeface="Arial"/>
              <a:buChar char="●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XR Library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toepassen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03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9B7248-4C9B-4E8C-8334-34D9FAF1F5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Google Shape;68;p15">
            <a:extLst>
              <a:ext uri="{FF2B5EF4-FFF2-40B4-BE49-F238E27FC236}">
                <a16:creationId xmlns:a16="http://schemas.microsoft.com/office/drawing/2014/main" id="{24206E50-934D-41A9-83AC-3F76BC0E05EE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les...</a:t>
            </a:r>
          </a:p>
        </p:txBody>
      </p:sp>
      <p:sp>
        <p:nvSpPr>
          <p:cNvPr id="4" name="Google Shape;69;p15">
            <a:extLst>
              <a:ext uri="{FF2B5EF4-FFF2-40B4-BE49-F238E27FC236}">
                <a16:creationId xmlns:a16="http://schemas.microsoft.com/office/drawing/2014/main" id="{8C382B7E-6F5D-4DD5-BD88-57154C430838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buSzPts val="1800"/>
              <a:buFont typeface="Arial"/>
              <a:buChar char="●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342900">
              <a:buSzPts val="1800"/>
              <a:buFont typeface="Arial"/>
              <a:buChar char="●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loop</a:t>
            </a:r>
          </a:p>
          <a:p>
            <a:pPr marL="457200" indent="-342900">
              <a:buSzPts val="1800"/>
              <a:buFont typeface="Arial"/>
              <a:buChar char="●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Met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CSS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dynamisch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aanpassen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342900">
              <a:buSzPts val="1800"/>
              <a:buFont typeface="Arial"/>
              <a:buChar char="●"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Appendchild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342900">
              <a:buSzPts val="1800"/>
              <a:buFont typeface="Arial"/>
              <a:buChar char="●"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Kennis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vorige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lessen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toepassen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317500">
              <a:buSzPts val="1400"/>
              <a:buFont typeface="Arial"/>
              <a:buChar char="○"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</a:p>
          <a:p>
            <a:pPr marL="914400" lvl="1" indent="-317500">
              <a:buSzPts val="1400"/>
              <a:buFont typeface="Arial"/>
              <a:buChar char="○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HTML element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914400" lvl="1" indent="-317500">
              <a:buSzPts val="1400"/>
              <a:buFont typeface="Arial"/>
              <a:buChar char="○"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Eventlistener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317500">
              <a:buSzPts val="1400"/>
              <a:buFont typeface="Arial"/>
              <a:buChar char="○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Output ‘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schrijven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186973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E176-2EA3-440C-96DE-A4974BE3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 met CSS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86711-DCE3-4729-BE7B-341A8CE68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98475"/>
            <a:ext cx="7492621" cy="488574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https://schw.hosts1.ma-cloud.nl/2020/quiz/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6A964-ACCA-4063-9119-B3DC83A89B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fld>
            <a:endParaRPr lang="en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34302-07B5-4A4F-BC68-858E6C797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379" y="1187049"/>
            <a:ext cx="7492621" cy="395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5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E176-2EA3-440C-96DE-A4974BE3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CSS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86711-DCE3-4729-BE7B-341A8CE68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182" y="698475"/>
            <a:ext cx="8754643" cy="488574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https://schw.hosts1.ma-cloud.nl/2020/quiz/index1.html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6A964-ACCA-4063-9119-B3DC83A89B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fld>
            <a:endParaRPr lang="en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B906D2-4857-4C72-80F4-3BCC176CB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779" y="1187049"/>
            <a:ext cx="7373379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0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E176-2EA3-440C-96DE-A4974BE3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5034"/>
            <a:ext cx="8520600" cy="572700"/>
          </a:xfrm>
        </p:spPr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Structuur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quiz object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6A964-ACCA-4063-9119-B3DC83A89B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fld>
            <a:endParaRPr lang="en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E7DDE2-20E5-4C05-89F9-80C99D24A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482" y="656210"/>
            <a:ext cx="4710676" cy="4400607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1323D649-48E3-487E-A302-64709AF13F40}"/>
              </a:ext>
            </a:extLst>
          </p:cNvPr>
          <p:cNvSpPr/>
          <p:nvPr/>
        </p:nvSpPr>
        <p:spPr>
          <a:xfrm>
            <a:off x="2322881" y="2990605"/>
            <a:ext cx="2082472" cy="1114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 choice </a:t>
            </a:r>
            <a:r>
              <a:rPr lang="en-GB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vragen</a:t>
            </a:r>
            <a:endParaRPr lang="en-NL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67B57AB-DECF-44B3-9692-14F44F4BD6D2}"/>
              </a:ext>
            </a:extLst>
          </p:cNvPr>
          <p:cNvSpPr/>
          <p:nvPr/>
        </p:nvSpPr>
        <p:spPr>
          <a:xfrm>
            <a:off x="2417751" y="1508883"/>
            <a:ext cx="2082472" cy="1114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 URI</a:t>
            </a:r>
            <a:endParaRPr lang="en-NL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F50D96-4EA1-4578-B2D8-313732D95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5" y="784406"/>
            <a:ext cx="3844896" cy="31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0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37500C-8DCF-41A4-B8CA-7FFD83321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727" y="0"/>
            <a:ext cx="4934273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4DE176-2EA3-440C-96DE-A4974BE3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5034"/>
            <a:ext cx="3599572" cy="572700"/>
          </a:xfrm>
        </p:spPr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Structuur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quiz object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6A964-ACCA-4063-9119-B3DC83A89B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fld>
            <a:endParaRPr lang="en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323D649-48E3-487E-A302-64709AF13F40}"/>
              </a:ext>
            </a:extLst>
          </p:cNvPr>
          <p:cNvSpPr/>
          <p:nvPr/>
        </p:nvSpPr>
        <p:spPr>
          <a:xfrm>
            <a:off x="1038287" y="1869618"/>
            <a:ext cx="4476144" cy="1114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 choice </a:t>
            </a:r>
            <a:r>
              <a:rPr lang="en-GB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antwoord</a:t>
            </a:r>
            <a:br>
              <a:rPr lang="en-GB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meerdere</a:t>
            </a:r>
            <a:r>
              <a:rPr lang="en-GB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goede</a:t>
            </a:r>
            <a:r>
              <a:rPr lang="en-GB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antwoorden</a:t>
            </a:r>
            <a:r>
              <a:rPr lang="en-GB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mogelijk</a:t>
            </a:r>
            <a:endParaRPr lang="en-NL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67B57AB-DECF-44B3-9692-14F44F4BD6D2}"/>
              </a:ext>
            </a:extLst>
          </p:cNvPr>
          <p:cNvSpPr/>
          <p:nvPr/>
        </p:nvSpPr>
        <p:spPr>
          <a:xfrm rot="542215">
            <a:off x="3251082" y="598012"/>
            <a:ext cx="2082472" cy="1114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vraag</a:t>
            </a:r>
            <a:endParaRPr lang="en-NL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4F50BD-8558-41A9-B4E9-531D9CB00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39" y="1237404"/>
            <a:ext cx="3456255" cy="27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6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E176-2EA3-440C-96DE-A4974BE3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5034"/>
            <a:ext cx="8520600" cy="572700"/>
          </a:xfrm>
        </p:spPr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Structuur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HTML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86711-DCE3-4729-BE7B-341A8CE68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108" y="820728"/>
            <a:ext cx="3779547" cy="730916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 de head van de HTML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je hoe de libraries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geladen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worden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6A964-ACCA-4063-9119-B3DC83A89B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fld>
            <a:endParaRPr lang="en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8D9EF6-A7EE-4652-8C43-B79C502C6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046" y="671685"/>
            <a:ext cx="4744112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406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368</Words>
  <Application>Microsoft Office PowerPoint</Application>
  <PresentationFormat>On-screen Show (16:9)</PresentationFormat>
  <Paragraphs>95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Courier New</vt:lpstr>
      <vt:lpstr>Simple Light</vt:lpstr>
      <vt:lpstr>PowerPoint Presentation</vt:lpstr>
      <vt:lpstr>PowerPoint Presentation</vt:lpstr>
      <vt:lpstr>PowerPoint Presentation</vt:lpstr>
      <vt:lpstr>PowerPoint Presentation</vt:lpstr>
      <vt:lpstr>Demo met CSS</vt:lpstr>
      <vt:lpstr>Demo zonder CSS</vt:lpstr>
      <vt:lpstr>Structuur quiz object</vt:lpstr>
      <vt:lpstr>Structuur quiz object</vt:lpstr>
      <vt:lpstr>Structuur HTML</vt:lpstr>
      <vt:lpstr>Structuur JS</vt:lpstr>
      <vt:lpstr>Structuur JS</vt:lpstr>
      <vt:lpstr>JS binden HTML elements + declaraties</vt:lpstr>
      <vt:lpstr>JS</vt:lpstr>
      <vt:lpstr>JS</vt:lpstr>
      <vt:lpstr>JS</vt:lpstr>
      <vt:lpstr>JS</vt:lpstr>
      <vt:lpstr>JS</vt:lpstr>
      <vt:lpstr>JS</vt:lpstr>
      <vt:lpstr>JS</vt:lpstr>
      <vt:lpstr>Start code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Arrays 1 FRO_JS 9A</dc:title>
  <dc:creator>Ed Schenk</dc:creator>
  <cp:lastModifiedBy>Ed Schenk</cp:lastModifiedBy>
  <cp:revision>3</cp:revision>
  <dcterms:modified xsi:type="dcterms:W3CDTF">2020-12-17T08:53:21Z</dcterms:modified>
</cp:coreProperties>
</file>