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5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25F4-E04B-A940-8305-BD5AD174E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5FB7-3FAF-43EF-A2B0-9D04E73FB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7288-B47C-840D-BE3E-3B1DE51F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6D5D-0008-D7E2-BB89-B2F16F26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16F2-FC7B-3AFD-48D5-DC98B1A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D197-7BAD-50F0-408A-C13C9826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B0C49-E83A-CE83-ECE8-9ED962AE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06CA-3EF3-448B-CBF4-5778EC4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4947-B1F5-C9C3-E61A-79BF748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3645-8CD0-FE95-F642-41D685A8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6074-C0E5-E282-1C9B-EF3303D47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9CF08-3AF3-8865-D5E5-10FEA578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9750-F9F8-5786-56E0-7F36C4B5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2247-D5A2-7496-D8A7-4DBFC7C0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0EC4-EBA6-203B-B923-D0C216B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CAD5-F90E-C7C7-D5DC-455C76B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EA50-B909-010F-C2FF-58128232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C2BC-6F80-1909-BF63-499394D8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FCC0-31DE-239B-8AC8-AEFB1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40AF-7A3B-C77B-B0EE-EF9D064E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3089-F6DD-5F83-B57D-2A1FCB2E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E5BE-B0E1-EF53-9DBA-FB5B1F79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7540-9496-C7E4-F4C9-7936A17B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8169-C8CA-A533-7353-10E72208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4B66-FDD9-1CB7-1403-DA0D6664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FEF1-C9D7-9176-FA68-3F5E7C49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01D4-65A5-6962-EBB9-B30BAC52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8EC35-6796-A2EC-CEE3-D26CC287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6141-DA79-4B19-8220-21E3FA65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9D77-B129-8AF7-CE90-9D49486C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E6B3-FB3C-7722-E61B-1178D023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DFB2-BB21-1A27-D495-AE68D0F8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AA79-5AFA-C873-2702-0EBCD9F6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EC834-575A-791E-4A68-2DA8D043A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654E7-0FA6-0E27-E8D3-767550E47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D857B-7A98-F16C-F927-835615537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AD75B-2AD9-B092-F8B1-0BF0A75D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A4E2-BC37-3837-2594-3294A1D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D3FA4-E2F2-B3AC-0C3D-F947CA6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FC0-6FE0-C77E-0A94-E9A859C9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114CF-3D47-4A56-07F0-9F3CED28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91C2-F34E-D021-2249-2AEFC9A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F0E70-D087-CB7C-30B3-F3CF4B66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1C32-1F69-4CA7-AF15-96D767D3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C1861-C1CE-5052-47E6-6AC7B432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0B772-2C90-90BF-0ECF-D12942E8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AD95-54B5-2817-C1AE-E20C9868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0AB1-6931-570D-B0E0-DC32CB78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075-4FE3-DE5B-9B39-C8C9BA64C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CD43C-A5F9-3D84-C7B9-4C1C806E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63F5-1154-00F0-2EF1-13BAACDC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E850-AD10-490D-6E1B-B7432EE6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8724-3275-C167-318F-7A8FB3A0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455C6-4290-5686-ED29-A3981C679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730B7-2910-2DB2-982D-CEA9E611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969C-C0B5-F62D-A0EE-901A37DC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B8E35-6BE0-1C16-610C-BC27E632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7140-DA27-A3BB-60B8-DD92B8D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3B874-D257-5C64-CE69-28AF38D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2C29-28D0-88F2-12B6-F0A987E0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12E1-6358-51F2-C0B3-51A2E8FE1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2C7E2-7324-1048-8AC1-B092FADB3F5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BCAE-E9F4-5C38-DAF2-41AFF686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0663-1199-C5E4-B478-04A70DF0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3E0C3-99A3-5941-B225-DAFAE5C6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81E-E79C-AC29-6F8B-9F270C813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Fund Performance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DBCA0-8A7E-D62C-6A6F-2EE1A3D2D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F1E7-4E76-4B8D-C7C9-BF1CE1B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Fund outperforms managed funds and benchmark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0CA1-7A9A-82A3-E04F-D94EB00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49AF09-66D1-B75F-ADC6-6DD0609F8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DEA93-1EFE-B0E0-A691-77BD8E6A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825625"/>
            <a:ext cx="5648324" cy="4711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7C527-7029-238F-6C81-15D0F3E4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8" y="1690688"/>
            <a:ext cx="5648325" cy="47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C316-9DBB-D5C3-476A-B8DB19F4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Fund is more 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54D5-A663-628A-CF2A-06DC587E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8611C-D9B6-576B-4C2A-DA7624B0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887" y="2377741"/>
            <a:ext cx="7043737" cy="4345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FB789-7141-3E54-2F1F-CF53D24D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2377741"/>
            <a:ext cx="521666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5D53-24BF-5D79-3DA5-1F82D55D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more severe downfalls better overall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EC5F-5C0C-0ED1-9E90-C62AD6DE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26962-9144-AABF-AC59-B7A9FFCF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690688"/>
            <a:ext cx="5970199" cy="49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AI Fund Performance Review</vt:lpstr>
      <vt:lpstr>AI Fund outperforms managed funds and benchmark fund</vt:lpstr>
      <vt:lpstr>AI Fund is more volatile</vt:lpstr>
      <vt:lpstr>Despite more severe downfalls better overall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 Reinshagen</dc:creator>
  <cp:lastModifiedBy>Vincent  Reinshagen</cp:lastModifiedBy>
  <cp:revision>1</cp:revision>
  <dcterms:created xsi:type="dcterms:W3CDTF">2024-11-27T15:37:57Z</dcterms:created>
  <dcterms:modified xsi:type="dcterms:W3CDTF">2024-11-27T15:42:40Z</dcterms:modified>
</cp:coreProperties>
</file>