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5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4DEF-C34F-6908-E5E5-4584EC00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B8B9-5359-A7BB-517E-911E040A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3F19-431D-9227-1506-07C562DD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1BFB-D8FD-A16B-17F3-7E301D5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D3CE-C446-34D0-2F64-5CD820BF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EE9D-661E-5657-9E3E-C8834914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BE21F-1E1A-C9D4-CA2B-CEF7A416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FBC8-20E5-D5C7-EF08-9AE40279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641F-0E03-7BB4-62FC-A30F5740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5C60-CC65-689A-1474-4064529D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02F5D-363E-269B-EBDE-279F0912A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FC4B-239F-4D32-9FC6-22CED109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A2FD-D540-9440-6EE7-4859B066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98FC-CCAD-DF21-9683-86352CD1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053A-31A2-5FC5-DB66-3364BB7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B7B7-C88B-6FF9-091C-EDF9CC22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E729-D76C-57EF-5AA3-79E2DEBE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CEFF-6417-8E1D-8161-40C9A1EF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C29B-6B24-11B9-B900-DED2FE5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842C-5F50-E9F5-22F5-E9263754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20C6-974B-EA00-BE06-B5124151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63E0-8419-15F9-559B-9B2F1E07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00E2-83BE-DC3F-EAC4-68F3ED4A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3C93-C83A-582D-E077-FE55F75B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B1D1-BBCC-3B62-7FE6-13CE2F2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252-6622-4C5E-CDC0-1AE399BD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44AB-98B5-1410-10D9-FD03B185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625B-A1FC-6FD9-43C0-67F355BB0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8A9E3-2D68-D349-3832-9DCE522A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0EDC5-53AD-AA88-BD99-633B2755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ECB8-DEC8-78FF-4322-285C3E0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0A9D-06E7-A1C5-130F-55C96459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F275-5229-6CC3-289E-F84B69A6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06B43-C491-5609-CA09-556012F77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EA297-2FF5-8FBD-709D-31A3A8280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4521-82E5-8A6D-3BA5-1CBF34214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7E08D-DECC-F3CF-BCDD-CA817FA7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C1071-4E73-991B-9C6A-410C9F8C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C67E2-1DD1-DD4F-CE76-4689162D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F38D-E52C-4AC0-C42D-60D738CC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3105A-921E-B7CD-BFBF-9C628455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32221-020D-6EC0-9E3E-19419298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DBB6-9297-E9A2-62EA-A4A8B5D2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4EBFE-6B77-4FD2-D0E3-62BF27A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F736D-488E-996F-87CA-5E66D2B4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17A25-61AF-5368-1A08-6ECF1F3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E5A5-C056-F15D-3A69-ECD630FF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0D1A-07AE-D95B-C3A7-81A8C9AE9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A1295-B36B-16E4-430B-94060D2A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1D2F6-FCED-51DD-BA4B-44805406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E709-C298-7F86-1E9A-D9DEA69C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734E-E501-29F8-605C-71ACD1D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5B36-8B0B-E02B-ECF1-C961ED26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2B239-9326-DA85-34F7-832781CF8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BE41-B0C7-1E62-C146-A2E299817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0800-100D-61D8-DA03-79C48262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401F-1287-4ED6-F301-44C5DF9A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9305-D902-75D9-34A2-1A29EF30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867C0-E213-01FB-B333-01F74651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CFA9-DEDC-1129-794F-EB3109FC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98FC-B3ED-3CA1-B086-4531BBD5C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C96-7972-D743-B1E6-918E60503FA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F749-8B9D-CA5B-0D60-600E20741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8565-2434-A75C-99E7-80BB37AF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FDE23-07E7-D546-BC81-63B82E61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DCC9-E6D4-A0C2-13EB-3C0EA639D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Snake Oil Fund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9E588-F15A-FE53-6239-7A4C0646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6FE7-A25D-D7E7-610F-0F40534A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underperformance in recent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1313-9C8D-2D30-6319-F518DD8F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92DC0-A376-6720-5304-EB6E208F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0" y="2514599"/>
            <a:ext cx="5336005" cy="3291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606802-1B65-8123-1C59-5FF95422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5448"/>
            <a:ext cx="5336005" cy="32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94CD-7FB5-C046-659F-0A36B403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48727-4ED3-7B54-EDF9-A2C074B2CE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8108" y="1825624"/>
          <a:ext cx="8935784" cy="4351340"/>
        </p:xfrm>
        <a:graphic>
          <a:graphicData uri="http://schemas.openxmlformats.org/drawingml/2006/table">
            <a:tbl>
              <a:tblPr/>
              <a:tblGrid>
                <a:gridCol w="4467892">
                  <a:extLst>
                    <a:ext uri="{9D8B030D-6E8A-4147-A177-3AD203B41FA5}">
                      <a16:colId xmlns:a16="http://schemas.microsoft.com/office/drawing/2014/main" val="3536468796"/>
                    </a:ext>
                  </a:extLst>
                </a:gridCol>
                <a:gridCol w="4467892">
                  <a:extLst>
                    <a:ext uri="{9D8B030D-6E8A-4147-A177-3AD203B41FA5}">
                      <a16:colId xmlns:a16="http://schemas.microsoft.com/office/drawing/2014/main" val="3239721581"/>
                    </a:ext>
                  </a:extLst>
                </a:gridCol>
              </a:tblGrid>
              <a:tr h="310810">
                <a:tc gridSpan="2">
                  <a:txBody>
                    <a:bodyPr/>
                    <a:lstStyle/>
                    <a:p>
                      <a:r>
                        <a:rPr lang="en-US" sz="1500"/>
                        <a:t>Summary of Statistics from sfm</a:t>
                      </a:r>
                    </a:p>
                  </a:txBody>
                  <a:tcPr marL="77702" marR="77702" marT="38851" marB="38851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5328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Returns to BM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2786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Alpha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0.0006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5092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Beta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0.8789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92119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Beta+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0.8427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1138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Beta-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0.7612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9494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R-squared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0.9155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94396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Annualized Alpha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0.0071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8673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Correlation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0.9568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06489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Correlation p-value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0.0000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56394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Tracking Error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0.0498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091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Active Premium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-0.0061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10256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Information Ratio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-0.1233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788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Treynor Ratio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/>
                        <a:t>0.1240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0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6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Snake Oil Fund</vt:lpstr>
      <vt:lpstr>Relative underperformance in recent periods</vt:lpstr>
      <vt:lpstr>Summary of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 Reinshagen</dc:creator>
  <cp:lastModifiedBy>Vincent  Reinshagen</cp:lastModifiedBy>
  <cp:revision>1</cp:revision>
  <dcterms:created xsi:type="dcterms:W3CDTF">2024-11-27T18:17:02Z</dcterms:created>
  <dcterms:modified xsi:type="dcterms:W3CDTF">2024-11-27T18:21:29Z</dcterms:modified>
</cp:coreProperties>
</file>