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dk1">
                <a:tint val="88000"/>
                <a:shade val="58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BA08-45D8-BC5C-B00BE1A2207E}"/>
            </c:ext>
          </c:extLst>
        </c:ser>
        <c:ser>
          <c:idx val="1"/>
          <c:order val="1"/>
          <c:tx>
            <c:strRef>
              <c:f>Sheet2!$C$3:$C$5</c:f>
              <c:strCache>
                <c:ptCount val="1"/>
                <c:pt idx="0">
                  <c:v>Absent - HR</c:v>
                </c:pt>
              </c:strCache>
            </c:strRef>
          </c:tx>
          <c:spPr>
            <a:solidFill>
              <a:schemeClr val="dk1">
                <a:tint val="55000"/>
                <a:shade val="58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BA08-45D8-BC5C-B00BE1A2207E}"/>
            </c:ext>
          </c:extLst>
        </c:ser>
        <c:ser>
          <c:idx val="2"/>
          <c:order val="2"/>
          <c:tx>
            <c:strRef>
              <c:f>Sheet2!$D$3:$D$5</c:f>
              <c:strCache>
                <c:ptCount val="1"/>
                <c:pt idx="0">
                  <c:v>Absent - IT</c:v>
                </c:pt>
              </c:strCache>
            </c:strRef>
          </c:tx>
          <c:spPr>
            <a:solidFill>
              <a:schemeClr val="dk1">
                <a:tint val="78000"/>
                <a:shade val="58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BA08-45D8-BC5C-B00BE1A2207E}"/>
            </c:ext>
          </c:extLst>
        </c:ser>
        <c:ser>
          <c:idx val="3"/>
          <c:order val="3"/>
          <c:tx>
            <c:strRef>
              <c:f>Sheet2!$E$3:$E$5</c:f>
              <c:strCache>
                <c:ptCount val="1"/>
                <c:pt idx="0">
                  <c:v>Absent - Marketing</c:v>
                </c:pt>
              </c:strCache>
            </c:strRef>
          </c:tx>
          <c:spPr>
            <a:solidFill>
              <a:schemeClr val="dk1">
                <a:tint val="92000"/>
                <a:shade val="58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BA08-45D8-BC5C-B00BE1A2207E}"/>
            </c:ext>
          </c:extLst>
        </c:ser>
        <c:ser>
          <c:idx val="4"/>
          <c:order val="4"/>
          <c:tx>
            <c:strRef>
              <c:f>Sheet2!$G$3:$G$5</c:f>
              <c:strCache>
                <c:ptCount val="1"/>
                <c:pt idx="0">
                  <c:v>Early Leave - HR</c:v>
                </c:pt>
              </c:strCache>
            </c:strRef>
          </c:tx>
          <c:spPr>
            <a:solidFill>
              <a:schemeClr val="dk1">
                <a:tint val="70000"/>
                <a:shade val="58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BA08-45D8-BC5C-B00BE1A2207E}"/>
            </c:ext>
          </c:extLst>
        </c:ser>
        <c:ser>
          <c:idx val="5"/>
          <c:order val="5"/>
          <c:tx>
            <c:strRef>
              <c:f>Sheet2!$H$3:$H$5</c:f>
              <c:strCache>
                <c:ptCount val="1"/>
                <c:pt idx="0">
                  <c:v>Early Leave - IT</c:v>
                </c:pt>
              </c:strCache>
            </c:strRef>
          </c:tx>
          <c:spPr>
            <a:solidFill>
              <a:schemeClr val="dk1">
                <a:tint val="30000"/>
                <a:shade val="58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BA08-45D8-BC5C-B00BE1A2207E}"/>
            </c:ext>
          </c:extLst>
        </c:ser>
        <c:ser>
          <c:idx val="6"/>
          <c:order val="6"/>
          <c:tx>
            <c:strRef>
              <c:f>Sheet2!$I$3:$I$5</c:f>
              <c:strCache>
                <c:ptCount val="1"/>
                <c:pt idx="0">
                  <c:v>Early Leave - Marketing</c:v>
                </c:pt>
              </c:strCache>
            </c:strRef>
          </c:tx>
          <c:spPr>
            <a:solidFill>
              <a:schemeClr val="dk1">
                <a:tint val="88000"/>
                <a:shade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BA08-45D8-BC5C-B00BE1A2207E}"/>
            </c:ext>
          </c:extLst>
        </c:ser>
        <c:ser>
          <c:idx val="7"/>
          <c:order val="7"/>
          <c:tx>
            <c:strRef>
              <c:f>Sheet2!$J$3:$J$5</c:f>
              <c:strCache>
                <c:ptCount val="1"/>
                <c:pt idx="0">
                  <c:v>Early Leave - Sales</c:v>
                </c:pt>
              </c:strCache>
            </c:strRef>
          </c:tx>
          <c:spPr>
            <a:solidFill>
              <a:schemeClr val="dk1">
                <a:tint val="55000"/>
                <a:shade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BA08-45D8-BC5C-B00BE1A2207E}"/>
            </c:ext>
          </c:extLst>
        </c:ser>
        <c:ser>
          <c:idx val="8"/>
          <c:order val="8"/>
          <c:tx>
            <c:strRef>
              <c:f>Sheet2!$L$3:$L$5</c:f>
              <c:strCache>
                <c:ptCount val="1"/>
                <c:pt idx="0">
                  <c:v>Late - Finance</c:v>
                </c:pt>
              </c:strCache>
            </c:strRef>
          </c:tx>
          <c:spPr>
            <a:solidFill>
              <a:schemeClr val="dk1">
                <a:tint val="78000"/>
                <a:shade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BA08-45D8-BC5C-B00BE1A2207E}"/>
            </c:ext>
          </c:extLst>
        </c:ser>
        <c:ser>
          <c:idx val="9"/>
          <c:order val="9"/>
          <c:tx>
            <c:strRef>
              <c:f>Sheet2!$M$3:$M$5</c:f>
              <c:strCache>
                <c:ptCount val="1"/>
                <c:pt idx="0">
                  <c:v>Late - IT</c:v>
                </c:pt>
              </c:strCache>
            </c:strRef>
          </c:tx>
          <c:spPr>
            <a:solidFill>
              <a:schemeClr val="dk1">
                <a:tint val="92000"/>
                <a:shade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BA08-45D8-BC5C-B00BE1A2207E}"/>
            </c:ext>
          </c:extLst>
        </c:ser>
        <c:ser>
          <c:idx val="10"/>
          <c:order val="10"/>
          <c:tx>
            <c:strRef>
              <c:f>Sheet2!$N$3:$N$5</c:f>
              <c:strCache>
                <c:ptCount val="1"/>
                <c:pt idx="0">
                  <c:v>Late - Marketing</c:v>
                </c:pt>
              </c:strCache>
            </c:strRef>
          </c:tx>
          <c:spPr>
            <a:solidFill>
              <a:schemeClr val="dk1">
                <a:tint val="70000"/>
                <a:shade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BA08-45D8-BC5C-B00BE1A2207E}"/>
            </c:ext>
          </c:extLst>
        </c:ser>
        <c:ser>
          <c:idx val="11"/>
          <c:order val="11"/>
          <c:tx>
            <c:strRef>
              <c:f>Sheet2!$O$3:$O$5</c:f>
              <c:strCache>
                <c:ptCount val="1"/>
                <c:pt idx="0">
                  <c:v>Late - Sales</c:v>
                </c:pt>
              </c:strCache>
            </c:strRef>
          </c:tx>
          <c:spPr>
            <a:solidFill>
              <a:schemeClr val="dk1">
                <a:tint val="30000"/>
                <a:shade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BA08-45D8-BC5C-B00BE1A2207E}"/>
            </c:ext>
          </c:extLst>
        </c:ser>
        <c:ser>
          <c:idx val="12"/>
          <c:order val="12"/>
          <c:tx>
            <c:strRef>
              <c:f>Sheet2!$Q$3:$Q$5</c:f>
              <c:strCache>
                <c:ptCount val="1"/>
                <c:pt idx="0">
                  <c:v>Present - Finance</c:v>
                </c:pt>
              </c:strCache>
            </c:strRef>
          </c:tx>
          <c:spPr>
            <a:solidFill>
              <a:schemeClr val="dk1">
                <a:tint val="88000"/>
                <a:tint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BA08-45D8-BC5C-B00BE1A2207E}"/>
            </c:ext>
          </c:extLst>
        </c:ser>
        <c:ser>
          <c:idx val="13"/>
          <c:order val="13"/>
          <c:tx>
            <c:strRef>
              <c:f>Sheet2!$R$3:$R$5</c:f>
              <c:strCache>
                <c:ptCount val="1"/>
                <c:pt idx="0">
                  <c:v>Present - HR</c:v>
                </c:pt>
              </c:strCache>
            </c:strRef>
          </c:tx>
          <c:spPr>
            <a:solidFill>
              <a:schemeClr val="dk1">
                <a:tint val="55000"/>
                <a:tint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BA08-45D8-BC5C-B00BE1A2207E}"/>
            </c:ext>
          </c:extLst>
        </c:ser>
        <c:ser>
          <c:idx val="14"/>
          <c:order val="14"/>
          <c:tx>
            <c:strRef>
              <c:f>Sheet2!$S$3:$S$5</c:f>
              <c:strCache>
                <c:ptCount val="1"/>
                <c:pt idx="0">
                  <c:v>Present - IT</c:v>
                </c:pt>
              </c:strCache>
            </c:strRef>
          </c:tx>
          <c:spPr>
            <a:solidFill>
              <a:schemeClr val="dk1">
                <a:tint val="78000"/>
                <a:tint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BA08-45D8-BC5C-B00BE1A2207E}"/>
            </c:ext>
          </c:extLst>
        </c:ser>
        <c:ser>
          <c:idx val="15"/>
          <c:order val="15"/>
          <c:tx>
            <c:strRef>
              <c:f>Sheet2!$T$3:$T$5</c:f>
              <c:strCache>
                <c:ptCount val="1"/>
                <c:pt idx="0">
                  <c:v>Present - Marketing</c:v>
                </c:pt>
              </c:strCache>
            </c:strRef>
          </c:tx>
          <c:spPr>
            <a:solidFill>
              <a:schemeClr val="dk1">
                <a:tint val="92000"/>
                <a:tint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BA08-45D8-BC5C-B00BE1A2207E}"/>
            </c:ext>
          </c:extLst>
        </c:ser>
        <c:ser>
          <c:idx val="16"/>
          <c:order val="16"/>
          <c:tx>
            <c:strRef>
              <c:f>Sheet2!$U$3:$U$5</c:f>
              <c:strCache>
                <c:ptCount val="1"/>
                <c:pt idx="0">
                  <c:v>Present - Sales</c:v>
                </c:pt>
              </c:strCache>
            </c:strRef>
          </c:tx>
          <c:spPr>
            <a:solidFill>
              <a:schemeClr val="dk1">
                <a:tint val="70000"/>
                <a:tint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BA08-45D8-BC5C-B00BE1A2207E}"/>
            </c:ext>
          </c:extLst>
        </c:ser>
        <c:ser>
          <c:idx val="17"/>
          <c:order val="17"/>
          <c:tx>
            <c:strRef>
              <c:f>Sheet2!$W$3:$W$5</c:f>
              <c:strCache>
                <c:ptCount val="1"/>
                <c:pt idx="0">
                  <c:v>(blank) - (blank)</c:v>
                </c:pt>
              </c:strCache>
            </c:strRef>
          </c:tx>
          <c:spPr>
            <a:solidFill>
              <a:schemeClr val="dk1">
                <a:tint val="30000"/>
                <a:tint val="86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BA08-45D8-BC5C-B00BE1A2207E}"/>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38DBC-5E09-4D1B-986B-44F27874AF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D23C202-9E19-4FDD-AB54-EF19F4683783}">
      <dgm:prSet custT="1"/>
      <dgm:spPr/>
      <dgm:t>
        <a:bodyPr/>
        <a:lstStyle/>
        <a:p>
          <a:r>
            <a:rPr lang="en-US" sz="1800" b="0" i="0" dirty="0">
              <a:latin typeface="Times New Roman" panose="02020603050405020304" pitchFamily="18" charset="0"/>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dgm:t>
    </dgm:pt>
    <dgm:pt modelId="{17BE53B5-BC90-4150-8209-4031753B470F}" type="parTrans" cxnId="{09F6598A-9F2E-429F-AF3E-5CD398EB0CA9}">
      <dgm:prSet/>
      <dgm:spPr/>
      <dgm:t>
        <a:bodyPr/>
        <a:lstStyle/>
        <a:p>
          <a:endParaRPr lang="en-US"/>
        </a:p>
      </dgm:t>
    </dgm:pt>
    <dgm:pt modelId="{6F9D40E0-FF2E-4810-B514-9D47D9A178B6}" type="sibTrans" cxnId="{09F6598A-9F2E-429F-AF3E-5CD398EB0CA9}">
      <dgm:prSet/>
      <dgm:spPr/>
      <dgm:t>
        <a:bodyPr/>
        <a:lstStyle/>
        <a:p>
          <a:endParaRPr lang="en-US"/>
        </a:p>
      </dgm:t>
    </dgm:pt>
    <dgm:pt modelId="{B227AEFF-C504-4EB9-BACC-92767EA363DD}">
      <dgm:prSet custT="1"/>
      <dgm:spPr/>
      <dgm:t>
        <a:bodyPr/>
        <a:lstStyle/>
        <a:p>
          <a:r>
            <a:rPr lang="en-US" sz="1800" b="0" i="0" dirty="0">
              <a:latin typeface="Times New Roman" panose="02020603050405020304" pitchFamily="18" charset="0"/>
              <a:cs typeface="Times New Roman" panose="02020603050405020304" pitchFamily="18" charset="0"/>
            </a:rPr>
            <a:t>Project Overview</a:t>
          </a:r>
          <a:endParaRPr lang="en-US" sz="1800" dirty="0">
            <a:latin typeface="Times New Roman" panose="02020603050405020304" pitchFamily="18" charset="0"/>
            <a:cs typeface="Times New Roman" panose="02020603050405020304" pitchFamily="18" charset="0"/>
          </a:endParaRPr>
        </a:p>
      </dgm:t>
    </dgm:pt>
    <dgm:pt modelId="{F5114178-C911-4727-9D3F-D41C1B159BDA}" type="parTrans" cxnId="{6AACF45E-4EEE-4F79-A948-FFF7295D0AF3}">
      <dgm:prSet/>
      <dgm:spPr/>
      <dgm:t>
        <a:bodyPr/>
        <a:lstStyle/>
        <a:p>
          <a:endParaRPr lang="en-US"/>
        </a:p>
      </dgm:t>
    </dgm:pt>
    <dgm:pt modelId="{1721BFA4-5A25-4C79-91F7-D2A2B7B42401}" type="sibTrans" cxnId="{6AACF45E-4EEE-4F79-A948-FFF7295D0AF3}">
      <dgm:prSet/>
      <dgm:spPr/>
      <dgm:t>
        <a:bodyPr/>
        <a:lstStyle/>
        <a:p>
          <a:endParaRPr lang="en-US"/>
        </a:p>
      </dgm:t>
    </dgm:pt>
    <dgm:pt modelId="{A967AB27-38E7-4373-92D1-14BB11DA3927}">
      <dgm:prSet custT="1"/>
      <dgm:spPr/>
      <dgm:t>
        <a:bodyPr/>
        <a:lstStyle/>
        <a:p>
          <a:r>
            <a:rPr lang="en-US" sz="1800" b="0" i="0">
              <a:latin typeface="Times New Roman" panose="02020603050405020304" pitchFamily="18" charset="0"/>
              <a:cs typeface="Times New Roman" panose="02020603050405020304" pitchFamily="18" charset="0"/>
            </a:rPr>
            <a:t>End Users</a:t>
          </a:r>
          <a:endParaRPr lang="en-US" sz="1800">
            <a:latin typeface="Times New Roman" panose="02020603050405020304" pitchFamily="18" charset="0"/>
            <a:cs typeface="Times New Roman" panose="02020603050405020304" pitchFamily="18" charset="0"/>
          </a:endParaRPr>
        </a:p>
      </dgm:t>
    </dgm:pt>
    <dgm:pt modelId="{30DCC617-CAA5-4C92-AC6A-3C59D45BBE9E}" type="parTrans" cxnId="{BC52428E-D5BD-43F8-BA89-15D7A39A4DF4}">
      <dgm:prSet/>
      <dgm:spPr/>
      <dgm:t>
        <a:bodyPr/>
        <a:lstStyle/>
        <a:p>
          <a:endParaRPr lang="en-US"/>
        </a:p>
      </dgm:t>
    </dgm:pt>
    <dgm:pt modelId="{76BC5297-0B72-4AF6-8E00-0065E291361F}" type="sibTrans" cxnId="{BC52428E-D5BD-43F8-BA89-15D7A39A4DF4}">
      <dgm:prSet/>
      <dgm:spPr/>
      <dgm:t>
        <a:bodyPr/>
        <a:lstStyle/>
        <a:p>
          <a:endParaRPr lang="en-US"/>
        </a:p>
      </dgm:t>
    </dgm:pt>
    <dgm:pt modelId="{C28776AA-51C4-4BA7-BD54-E8F522D4E2A3}">
      <dgm:prSet custT="1"/>
      <dgm:spPr/>
      <dgm:t>
        <a:bodyPr/>
        <a:lstStyle/>
        <a:p>
          <a:r>
            <a:rPr lang="en-US" sz="1800" b="0" i="0">
              <a:latin typeface="Times New Roman" panose="02020603050405020304" pitchFamily="18" charset="0"/>
              <a:cs typeface="Times New Roman" panose="02020603050405020304" pitchFamily="18" charset="0"/>
            </a:rPr>
            <a:t>Our Solution and Proposition</a:t>
          </a:r>
          <a:endParaRPr lang="en-US" sz="1800">
            <a:latin typeface="Times New Roman" panose="02020603050405020304" pitchFamily="18" charset="0"/>
            <a:cs typeface="Times New Roman" panose="02020603050405020304" pitchFamily="18" charset="0"/>
          </a:endParaRPr>
        </a:p>
      </dgm:t>
    </dgm:pt>
    <dgm:pt modelId="{D8C437FE-3214-41C6-8A1E-53A2DA63E540}" type="parTrans" cxnId="{478170AA-91BF-4344-B13A-21CF0B7DA27A}">
      <dgm:prSet/>
      <dgm:spPr/>
      <dgm:t>
        <a:bodyPr/>
        <a:lstStyle/>
        <a:p>
          <a:endParaRPr lang="en-US"/>
        </a:p>
      </dgm:t>
    </dgm:pt>
    <dgm:pt modelId="{FF97FFE7-740E-4E9F-9157-A981D15A94C1}" type="sibTrans" cxnId="{478170AA-91BF-4344-B13A-21CF0B7DA27A}">
      <dgm:prSet/>
      <dgm:spPr/>
      <dgm:t>
        <a:bodyPr/>
        <a:lstStyle/>
        <a:p>
          <a:endParaRPr lang="en-US"/>
        </a:p>
      </dgm:t>
    </dgm:pt>
    <dgm:pt modelId="{4C2DAB47-D9D3-41FA-A229-2BD2310CBCBA}">
      <dgm:prSet custT="1"/>
      <dgm:spPr/>
      <dgm:t>
        <a:bodyPr/>
        <a:lstStyle/>
        <a:p>
          <a:r>
            <a:rPr lang="en-US" sz="1800">
              <a:latin typeface="Times New Roman" panose="02020603050405020304" pitchFamily="18" charset="0"/>
              <a:cs typeface="Times New Roman" panose="02020603050405020304" pitchFamily="18" charset="0"/>
            </a:rPr>
            <a:t>Dataset Description</a:t>
          </a:r>
        </a:p>
      </dgm:t>
    </dgm:pt>
    <dgm:pt modelId="{E874FC31-2DA4-481F-9D9D-5862897A7AA7}" type="parTrans" cxnId="{F3340B87-CC9D-4524-9312-411D7B89C457}">
      <dgm:prSet/>
      <dgm:spPr/>
      <dgm:t>
        <a:bodyPr/>
        <a:lstStyle/>
        <a:p>
          <a:endParaRPr lang="en-US"/>
        </a:p>
      </dgm:t>
    </dgm:pt>
    <dgm:pt modelId="{1A1D2BDD-E2E3-4B72-A4C5-129AE4410580}" type="sibTrans" cxnId="{F3340B87-CC9D-4524-9312-411D7B89C457}">
      <dgm:prSet/>
      <dgm:spPr/>
      <dgm:t>
        <a:bodyPr/>
        <a:lstStyle/>
        <a:p>
          <a:endParaRPr lang="en-US"/>
        </a:p>
      </dgm:t>
    </dgm:pt>
    <dgm:pt modelId="{D22AD78E-91CD-46CE-8404-7B99AB48AC1D}">
      <dgm:prSet custT="1"/>
      <dgm:spPr/>
      <dgm:t>
        <a:bodyPr/>
        <a:lstStyle/>
        <a:p>
          <a:r>
            <a:rPr lang="en-US" sz="1800" b="0" i="0">
              <a:latin typeface="Times New Roman" panose="02020603050405020304" pitchFamily="18" charset="0"/>
              <a:cs typeface="Times New Roman" panose="02020603050405020304" pitchFamily="18" charset="0"/>
            </a:rPr>
            <a:t>Modelling Approach</a:t>
          </a:r>
          <a:endParaRPr lang="en-US" sz="1800">
            <a:latin typeface="Times New Roman" panose="02020603050405020304" pitchFamily="18" charset="0"/>
            <a:cs typeface="Times New Roman" panose="02020603050405020304" pitchFamily="18" charset="0"/>
          </a:endParaRPr>
        </a:p>
      </dgm:t>
    </dgm:pt>
    <dgm:pt modelId="{0DA2BBA7-4A34-49FB-B425-67CFCED0B0A5}" type="parTrans" cxnId="{BC79CF5A-7822-45E2-AEFB-486338382BAE}">
      <dgm:prSet/>
      <dgm:spPr/>
      <dgm:t>
        <a:bodyPr/>
        <a:lstStyle/>
        <a:p>
          <a:endParaRPr lang="en-US"/>
        </a:p>
      </dgm:t>
    </dgm:pt>
    <dgm:pt modelId="{C61C3976-1355-4BC1-972E-2974B81A8468}" type="sibTrans" cxnId="{BC79CF5A-7822-45E2-AEFB-486338382BAE}">
      <dgm:prSet/>
      <dgm:spPr/>
      <dgm:t>
        <a:bodyPr/>
        <a:lstStyle/>
        <a:p>
          <a:endParaRPr lang="en-US"/>
        </a:p>
      </dgm:t>
    </dgm:pt>
    <dgm:pt modelId="{5C54C5A1-0DF6-4A1F-8616-018D127B96CB}">
      <dgm:prSet custT="1"/>
      <dgm:spPr/>
      <dgm:t>
        <a:bodyPr/>
        <a:lstStyle/>
        <a:p>
          <a:r>
            <a:rPr lang="en-US" sz="1800" b="0" i="0">
              <a:latin typeface="Times New Roman" panose="02020603050405020304" pitchFamily="18" charset="0"/>
              <a:cs typeface="Times New Roman" panose="02020603050405020304" pitchFamily="18" charset="0"/>
            </a:rPr>
            <a:t>Results and </a:t>
          </a:r>
          <a:r>
            <a:rPr lang="en-US" sz="1800">
              <a:latin typeface="Times New Roman" panose="02020603050405020304" pitchFamily="18" charset="0"/>
              <a:cs typeface="Times New Roman" panose="02020603050405020304" pitchFamily="18" charset="0"/>
            </a:rPr>
            <a:t>Discussion</a:t>
          </a:r>
        </a:p>
      </dgm:t>
    </dgm:pt>
    <dgm:pt modelId="{34134D09-D27A-4134-BC27-2DE15B2B1731}" type="parTrans" cxnId="{E3B47ACB-3C17-432A-8D52-ECF18B17C067}">
      <dgm:prSet/>
      <dgm:spPr/>
      <dgm:t>
        <a:bodyPr/>
        <a:lstStyle/>
        <a:p>
          <a:endParaRPr lang="en-US"/>
        </a:p>
      </dgm:t>
    </dgm:pt>
    <dgm:pt modelId="{8BEA9566-089F-46BC-9CF1-632FC044C2BA}" type="sibTrans" cxnId="{E3B47ACB-3C17-432A-8D52-ECF18B17C067}">
      <dgm:prSet/>
      <dgm:spPr/>
      <dgm:t>
        <a:bodyPr/>
        <a:lstStyle/>
        <a:p>
          <a:endParaRPr lang="en-US"/>
        </a:p>
      </dgm:t>
    </dgm:pt>
    <dgm:pt modelId="{5F8BF155-49E6-4BA7-9DCC-96E040C279C2}">
      <dgm:prSet custT="1"/>
      <dgm:spPr/>
      <dgm:t>
        <a:bodyPr/>
        <a:lstStyle/>
        <a:p>
          <a:r>
            <a:rPr lang="en-US" sz="1800" b="0" i="0">
              <a:latin typeface="Times New Roman" panose="02020603050405020304" pitchFamily="18" charset="0"/>
              <a:cs typeface="Times New Roman" panose="02020603050405020304" pitchFamily="18" charset="0"/>
            </a:rPr>
            <a:t>Conclusion</a:t>
          </a:r>
          <a:endParaRPr lang="en-US" sz="1800">
            <a:latin typeface="Times New Roman" panose="02020603050405020304" pitchFamily="18" charset="0"/>
            <a:cs typeface="Times New Roman" panose="02020603050405020304" pitchFamily="18" charset="0"/>
          </a:endParaRPr>
        </a:p>
      </dgm:t>
    </dgm:pt>
    <dgm:pt modelId="{9AFB8CD3-048D-46D3-85B5-C86A98C1F080}" type="parTrans" cxnId="{E018833C-5726-4DE3-8A09-06768A87511F}">
      <dgm:prSet/>
      <dgm:spPr/>
      <dgm:t>
        <a:bodyPr/>
        <a:lstStyle/>
        <a:p>
          <a:endParaRPr lang="en-US"/>
        </a:p>
      </dgm:t>
    </dgm:pt>
    <dgm:pt modelId="{6B38C98D-3C1E-4743-A61F-344AC92C1BEF}" type="sibTrans" cxnId="{E018833C-5726-4DE3-8A09-06768A87511F}">
      <dgm:prSet/>
      <dgm:spPr/>
      <dgm:t>
        <a:bodyPr/>
        <a:lstStyle/>
        <a:p>
          <a:endParaRPr lang="en-US"/>
        </a:p>
      </dgm:t>
    </dgm:pt>
    <dgm:pt modelId="{0F4E880E-7A8B-45F0-9B5D-310483CCFBE4}" type="pres">
      <dgm:prSet presAssocID="{14938DBC-5E09-4D1B-986B-44F27874AFB1}" presName="linear" presStyleCnt="0">
        <dgm:presLayoutVars>
          <dgm:animLvl val="lvl"/>
          <dgm:resizeHandles val="exact"/>
        </dgm:presLayoutVars>
      </dgm:prSet>
      <dgm:spPr/>
    </dgm:pt>
    <dgm:pt modelId="{B9FB9F3B-5A89-4122-8D1F-6DBAFDAA05A3}" type="pres">
      <dgm:prSet presAssocID="{3D23C202-9E19-4FDD-AB54-EF19F4683783}" presName="parentText" presStyleLbl="node1" presStyleIdx="0" presStyleCnt="8">
        <dgm:presLayoutVars>
          <dgm:chMax val="0"/>
          <dgm:bulletEnabled val="1"/>
        </dgm:presLayoutVars>
      </dgm:prSet>
      <dgm:spPr/>
    </dgm:pt>
    <dgm:pt modelId="{3F80CF15-630B-4F04-9E66-39137B70DDF5}" type="pres">
      <dgm:prSet presAssocID="{6F9D40E0-FF2E-4810-B514-9D47D9A178B6}" presName="spacer" presStyleCnt="0"/>
      <dgm:spPr/>
    </dgm:pt>
    <dgm:pt modelId="{B9A55D54-6108-48A0-A3E2-10C489AB2280}" type="pres">
      <dgm:prSet presAssocID="{B227AEFF-C504-4EB9-BACC-92767EA363DD}" presName="parentText" presStyleLbl="node1" presStyleIdx="1" presStyleCnt="8">
        <dgm:presLayoutVars>
          <dgm:chMax val="0"/>
          <dgm:bulletEnabled val="1"/>
        </dgm:presLayoutVars>
      </dgm:prSet>
      <dgm:spPr/>
    </dgm:pt>
    <dgm:pt modelId="{68C2E1C6-139B-46E6-808C-5F635609627E}" type="pres">
      <dgm:prSet presAssocID="{1721BFA4-5A25-4C79-91F7-D2A2B7B42401}" presName="spacer" presStyleCnt="0"/>
      <dgm:spPr/>
    </dgm:pt>
    <dgm:pt modelId="{7008EFB4-F3C6-47C7-B326-547D7B7DA229}" type="pres">
      <dgm:prSet presAssocID="{A967AB27-38E7-4373-92D1-14BB11DA3927}" presName="parentText" presStyleLbl="node1" presStyleIdx="2" presStyleCnt="8">
        <dgm:presLayoutVars>
          <dgm:chMax val="0"/>
          <dgm:bulletEnabled val="1"/>
        </dgm:presLayoutVars>
      </dgm:prSet>
      <dgm:spPr/>
    </dgm:pt>
    <dgm:pt modelId="{1C8E66C3-A931-49E0-A88D-964C5ED49EB8}" type="pres">
      <dgm:prSet presAssocID="{76BC5297-0B72-4AF6-8E00-0065E291361F}" presName="spacer" presStyleCnt="0"/>
      <dgm:spPr/>
    </dgm:pt>
    <dgm:pt modelId="{BF3A2AF7-1691-4388-94DF-70AF5F413850}" type="pres">
      <dgm:prSet presAssocID="{C28776AA-51C4-4BA7-BD54-E8F522D4E2A3}" presName="parentText" presStyleLbl="node1" presStyleIdx="3" presStyleCnt="8">
        <dgm:presLayoutVars>
          <dgm:chMax val="0"/>
          <dgm:bulletEnabled val="1"/>
        </dgm:presLayoutVars>
      </dgm:prSet>
      <dgm:spPr/>
    </dgm:pt>
    <dgm:pt modelId="{D7721EE1-96D8-410B-844C-D1A227D03E3E}" type="pres">
      <dgm:prSet presAssocID="{FF97FFE7-740E-4E9F-9157-A981D15A94C1}" presName="spacer" presStyleCnt="0"/>
      <dgm:spPr/>
    </dgm:pt>
    <dgm:pt modelId="{417E133E-130E-4C63-ABB4-9781A8A6BE73}" type="pres">
      <dgm:prSet presAssocID="{4C2DAB47-D9D3-41FA-A229-2BD2310CBCBA}" presName="parentText" presStyleLbl="node1" presStyleIdx="4" presStyleCnt="8">
        <dgm:presLayoutVars>
          <dgm:chMax val="0"/>
          <dgm:bulletEnabled val="1"/>
        </dgm:presLayoutVars>
      </dgm:prSet>
      <dgm:spPr/>
    </dgm:pt>
    <dgm:pt modelId="{9B4FDBE6-B792-48CE-B16F-CF390B5AC959}" type="pres">
      <dgm:prSet presAssocID="{1A1D2BDD-E2E3-4B72-A4C5-129AE4410580}" presName="spacer" presStyleCnt="0"/>
      <dgm:spPr/>
    </dgm:pt>
    <dgm:pt modelId="{AA67B9B3-184F-4B7A-ADA9-5249080659FB}" type="pres">
      <dgm:prSet presAssocID="{D22AD78E-91CD-46CE-8404-7B99AB48AC1D}" presName="parentText" presStyleLbl="node1" presStyleIdx="5" presStyleCnt="8">
        <dgm:presLayoutVars>
          <dgm:chMax val="0"/>
          <dgm:bulletEnabled val="1"/>
        </dgm:presLayoutVars>
      </dgm:prSet>
      <dgm:spPr/>
    </dgm:pt>
    <dgm:pt modelId="{6FEE8982-796E-4EFA-B89F-6BA122C949AB}" type="pres">
      <dgm:prSet presAssocID="{C61C3976-1355-4BC1-972E-2974B81A8468}" presName="spacer" presStyleCnt="0"/>
      <dgm:spPr/>
    </dgm:pt>
    <dgm:pt modelId="{0DA337AB-07C3-4A30-A028-9E87CFAB7DD0}" type="pres">
      <dgm:prSet presAssocID="{5C54C5A1-0DF6-4A1F-8616-018D127B96CB}" presName="parentText" presStyleLbl="node1" presStyleIdx="6" presStyleCnt="8">
        <dgm:presLayoutVars>
          <dgm:chMax val="0"/>
          <dgm:bulletEnabled val="1"/>
        </dgm:presLayoutVars>
      </dgm:prSet>
      <dgm:spPr/>
    </dgm:pt>
    <dgm:pt modelId="{86B39AD5-E85A-43A8-934F-DEC4812EB0A1}" type="pres">
      <dgm:prSet presAssocID="{8BEA9566-089F-46BC-9CF1-632FC044C2BA}" presName="spacer" presStyleCnt="0"/>
      <dgm:spPr/>
    </dgm:pt>
    <dgm:pt modelId="{9F83349F-9A90-4152-B013-796C6884A694}" type="pres">
      <dgm:prSet presAssocID="{5F8BF155-49E6-4BA7-9DCC-96E040C279C2}" presName="parentText" presStyleLbl="node1" presStyleIdx="7" presStyleCnt="8">
        <dgm:presLayoutVars>
          <dgm:chMax val="0"/>
          <dgm:bulletEnabled val="1"/>
        </dgm:presLayoutVars>
      </dgm:prSet>
      <dgm:spPr/>
    </dgm:pt>
  </dgm:ptLst>
  <dgm:cxnLst>
    <dgm:cxn modelId="{A41A1D08-BD67-4B98-B129-CD0F2B6EDDF4}" type="presOf" srcId="{D22AD78E-91CD-46CE-8404-7B99AB48AC1D}" destId="{AA67B9B3-184F-4B7A-ADA9-5249080659FB}" srcOrd="0" destOrd="0" presId="urn:microsoft.com/office/officeart/2005/8/layout/vList2"/>
    <dgm:cxn modelId="{57BC3511-0DAD-49CA-8B38-5C57F9690D00}" type="presOf" srcId="{A967AB27-38E7-4373-92D1-14BB11DA3927}" destId="{7008EFB4-F3C6-47C7-B326-547D7B7DA229}" srcOrd="0" destOrd="0" presId="urn:microsoft.com/office/officeart/2005/8/layout/vList2"/>
    <dgm:cxn modelId="{2DB6B62B-F9E8-4F15-A690-852C9CAE2B4C}" type="presOf" srcId="{4C2DAB47-D9D3-41FA-A229-2BD2310CBCBA}" destId="{417E133E-130E-4C63-ABB4-9781A8A6BE73}" srcOrd="0" destOrd="0" presId="urn:microsoft.com/office/officeart/2005/8/layout/vList2"/>
    <dgm:cxn modelId="{E018833C-5726-4DE3-8A09-06768A87511F}" srcId="{14938DBC-5E09-4D1B-986B-44F27874AFB1}" destId="{5F8BF155-49E6-4BA7-9DCC-96E040C279C2}" srcOrd="7" destOrd="0" parTransId="{9AFB8CD3-048D-46D3-85B5-C86A98C1F080}" sibTransId="{6B38C98D-3C1E-4743-A61F-344AC92C1BEF}"/>
    <dgm:cxn modelId="{6AACF45E-4EEE-4F79-A948-FFF7295D0AF3}" srcId="{14938DBC-5E09-4D1B-986B-44F27874AFB1}" destId="{B227AEFF-C504-4EB9-BACC-92767EA363DD}" srcOrd="1" destOrd="0" parTransId="{F5114178-C911-4727-9D3F-D41C1B159BDA}" sibTransId="{1721BFA4-5A25-4C79-91F7-D2A2B7B42401}"/>
    <dgm:cxn modelId="{886F936C-52DE-455B-9EB7-9616714FE1B9}" type="presOf" srcId="{C28776AA-51C4-4BA7-BD54-E8F522D4E2A3}" destId="{BF3A2AF7-1691-4388-94DF-70AF5F413850}" srcOrd="0" destOrd="0" presId="urn:microsoft.com/office/officeart/2005/8/layout/vList2"/>
    <dgm:cxn modelId="{C1A67257-2AAF-4740-9456-97C863A2D395}" type="presOf" srcId="{5C54C5A1-0DF6-4A1F-8616-018D127B96CB}" destId="{0DA337AB-07C3-4A30-A028-9E87CFAB7DD0}" srcOrd="0" destOrd="0" presId="urn:microsoft.com/office/officeart/2005/8/layout/vList2"/>
    <dgm:cxn modelId="{A11C7D5A-B2A0-46BC-9327-C910A1D1CCA3}" type="presOf" srcId="{5F8BF155-49E6-4BA7-9DCC-96E040C279C2}" destId="{9F83349F-9A90-4152-B013-796C6884A694}" srcOrd="0" destOrd="0" presId="urn:microsoft.com/office/officeart/2005/8/layout/vList2"/>
    <dgm:cxn modelId="{BC79CF5A-7822-45E2-AEFB-486338382BAE}" srcId="{14938DBC-5E09-4D1B-986B-44F27874AFB1}" destId="{D22AD78E-91CD-46CE-8404-7B99AB48AC1D}" srcOrd="5" destOrd="0" parTransId="{0DA2BBA7-4A34-49FB-B425-67CFCED0B0A5}" sibTransId="{C61C3976-1355-4BC1-972E-2974B81A8468}"/>
    <dgm:cxn modelId="{F3340B87-CC9D-4524-9312-411D7B89C457}" srcId="{14938DBC-5E09-4D1B-986B-44F27874AFB1}" destId="{4C2DAB47-D9D3-41FA-A229-2BD2310CBCBA}" srcOrd="4" destOrd="0" parTransId="{E874FC31-2DA4-481F-9D9D-5862897A7AA7}" sibTransId="{1A1D2BDD-E2E3-4B72-A4C5-129AE4410580}"/>
    <dgm:cxn modelId="{09F6598A-9F2E-429F-AF3E-5CD398EB0CA9}" srcId="{14938DBC-5E09-4D1B-986B-44F27874AFB1}" destId="{3D23C202-9E19-4FDD-AB54-EF19F4683783}" srcOrd="0" destOrd="0" parTransId="{17BE53B5-BC90-4150-8209-4031753B470F}" sibTransId="{6F9D40E0-FF2E-4810-B514-9D47D9A178B6}"/>
    <dgm:cxn modelId="{BC52428E-D5BD-43F8-BA89-15D7A39A4DF4}" srcId="{14938DBC-5E09-4D1B-986B-44F27874AFB1}" destId="{A967AB27-38E7-4373-92D1-14BB11DA3927}" srcOrd="2" destOrd="0" parTransId="{30DCC617-CAA5-4C92-AC6A-3C59D45BBE9E}" sibTransId="{76BC5297-0B72-4AF6-8E00-0065E291361F}"/>
    <dgm:cxn modelId="{8772EC9A-B2A4-4076-B302-6AAD71A89E22}" type="presOf" srcId="{14938DBC-5E09-4D1B-986B-44F27874AFB1}" destId="{0F4E880E-7A8B-45F0-9B5D-310483CCFBE4}" srcOrd="0" destOrd="0" presId="urn:microsoft.com/office/officeart/2005/8/layout/vList2"/>
    <dgm:cxn modelId="{478170AA-91BF-4344-B13A-21CF0B7DA27A}" srcId="{14938DBC-5E09-4D1B-986B-44F27874AFB1}" destId="{C28776AA-51C4-4BA7-BD54-E8F522D4E2A3}" srcOrd="3" destOrd="0" parTransId="{D8C437FE-3214-41C6-8A1E-53A2DA63E540}" sibTransId="{FF97FFE7-740E-4E9F-9157-A981D15A94C1}"/>
    <dgm:cxn modelId="{E3B47ACB-3C17-432A-8D52-ECF18B17C067}" srcId="{14938DBC-5E09-4D1B-986B-44F27874AFB1}" destId="{5C54C5A1-0DF6-4A1F-8616-018D127B96CB}" srcOrd="6" destOrd="0" parTransId="{34134D09-D27A-4134-BC27-2DE15B2B1731}" sibTransId="{8BEA9566-089F-46BC-9CF1-632FC044C2BA}"/>
    <dgm:cxn modelId="{D56293D0-BB75-4761-A207-EBB82B2CA3AD}" type="presOf" srcId="{3D23C202-9E19-4FDD-AB54-EF19F4683783}" destId="{B9FB9F3B-5A89-4122-8D1F-6DBAFDAA05A3}" srcOrd="0" destOrd="0" presId="urn:microsoft.com/office/officeart/2005/8/layout/vList2"/>
    <dgm:cxn modelId="{7AE084D2-F1CD-44F2-9479-A0F32F582EF9}" type="presOf" srcId="{B227AEFF-C504-4EB9-BACC-92767EA363DD}" destId="{B9A55D54-6108-48A0-A3E2-10C489AB2280}" srcOrd="0" destOrd="0" presId="urn:microsoft.com/office/officeart/2005/8/layout/vList2"/>
    <dgm:cxn modelId="{1ED16678-3B50-4D9C-A70C-F6ED41D44A5D}" type="presParOf" srcId="{0F4E880E-7A8B-45F0-9B5D-310483CCFBE4}" destId="{B9FB9F3B-5A89-4122-8D1F-6DBAFDAA05A3}" srcOrd="0" destOrd="0" presId="urn:microsoft.com/office/officeart/2005/8/layout/vList2"/>
    <dgm:cxn modelId="{A629FF90-B7AD-4C1B-A4AD-C63D60E54B49}" type="presParOf" srcId="{0F4E880E-7A8B-45F0-9B5D-310483CCFBE4}" destId="{3F80CF15-630B-4F04-9E66-39137B70DDF5}" srcOrd="1" destOrd="0" presId="urn:microsoft.com/office/officeart/2005/8/layout/vList2"/>
    <dgm:cxn modelId="{6724084C-FE4A-43DA-9183-08B7349B969A}" type="presParOf" srcId="{0F4E880E-7A8B-45F0-9B5D-310483CCFBE4}" destId="{B9A55D54-6108-48A0-A3E2-10C489AB2280}" srcOrd="2" destOrd="0" presId="urn:microsoft.com/office/officeart/2005/8/layout/vList2"/>
    <dgm:cxn modelId="{0AB0179D-4C72-4033-BD1D-96FF8EE752A7}" type="presParOf" srcId="{0F4E880E-7A8B-45F0-9B5D-310483CCFBE4}" destId="{68C2E1C6-139B-46E6-808C-5F635609627E}" srcOrd="3" destOrd="0" presId="urn:microsoft.com/office/officeart/2005/8/layout/vList2"/>
    <dgm:cxn modelId="{DF26C0A8-25F3-4DC7-98B0-CC03305AB17E}" type="presParOf" srcId="{0F4E880E-7A8B-45F0-9B5D-310483CCFBE4}" destId="{7008EFB4-F3C6-47C7-B326-547D7B7DA229}" srcOrd="4" destOrd="0" presId="urn:microsoft.com/office/officeart/2005/8/layout/vList2"/>
    <dgm:cxn modelId="{C3135750-A0F1-48B3-9B65-7E4C65C08BD7}" type="presParOf" srcId="{0F4E880E-7A8B-45F0-9B5D-310483CCFBE4}" destId="{1C8E66C3-A931-49E0-A88D-964C5ED49EB8}" srcOrd="5" destOrd="0" presId="urn:microsoft.com/office/officeart/2005/8/layout/vList2"/>
    <dgm:cxn modelId="{99773B70-62C8-4D78-BC52-9DF7DFDF8EA8}" type="presParOf" srcId="{0F4E880E-7A8B-45F0-9B5D-310483CCFBE4}" destId="{BF3A2AF7-1691-4388-94DF-70AF5F413850}" srcOrd="6" destOrd="0" presId="urn:microsoft.com/office/officeart/2005/8/layout/vList2"/>
    <dgm:cxn modelId="{65E84D59-6DA5-47E1-BFCA-B5A883576374}" type="presParOf" srcId="{0F4E880E-7A8B-45F0-9B5D-310483CCFBE4}" destId="{D7721EE1-96D8-410B-844C-D1A227D03E3E}" srcOrd="7" destOrd="0" presId="urn:microsoft.com/office/officeart/2005/8/layout/vList2"/>
    <dgm:cxn modelId="{7CB74F51-9542-471D-A83D-BAFFAED79369}" type="presParOf" srcId="{0F4E880E-7A8B-45F0-9B5D-310483CCFBE4}" destId="{417E133E-130E-4C63-ABB4-9781A8A6BE73}" srcOrd="8" destOrd="0" presId="urn:microsoft.com/office/officeart/2005/8/layout/vList2"/>
    <dgm:cxn modelId="{1CC3DBE3-8C0E-47C0-92CD-2A172DDB7241}" type="presParOf" srcId="{0F4E880E-7A8B-45F0-9B5D-310483CCFBE4}" destId="{9B4FDBE6-B792-48CE-B16F-CF390B5AC959}" srcOrd="9" destOrd="0" presId="urn:microsoft.com/office/officeart/2005/8/layout/vList2"/>
    <dgm:cxn modelId="{65C803A7-EC84-4C35-B0CB-E59FFD8972A7}" type="presParOf" srcId="{0F4E880E-7A8B-45F0-9B5D-310483CCFBE4}" destId="{AA67B9B3-184F-4B7A-ADA9-5249080659FB}" srcOrd="10" destOrd="0" presId="urn:microsoft.com/office/officeart/2005/8/layout/vList2"/>
    <dgm:cxn modelId="{302BC2DA-BAF3-45F7-9414-84F28C3BCAB3}" type="presParOf" srcId="{0F4E880E-7A8B-45F0-9B5D-310483CCFBE4}" destId="{6FEE8982-796E-4EFA-B89F-6BA122C949AB}" srcOrd="11" destOrd="0" presId="urn:microsoft.com/office/officeart/2005/8/layout/vList2"/>
    <dgm:cxn modelId="{257E7432-9D6D-4A9C-B39B-7A1BBC627547}" type="presParOf" srcId="{0F4E880E-7A8B-45F0-9B5D-310483CCFBE4}" destId="{0DA337AB-07C3-4A30-A028-9E87CFAB7DD0}" srcOrd="12" destOrd="0" presId="urn:microsoft.com/office/officeart/2005/8/layout/vList2"/>
    <dgm:cxn modelId="{CB998BCA-0B8E-49E3-AE1E-713DD6211812}" type="presParOf" srcId="{0F4E880E-7A8B-45F0-9B5D-310483CCFBE4}" destId="{86B39AD5-E85A-43A8-934F-DEC4812EB0A1}" srcOrd="13" destOrd="0" presId="urn:microsoft.com/office/officeart/2005/8/layout/vList2"/>
    <dgm:cxn modelId="{49EFE618-1EF9-4687-90C2-A710EE7B0EA5}" type="presParOf" srcId="{0F4E880E-7A8B-45F0-9B5D-310483CCFBE4}" destId="{9F83349F-9A90-4152-B013-796C6884A69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E9507A-3D82-42E8-9D0B-E89FB1E03C8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AF7BAB2C-4FD0-40A0-BA91-2BE8FD14F892}">
      <dgm:prSet custT="1"/>
      <dgm:spPr/>
      <dgm:t>
        <a:bodyPr/>
        <a:lstStyle/>
        <a:p>
          <a:r>
            <a:rPr lang="en-US" sz="1800" b="1" i="0" baseline="0" dirty="0">
              <a:latin typeface="Times New Roman" panose="02020603050405020304" pitchFamily="18" charset="0"/>
              <a:cs typeface="Times New Roman" panose="02020603050405020304" pitchFamily="18" charset="0"/>
            </a:rPr>
            <a:t>Problem</a:t>
          </a:r>
          <a:r>
            <a:rPr lang="en-US" sz="1800" b="0" i="0" baseline="0" dirty="0">
              <a:latin typeface="Times New Roman" panose="02020603050405020304" pitchFamily="18" charset="0"/>
              <a:cs typeface="Times New Roman" panose="02020603050405020304" pitchFamily="18" charset="0"/>
            </a:rPr>
            <a:t>: Employees are frequently late or absent, impacting productivity</a:t>
          </a:r>
          <a:endParaRPr lang="en-US" sz="1800" dirty="0">
            <a:latin typeface="Times New Roman" panose="02020603050405020304" pitchFamily="18" charset="0"/>
            <a:cs typeface="Times New Roman" panose="02020603050405020304" pitchFamily="18" charset="0"/>
          </a:endParaRPr>
        </a:p>
      </dgm:t>
    </dgm:pt>
    <dgm:pt modelId="{0645DAA5-C197-4EF0-8451-727CA75A7F22}" type="parTrans" cxnId="{31111ABD-802E-4D82-A72E-65D7DFAC0F01}">
      <dgm:prSet/>
      <dgm:spPr/>
      <dgm:t>
        <a:bodyPr/>
        <a:lstStyle/>
        <a:p>
          <a:endParaRPr lang="en-US"/>
        </a:p>
      </dgm:t>
    </dgm:pt>
    <dgm:pt modelId="{AA339947-B551-4EE3-8B89-E8055E31E1D1}" type="sibTrans" cxnId="{31111ABD-802E-4D82-A72E-65D7DFAC0F01}">
      <dgm:prSet/>
      <dgm:spPr/>
      <dgm:t>
        <a:bodyPr/>
        <a:lstStyle/>
        <a:p>
          <a:endParaRPr lang="en-US"/>
        </a:p>
      </dgm:t>
    </dgm:pt>
    <dgm:pt modelId="{E3E2602D-3F1F-4729-840E-567C1272DCDC}">
      <dgm:prSet custT="1"/>
      <dgm:spPr/>
      <dgm:t>
        <a:bodyPr/>
        <a:lstStyle/>
        <a:p>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Impact</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Disrupts operations, increases costs, and affects morale</a:t>
          </a:r>
        </a:p>
      </dgm:t>
    </dgm:pt>
    <dgm:pt modelId="{A056B127-A07C-48AF-AE5C-C81094AA03A5}" type="parTrans" cxnId="{03B3A597-5C3B-4AC4-9F0F-CE73CA1D5365}">
      <dgm:prSet/>
      <dgm:spPr/>
      <dgm:t>
        <a:bodyPr/>
        <a:lstStyle/>
        <a:p>
          <a:endParaRPr lang="en-US"/>
        </a:p>
      </dgm:t>
    </dgm:pt>
    <dgm:pt modelId="{1C7ED95D-8168-438A-AA9E-965E2BAC23CD}" type="sibTrans" cxnId="{03B3A597-5C3B-4AC4-9F0F-CE73CA1D5365}">
      <dgm:prSet/>
      <dgm:spPr/>
      <dgm:t>
        <a:bodyPr/>
        <a:lstStyle/>
        <a:p>
          <a:endParaRPr lang="en-US"/>
        </a:p>
      </dgm:t>
    </dgm:pt>
    <dgm:pt modelId="{FD0C3D74-A646-4B2C-8EE6-16975D424076}">
      <dgm:prSet custT="1"/>
      <dgm:spPr/>
      <dgm: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Data</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Collect attendance records and employee feedback</a:t>
          </a:r>
        </a:p>
      </dgm:t>
    </dgm:pt>
    <dgm:pt modelId="{D59F3474-844A-4004-A28A-C7C215B7DBC2}" type="parTrans" cxnId="{E367BFB9-2906-41F7-9D8E-DDD95EF03B39}">
      <dgm:prSet/>
      <dgm:spPr/>
      <dgm:t>
        <a:bodyPr/>
        <a:lstStyle/>
        <a:p>
          <a:endParaRPr lang="en-US"/>
        </a:p>
      </dgm:t>
    </dgm:pt>
    <dgm:pt modelId="{5EEDBE68-3732-40B5-9ACC-6601C184C6D6}" type="sibTrans" cxnId="{E367BFB9-2906-41F7-9D8E-DDD95EF03B39}">
      <dgm:prSet/>
      <dgm:spPr/>
      <dgm:t>
        <a:bodyPr/>
        <a:lstStyle/>
        <a:p>
          <a:endParaRPr lang="en-US"/>
        </a:p>
      </dgm:t>
    </dgm:pt>
    <dgm:pt modelId="{F3B44E91-B058-4E08-88FF-7226D6FC7497}">
      <dgm:prSet custT="1"/>
      <dgm:spPr/>
      <dgm:t>
        <a:bodyPr/>
        <a:lstStyle/>
        <a:p>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Objective</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Improve attendance and operational efficiency</a:t>
          </a:r>
        </a:p>
      </dgm:t>
    </dgm:pt>
    <dgm:pt modelId="{7E6D95CD-2F4E-4578-BEBB-74217A5F21A8}" type="parTrans" cxnId="{EF328A45-8A38-4AD7-BF36-48C2B829C543}">
      <dgm:prSet/>
      <dgm:spPr/>
      <dgm:t>
        <a:bodyPr/>
        <a:lstStyle/>
        <a:p>
          <a:endParaRPr lang="en-US"/>
        </a:p>
      </dgm:t>
    </dgm:pt>
    <dgm:pt modelId="{513B940A-D6D9-4EA8-9C8A-25A6EEC315A5}" type="sibTrans" cxnId="{EF328A45-8A38-4AD7-BF36-48C2B829C543}">
      <dgm:prSet/>
      <dgm:spPr/>
      <dgm:t>
        <a:bodyPr/>
        <a:lstStyle/>
        <a:p>
          <a:endParaRPr lang="en-US"/>
        </a:p>
      </dgm:t>
    </dgm:pt>
    <dgm:pt modelId="{2F8120A5-E90C-4541-AC63-E9450883F58F}">
      <dgm:prSet custT="1"/>
      <dgm:spPr/>
      <dgm: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Solutions</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Review policies, offer support like flexible hours, and use tracking tools</a:t>
          </a:r>
        </a:p>
      </dgm:t>
    </dgm:pt>
    <dgm:pt modelId="{E1F43D54-35CA-4DB1-96B6-A04D6ED7D731}" type="parTrans" cxnId="{07E419A7-BEA8-47BB-86FD-310C15CB7A3A}">
      <dgm:prSet/>
      <dgm:spPr/>
      <dgm:t>
        <a:bodyPr/>
        <a:lstStyle/>
        <a:p>
          <a:endParaRPr lang="en-US"/>
        </a:p>
      </dgm:t>
    </dgm:pt>
    <dgm:pt modelId="{6CC104AA-143E-44F0-A37F-6ABE76CEFF82}" type="sibTrans" cxnId="{07E419A7-BEA8-47BB-86FD-310C15CB7A3A}">
      <dgm:prSet/>
      <dgm:spPr/>
      <dgm:t>
        <a:bodyPr/>
        <a:lstStyle/>
        <a:p>
          <a:endParaRPr lang="en-US"/>
        </a:p>
      </dgm:t>
    </dgm:pt>
    <dgm:pt modelId="{4C404183-1456-455B-BCCD-8C64FAA96102}">
      <dgm:prSet custT="1"/>
      <dgm:spPr/>
      <dgm: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Metrics</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Measure changes in attendance rates and productivity</a:t>
          </a:r>
        </a:p>
      </dgm:t>
    </dgm:pt>
    <dgm:pt modelId="{2561C0C1-EBB1-4D46-851C-4CBAFC151017}" type="parTrans" cxnId="{DACA4B7B-EF64-4093-9384-99C274CFA705}">
      <dgm:prSet/>
      <dgm:spPr/>
      <dgm:t>
        <a:bodyPr/>
        <a:lstStyle/>
        <a:p>
          <a:endParaRPr lang="en-US"/>
        </a:p>
      </dgm:t>
    </dgm:pt>
    <dgm:pt modelId="{C82D24C1-67D2-479E-A8E3-DDFC69B453B8}" type="sibTrans" cxnId="{DACA4B7B-EF64-4093-9384-99C274CFA705}">
      <dgm:prSet/>
      <dgm:spPr/>
      <dgm:t>
        <a:bodyPr/>
        <a:lstStyle/>
        <a:p>
          <a:endParaRPr lang="en-US"/>
        </a:p>
      </dgm:t>
    </dgm:pt>
    <dgm:pt modelId="{233BA9CA-8F53-4A3F-8CD7-6BA0C96F880C}" type="pres">
      <dgm:prSet presAssocID="{F7E9507A-3D82-42E8-9D0B-E89FB1E03C86}" presName="diagram" presStyleCnt="0">
        <dgm:presLayoutVars>
          <dgm:dir/>
          <dgm:resizeHandles val="exact"/>
        </dgm:presLayoutVars>
      </dgm:prSet>
      <dgm:spPr/>
    </dgm:pt>
    <dgm:pt modelId="{9651551A-F7A2-4AE8-B640-8D3E27BAC63E}" type="pres">
      <dgm:prSet presAssocID="{AF7BAB2C-4FD0-40A0-BA91-2BE8FD14F892}" presName="node" presStyleLbl="node1" presStyleIdx="0" presStyleCnt="6">
        <dgm:presLayoutVars>
          <dgm:bulletEnabled val="1"/>
        </dgm:presLayoutVars>
      </dgm:prSet>
      <dgm:spPr/>
    </dgm:pt>
    <dgm:pt modelId="{81884728-9627-45A7-8496-550352BB3749}" type="pres">
      <dgm:prSet presAssocID="{AA339947-B551-4EE3-8B89-E8055E31E1D1}" presName="sibTrans" presStyleCnt="0"/>
      <dgm:spPr/>
    </dgm:pt>
    <dgm:pt modelId="{DAB26343-C4AB-4B62-A329-9643504203B5}" type="pres">
      <dgm:prSet presAssocID="{E3E2602D-3F1F-4729-840E-567C1272DCDC}" presName="node" presStyleLbl="node1" presStyleIdx="1" presStyleCnt="6">
        <dgm:presLayoutVars>
          <dgm:bulletEnabled val="1"/>
        </dgm:presLayoutVars>
      </dgm:prSet>
      <dgm:spPr/>
    </dgm:pt>
    <dgm:pt modelId="{0788EB82-E2A7-4B09-B169-7179BACF6308}" type="pres">
      <dgm:prSet presAssocID="{1C7ED95D-8168-438A-AA9E-965E2BAC23CD}" presName="sibTrans" presStyleCnt="0"/>
      <dgm:spPr/>
    </dgm:pt>
    <dgm:pt modelId="{1FBE29F7-D0FC-4F3E-893C-7845620F297E}" type="pres">
      <dgm:prSet presAssocID="{FD0C3D74-A646-4B2C-8EE6-16975D424076}" presName="node" presStyleLbl="node1" presStyleIdx="2" presStyleCnt="6">
        <dgm:presLayoutVars>
          <dgm:bulletEnabled val="1"/>
        </dgm:presLayoutVars>
      </dgm:prSet>
      <dgm:spPr/>
    </dgm:pt>
    <dgm:pt modelId="{3CD9B647-B30E-4252-9223-1D4FBD986074}" type="pres">
      <dgm:prSet presAssocID="{5EEDBE68-3732-40B5-9ACC-6601C184C6D6}" presName="sibTrans" presStyleCnt="0"/>
      <dgm:spPr/>
    </dgm:pt>
    <dgm:pt modelId="{C2C02FFE-438F-42AB-8FAD-EB6A428E39C5}" type="pres">
      <dgm:prSet presAssocID="{F3B44E91-B058-4E08-88FF-7226D6FC7497}" presName="node" presStyleLbl="node1" presStyleIdx="3" presStyleCnt="6">
        <dgm:presLayoutVars>
          <dgm:bulletEnabled val="1"/>
        </dgm:presLayoutVars>
      </dgm:prSet>
      <dgm:spPr/>
    </dgm:pt>
    <dgm:pt modelId="{1DB82E10-055C-46D5-B53E-8ACC5FD0A52E}" type="pres">
      <dgm:prSet presAssocID="{513B940A-D6D9-4EA8-9C8A-25A6EEC315A5}" presName="sibTrans" presStyleCnt="0"/>
      <dgm:spPr/>
    </dgm:pt>
    <dgm:pt modelId="{3B6B69BE-FBD7-4B24-BEFE-D2310902DB7B}" type="pres">
      <dgm:prSet presAssocID="{2F8120A5-E90C-4541-AC63-E9450883F58F}" presName="node" presStyleLbl="node1" presStyleIdx="4" presStyleCnt="6">
        <dgm:presLayoutVars>
          <dgm:bulletEnabled val="1"/>
        </dgm:presLayoutVars>
      </dgm:prSet>
      <dgm:spPr/>
    </dgm:pt>
    <dgm:pt modelId="{25CDC8A4-6235-4279-BDD4-B69D5F094571}" type="pres">
      <dgm:prSet presAssocID="{6CC104AA-143E-44F0-A37F-6ABE76CEFF82}" presName="sibTrans" presStyleCnt="0"/>
      <dgm:spPr/>
    </dgm:pt>
    <dgm:pt modelId="{842BDBC0-4B6E-4AA3-BF49-0E19C30FB296}" type="pres">
      <dgm:prSet presAssocID="{4C404183-1456-455B-BCCD-8C64FAA96102}" presName="node" presStyleLbl="node1" presStyleIdx="5" presStyleCnt="6">
        <dgm:presLayoutVars>
          <dgm:bulletEnabled val="1"/>
        </dgm:presLayoutVars>
      </dgm:prSet>
      <dgm:spPr/>
    </dgm:pt>
  </dgm:ptLst>
  <dgm:cxnLst>
    <dgm:cxn modelId="{EF328A45-8A38-4AD7-BF36-48C2B829C543}" srcId="{F7E9507A-3D82-42E8-9D0B-E89FB1E03C86}" destId="{F3B44E91-B058-4E08-88FF-7226D6FC7497}" srcOrd="3" destOrd="0" parTransId="{7E6D95CD-2F4E-4578-BEBB-74217A5F21A8}" sibTransId="{513B940A-D6D9-4EA8-9C8A-25A6EEC315A5}"/>
    <dgm:cxn modelId="{DACA4B7B-EF64-4093-9384-99C274CFA705}" srcId="{F7E9507A-3D82-42E8-9D0B-E89FB1E03C86}" destId="{4C404183-1456-455B-BCCD-8C64FAA96102}" srcOrd="5" destOrd="0" parTransId="{2561C0C1-EBB1-4D46-851C-4CBAFC151017}" sibTransId="{C82D24C1-67D2-479E-A8E3-DDFC69B453B8}"/>
    <dgm:cxn modelId="{03B3A597-5C3B-4AC4-9F0F-CE73CA1D5365}" srcId="{F7E9507A-3D82-42E8-9D0B-E89FB1E03C86}" destId="{E3E2602D-3F1F-4729-840E-567C1272DCDC}" srcOrd="1" destOrd="0" parTransId="{A056B127-A07C-48AF-AE5C-C81094AA03A5}" sibTransId="{1C7ED95D-8168-438A-AA9E-965E2BAC23CD}"/>
    <dgm:cxn modelId="{54C3399D-DF15-4BFD-8842-4DBEC4BF8C13}" type="presOf" srcId="{FD0C3D74-A646-4B2C-8EE6-16975D424076}" destId="{1FBE29F7-D0FC-4F3E-893C-7845620F297E}" srcOrd="0" destOrd="0" presId="urn:microsoft.com/office/officeart/2005/8/layout/default"/>
    <dgm:cxn modelId="{07E419A7-BEA8-47BB-86FD-310C15CB7A3A}" srcId="{F7E9507A-3D82-42E8-9D0B-E89FB1E03C86}" destId="{2F8120A5-E90C-4541-AC63-E9450883F58F}" srcOrd="4" destOrd="0" parTransId="{E1F43D54-35CA-4DB1-96B6-A04D6ED7D731}" sibTransId="{6CC104AA-143E-44F0-A37F-6ABE76CEFF82}"/>
    <dgm:cxn modelId="{C19B93AB-D2F0-4056-B168-925E6B3B0435}" type="presOf" srcId="{2F8120A5-E90C-4541-AC63-E9450883F58F}" destId="{3B6B69BE-FBD7-4B24-BEFE-D2310902DB7B}" srcOrd="0" destOrd="0" presId="urn:microsoft.com/office/officeart/2005/8/layout/default"/>
    <dgm:cxn modelId="{E367BFB9-2906-41F7-9D8E-DDD95EF03B39}" srcId="{F7E9507A-3D82-42E8-9D0B-E89FB1E03C86}" destId="{FD0C3D74-A646-4B2C-8EE6-16975D424076}" srcOrd="2" destOrd="0" parTransId="{D59F3474-844A-4004-A28A-C7C215B7DBC2}" sibTransId="{5EEDBE68-3732-40B5-9ACC-6601C184C6D6}"/>
    <dgm:cxn modelId="{31111ABD-802E-4D82-A72E-65D7DFAC0F01}" srcId="{F7E9507A-3D82-42E8-9D0B-E89FB1E03C86}" destId="{AF7BAB2C-4FD0-40A0-BA91-2BE8FD14F892}" srcOrd="0" destOrd="0" parTransId="{0645DAA5-C197-4EF0-8451-727CA75A7F22}" sibTransId="{AA339947-B551-4EE3-8B89-E8055E31E1D1}"/>
    <dgm:cxn modelId="{13B748C3-3626-4CD3-BC81-73E89140D2F0}" type="presOf" srcId="{E3E2602D-3F1F-4729-840E-567C1272DCDC}" destId="{DAB26343-C4AB-4B62-A329-9643504203B5}" srcOrd="0" destOrd="0" presId="urn:microsoft.com/office/officeart/2005/8/layout/default"/>
    <dgm:cxn modelId="{1B8D46D1-5049-4883-8225-FF0F47982E27}" type="presOf" srcId="{F3B44E91-B058-4E08-88FF-7226D6FC7497}" destId="{C2C02FFE-438F-42AB-8FAD-EB6A428E39C5}" srcOrd="0" destOrd="0" presId="urn:microsoft.com/office/officeart/2005/8/layout/default"/>
    <dgm:cxn modelId="{6EBA83E2-70B6-41AB-8F92-B37F9DB19A12}" type="presOf" srcId="{F7E9507A-3D82-42E8-9D0B-E89FB1E03C86}" destId="{233BA9CA-8F53-4A3F-8CD7-6BA0C96F880C}" srcOrd="0" destOrd="0" presId="urn:microsoft.com/office/officeart/2005/8/layout/default"/>
    <dgm:cxn modelId="{C6D4AEFC-9886-453D-9E38-241DD97D45C4}" type="presOf" srcId="{AF7BAB2C-4FD0-40A0-BA91-2BE8FD14F892}" destId="{9651551A-F7A2-4AE8-B640-8D3E27BAC63E}" srcOrd="0" destOrd="0" presId="urn:microsoft.com/office/officeart/2005/8/layout/default"/>
    <dgm:cxn modelId="{39F734FD-67D7-4FC5-BC4E-4E4709E1EF92}" type="presOf" srcId="{4C404183-1456-455B-BCCD-8C64FAA96102}" destId="{842BDBC0-4B6E-4AA3-BF49-0E19C30FB296}" srcOrd="0" destOrd="0" presId="urn:microsoft.com/office/officeart/2005/8/layout/default"/>
    <dgm:cxn modelId="{BA20008C-3ABC-48B7-8169-42DD78B990DD}" type="presParOf" srcId="{233BA9CA-8F53-4A3F-8CD7-6BA0C96F880C}" destId="{9651551A-F7A2-4AE8-B640-8D3E27BAC63E}" srcOrd="0" destOrd="0" presId="urn:microsoft.com/office/officeart/2005/8/layout/default"/>
    <dgm:cxn modelId="{48F02C6A-FE03-4AFC-BE64-E3E79411A16D}" type="presParOf" srcId="{233BA9CA-8F53-4A3F-8CD7-6BA0C96F880C}" destId="{81884728-9627-45A7-8496-550352BB3749}" srcOrd="1" destOrd="0" presId="urn:microsoft.com/office/officeart/2005/8/layout/default"/>
    <dgm:cxn modelId="{DAF61CFB-265B-47DE-9A50-6BFD1FAA1AA1}" type="presParOf" srcId="{233BA9CA-8F53-4A3F-8CD7-6BA0C96F880C}" destId="{DAB26343-C4AB-4B62-A329-9643504203B5}" srcOrd="2" destOrd="0" presId="urn:microsoft.com/office/officeart/2005/8/layout/default"/>
    <dgm:cxn modelId="{2D72DD85-30AC-4D41-9E5A-B4750728E310}" type="presParOf" srcId="{233BA9CA-8F53-4A3F-8CD7-6BA0C96F880C}" destId="{0788EB82-E2A7-4B09-B169-7179BACF6308}" srcOrd="3" destOrd="0" presId="urn:microsoft.com/office/officeart/2005/8/layout/default"/>
    <dgm:cxn modelId="{1D816CBF-AA03-42E4-881F-58BFBFAAFF96}" type="presParOf" srcId="{233BA9CA-8F53-4A3F-8CD7-6BA0C96F880C}" destId="{1FBE29F7-D0FC-4F3E-893C-7845620F297E}" srcOrd="4" destOrd="0" presId="urn:microsoft.com/office/officeart/2005/8/layout/default"/>
    <dgm:cxn modelId="{B7019DBE-3915-45DE-B949-45E8248DAA7F}" type="presParOf" srcId="{233BA9CA-8F53-4A3F-8CD7-6BA0C96F880C}" destId="{3CD9B647-B30E-4252-9223-1D4FBD986074}" srcOrd="5" destOrd="0" presId="urn:microsoft.com/office/officeart/2005/8/layout/default"/>
    <dgm:cxn modelId="{F8D77223-7A85-4FF8-AFEF-5447626D5DE6}" type="presParOf" srcId="{233BA9CA-8F53-4A3F-8CD7-6BA0C96F880C}" destId="{C2C02FFE-438F-42AB-8FAD-EB6A428E39C5}" srcOrd="6" destOrd="0" presId="urn:microsoft.com/office/officeart/2005/8/layout/default"/>
    <dgm:cxn modelId="{BA04A7EC-D51E-43C7-AB5F-B20C875E0F2B}" type="presParOf" srcId="{233BA9CA-8F53-4A3F-8CD7-6BA0C96F880C}" destId="{1DB82E10-055C-46D5-B53E-8ACC5FD0A52E}" srcOrd="7" destOrd="0" presId="urn:microsoft.com/office/officeart/2005/8/layout/default"/>
    <dgm:cxn modelId="{750069A8-CF0F-45FC-8CA7-9AB90F9682E1}" type="presParOf" srcId="{233BA9CA-8F53-4A3F-8CD7-6BA0C96F880C}" destId="{3B6B69BE-FBD7-4B24-BEFE-D2310902DB7B}" srcOrd="8" destOrd="0" presId="urn:microsoft.com/office/officeart/2005/8/layout/default"/>
    <dgm:cxn modelId="{4FB76C8A-5E76-413C-81FB-2D49F5AD416A}" type="presParOf" srcId="{233BA9CA-8F53-4A3F-8CD7-6BA0C96F880C}" destId="{25CDC8A4-6235-4279-BDD4-B69D5F094571}" srcOrd="9" destOrd="0" presId="urn:microsoft.com/office/officeart/2005/8/layout/default"/>
    <dgm:cxn modelId="{74282A9B-5791-4502-B677-0A42B6BF8740}" type="presParOf" srcId="{233BA9CA-8F53-4A3F-8CD7-6BA0C96F880C}" destId="{842BDBC0-4B6E-4AA3-BF49-0E19C30FB29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7759B5-B5A3-4D64-A774-29D25344A9B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77FBA8B-757A-41DC-9442-0610C7C72909}">
      <dgm:prSet/>
      <dgm:spPr/>
      <dgm:t>
        <a:bodyPr/>
        <a:lstStyle/>
        <a:p>
          <a:pPr>
            <a:lnSpc>
              <a:spcPct val="150000"/>
            </a:lnSpc>
          </a:pPr>
          <a:r>
            <a:rPr lang="en-US" b="1" i="0" baseline="0" dirty="0">
              <a:latin typeface="Times New Roman" panose="02020603050405020304" pitchFamily="18" charset="0"/>
              <a:cs typeface="Times New Roman" panose="02020603050405020304" pitchFamily="18" charset="0"/>
            </a:rPr>
            <a:t>HR Managers</a:t>
          </a:r>
          <a:r>
            <a:rPr lang="en-US" b="0" i="0" baseline="0" dirty="0">
              <a:latin typeface="Times New Roman" panose="02020603050405020304" pitchFamily="18" charset="0"/>
              <a:cs typeface="Times New Roman" panose="02020603050405020304" pitchFamily="18" charset="0"/>
            </a:rPr>
            <a:t>: They need to monitor attendance to manage staffing levels and address absenteeism issues.</a:t>
          </a:r>
          <a:endParaRPr lang="en-US" dirty="0">
            <a:latin typeface="Times New Roman" panose="02020603050405020304" pitchFamily="18" charset="0"/>
            <a:cs typeface="Times New Roman" panose="02020603050405020304" pitchFamily="18" charset="0"/>
          </a:endParaRPr>
        </a:p>
      </dgm:t>
    </dgm:pt>
    <dgm:pt modelId="{63E2AC2E-4EB8-41FC-A2D6-3F372B1574A5}" type="parTrans" cxnId="{4FA91504-934F-4338-983A-08F3C16A9FFA}">
      <dgm:prSet/>
      <dgm:spPr/>
      <dgm:t>
        <a:bodyPr/>
        <a:lstStyle/>
        <a:p>
          <a:endParaRPr lang="en-US"/>
        </a:p>
      </dgm:t>
    </dgm:pt>
    <dgm:pt modelId="{4E9A7F8B-EDD0-4EEB-9CD0-8F228DBE135C}" type="sibTrans" cxnId="{4FA91504-934F-4338-983A-08F3C16A9FFA}">
      <dgm:prSet/>
      <dgm:spPr/>
      <dgm:t>
        <a:bodyPr/>
        <a:lstStyle/>
        <a:p>
          <a:endParaRPr lang="en-US"/>
        </a:p>
      </dgm:t>
    </dgm:pt>
    <dgm:pt modelId="{1988235F-FC93-491F-B179-5F9092F4D7F3}">
      <dgm:prSet/>
      <dgm:spPr/>
      <dgm:t>
        <a:bodyPr/>
        <a:lstStyle/>
        <a:p>
          <a:pPr>
            <a:lnSpc>
              <a:spcPct val="150000"/>
            </a:lnSpc>
          </a:pPr>
          <a:r>
            <a:rPr lang="en-US" b="1" i="0" baseline="0" dirty="0">
              <a:latin typeface="Times New Roman" panose="02020603050405020304" pitchFamily="18" charset="0"/>
              <a:cs typeface="Times New Roman" panose="02020603050405020304" pitchFamily="18" charset="0"/>
            </a:rPr>
            <a:t>Team Leaders/Supervisors</a:t>
          </a:r>
          <a:r>
            <a:rPr lang="en-US" b="0" i="0" baseline="0" dirty="0">
              <a:latin typeface="Times New Roman" panose="02020603050405020304" pitchFamily="18" charset="0"/>
              <a:cs typeface="Times New Roman" panose="02020603050405020304" pitchFamily="18" charset="0"/>
            </a:rPr>
            <a:t>: They use attendance data to ensure their teams are adequately staffed and to manage daily operations smoothly.</a:t>
          </a:r>
          <a:endParaRPr lang="en-US" dirty="0">
            <a:latin typeface="Times New Roman" panose="02020603050405020304" pitchFamily="18" charset="0"/>
            <a:cs typeface="Times New Roman" panose="02020603050405020304" pitchFamily="18" charset="0"/>
          </a:endParaRPr>
        </a:p>
      </dgm:t>
    </dgm:pt>
    <dgm:pt modelId="{6989B2BA-0048-4DC4-A06A-A32C4089FE45}" type="parTrans" cxnId="{5557FEA0-BDF7-4904-8197-5C1F0D48FF79}">
      <dgm:prSet/>
      <dgm:spPr/>
      <dgm:t>
        <a:bodyPr/>
        <a:lstStyle/>
        <a:p>
          <a:endParaRPr lang="en-US"/>
        </a:p>
      </dgm:t>
    </dgm:pt>
    <dgm:pt modelId="{8B52FEF9-1777-498D-8F02-7E973A4AC04E}" type="sibTrans" cxnId="{5557FEA0-BDF7-4904-8197-5C1F0D48FF79}">
      <dgm:prSet/>
      <dgm:spPr/>
      <dgm:t>
        <a:bodyPr/>
        <a:lstStyle/>
        <a:p>
          <a:endParaRPr lang="en-US"/>
        </a:p>
      </dgm:t>
    </dgm:pt>
    <dgm:pt modelId="{CDB801A0-264E-4F03-AD59-DDA741F0A11F}">
      <dgm:prSet/>
      <dgm:spPr/>
      <dgm:t>
        <a:bodyPr/>
        <a:lstStyle/>
        <a:p>
          <a:pPr>
            <a:lnSpc>
              <a:spcPct val="150000"/>
            </a:lnSpc>
          </a:pPr>
          <a:r>
            <a:rPr lang="en-US" b="1" i="0" baseline="0" dirty="0">
              <a:latin typeface="Times New Roman" panose="02020603050405020304" pitchFamily="18" charset="0"/>
              <a:cs typeface="Times New Roman" panose="02020603050405020304" pitchFamily="18" charset="0"/>
            </a:rPr>
            <a:t>Employees</a:t>
          </a:r>
          <a:r>
            <a:rPr lang="en-US" b="0" i="0" baseline="0" dirty="0">
              <a:latin typeface="Times New Roman" panose="02020603050405020304" pitchFamily="18" charset="0"/>
              <a:cs typeface="Times New Roman" panose="02020603050405020304" pitchFamily="18" charset="0"/>
            </a:rPr>
            <a:t>: They might view their own attendance records and understand how their punctuality affects their performance evaluations.</a:t>
          </a:r>
          <a:endParaRPr lang="en-US" dirty="0">
            <a:latin typeface="Times New Roman" panose="02020603050405020304" pitchFamily="18" charset="0"/>
            <a:cs typeface="Times New Roman" panose="02020603050405020304" pitchFamily="18" charset="0"/>
          </a:endParaRPr>
        </a:p>
      </dgm:t>
    </dgm:pt>
    <dgm:pt modelId="{A4FA83C8-3A8F-415F-A00C-AD14D84B0EFB}" type="parTrans" cxnId="{4F6B4C24-714A-4A73-910A-1B7106E58839}">
      <dgm:prSet/>
      <dgm:spPr/>
      <dgm:t>
        <a:bodyPr/>
        <a:lstStyle/>
        <a:p>
          <a:endParaRPr lang="en-US"/>
        </a:p>
      </dgm:t>
    </dgm:pt>
    <dgm:pt modelId="{F4081BE0-3DC6-4D24-A4A7-6A3EAE97D995}" type="sibTrans" cxnId="{4F6B4C24-714A-4A73-910A-1B7106E58839}">
      <dgm:prSet/>
      <dgm:spPr/>
      <dgm:t>
        <a:bodyPr/>
        <a:lstStyle/>
        <a:p>
          <a:endParaRPr lang="en-US"/>
        </a:p>
      </dgm:t>
    </dgm:pt>
    <dgm:pt modelId="{0C2755BF-95F0-4B01-A3CE-D59C49557C27}">
      <dgm:prSet/>
      <dgm:spPr/>
      <dgm:t>
        <a:bodyPr/>
        <a:lstStyle/>
        <a:p>
          <a:pPr>
            <a:lnSpc>
              <a:spcPct val="150000"/>
            </a:lnSpc>
          </a:pPr>
          <a:r>
            <a:rPr lang="en-US" b="1" i="0" baseline="0" dirty="0">
              <a:latin typeface="Times New Roman" panose="02020603050405020304" pitchFamily="18" charset="0"/>
              <a:cs typeface="Times New Roman" panose="02020603050405020304" pitchFamily="18" charset="0"/>
            </a:rPr>
            <a:t>Executives</a:t>
          </a:r>
          <a:r>
            <a:rPr lang="en-US" b="0" i="0" baseline="0" dirty="0">
              <a:latin typeface="Times New Roman" panose="02020603050405020304" pitchFamily="18" charset="0"/>
              <a:cs typeface="Times New Roman" panose="02020603050405020304" pitchFamily="18" charset="0"/>
            </a:rPr>
            <a:t>: They use aggregated data to make strategic decisions about workforce management and overall company efficiency. </a:t>
          </a:r>
          <a:endParaRPr lang="en-US" dirty="0">
            <a:latin typeface="Times New Roman" panose="02020603050405020304" pitchFamily="18" charset="0"/>
            <a:cs typeface="Times New Roman" panose="02020603050405020304" pitchFamily="18" charset="0"/>
          </a:endParaRPr>
        </a:p>
      </dgm:t>
    </dgm:pt>
    <dgm:pt modelId="{E1F98F22-64F6-44D5-B3DF-13EAA222A409}" type="parTrans" cxnId="{7BC6BF8E-B391-4A2D-945E-9134F26B5755}">
      <dgm:prSet/>
      <dgm:spPr/>
      <dgm:t>
        <a:bodyPr/>
        <a:lstStyle/>
        <a:p>
          <a:endParaRPr lang="en-US"/>
        </a:p>
      </dgm:t>
    </dgm:pt>
    <dgm:pt modelId="{1D54E9E0-C795-4FFB-8033-CA18B373A7EA}" type="sibTrans" cxnId="{7BC6BF8E-B391-4A2D-945E-9134F26B5755}">
      <dgm:prSet/>
      <dgm:spPr/>
      <dgm:t>
        <a:bodyPr/>
        <a:lstStyle/>
        <a:p>
          <a:endParaRPr lang="en-US"/>
        </a:p>
      </dgm:t>
    </dgm:pt>
    <dgm:pt modelId="{09BCCF72-A9AE-4B64-96BB-4E6CB3CEB739}" type="pres">
      <dgm:prSet presAssocID="{847759B5-B5A3-4D64-A774-29D25344A9B9}" presName="hierChild1" presStyleCnt="0">
        <dgm:presLayoutVars>
          <dgm:chPref val="1"/>
          <dgm:dir/>
          <dgm:animOne val="branch"/>
          <dgm:animLvl val="lvl"/>
          <dgm:resizeHandles/>
        </dgm:presLayoutVars>
      </dgm:prSet>
      <dgm:spPr/>
    </dgm:pt>
    <dgm:pt modelId="{2EC85EB1-DDF9-4648-BEEA-750815D71063}" type="pres">
      <dgm:prSet presAssocID="{577FBA8B-757A-41DC-9442-0610C7C72909}" presName="hierRoot1" presStyleCnt="0"/>
      <dgm:spPr/>
    </dgm:pt>
    <dgm:pt modelId="{8A340EF3-8D61-45A6-9A44-EBA2754932FA}" type="pres">
      <dgm:prSet presAssocID="{577FBA8B-757A-41DC-9442-0610C7C72909}" presName="composite" presStyleCnt="0"/>
      <dgm:spPr/>
    </dgm:pt>
    <dgm:pt modelId="{F282229D-C969-4B69-993F-D75315A24AAD}" type="pres">
      <dgm:prSet presAssocID="{577FBA8B-757A-41DC-9442-0610C7C72909}" presName="background" presStyleLbl="node0" presStyleIdx="0" presStyleCnt="4"/>
      <dgm:spPr/>
    </dgm:pt>
    <dgm:pt modelId="{B2A8A9E1-DFE6-4BA8-84B6-0AA240C7A8AE}" type="pres">
      <dgm:prSet presAssocID="{577FBA8B-757A-41DC-9442-0610C7C72909}" presName="text" presStyleLbl="fgAcc0" presStyleIdx="0" presStyleCnt="4">
        <dgm:presLayoutVars>
          <dgm:chPref val="3"/>
        </dgm:presLayoutVars>
      </dgm:prSet>
      <dgm:spPr/>
    </dgm:pt>
    <dgm:pt modelId="{FAEE9F7D-188A-421A-A2E4-F6B649B82B12}" type="pres">
      <dgm:prSet presAssocID="{577FBA8B-757A-41DC-9442-0610C7C72909}" presName="hierChild2" presStyleCnt="0"/>
      <dgm:spPr/>
    </dgm:pt>
    <dgm:pt modelId="{C7C89A75-D8BE-4C20-9177-924A8D87C0EB}" type="pres">
      <dgm:prSet presAssocID="{1988235F-FC93-491F-B179-5F9092F4D7F3}" presName="hierRoot1" presStyleCnt="0"/>
      <dgm:spPr/>
    </dgm:pt>
    <dgm:pt modelId="{8D5B2345-215F-4099-9D37-3D39823CDF1D}" type="pres">
      <dgm:prSet presAssocID="{1988235F-FC93-491F-B179-5F9092F4D7F3}" presName="composite" presStyleCnt="0"/>
      <dgm:spPr/>
    </dgm:pt>
    <dgm:pt modelId="{FCD7C7C4-37F0-4126-9531-3EBF484C1388}" type="pres">
      <dgm:prSet presAssocID="{1988235F-FC93-491F-B179-5F9092F4D7F3}" presName="background" presStyleLbl="node0" presStyleIdx="1" presStyleCnt="4"/>
      <dgm:spPr/>
    </dgm:pt>
    <dgm:pt modelId="{2D5B4B0C-6E8B-4A79-8A69-FBFE1BD6DA31}" type="pres">
      <dgm:prSet presAssocID="{1988235F-FC93-491F-B179-5F9092F4D7F3}" presName="text" presStyleLbl="fgAcc0" presStyleIdx="1" presStyleCnt="4">
        <dgm:presLayoutVars>
          <dgm:chPref val="3"/>
        </dgm:presLayoutVars>
      </dgm:prSet>
      <dgm:spPr/>
    </dgm:pt>
    <dgm:pt modelId="{637F953D-8B48-49E3-8D4E-99B996C6AA57}" type="pres">
      <dgm:prSet presAssocID="{1988235F-FC93-491F-B179-5F9092F4D7F3}" presName="hierChild2" presStyleCnt="0"/>
      <dgm:spPr/>
    </dgm:pt>
    <dgm:pt modelId="{77BF7C40-B088-4C70-B50B-4C1391118EBD}" type="pres">
      <dgm:prSet presAssocID="{CDB801A0-264E-4F03-AD59-DDA741F0A11F}" presName="hierRoot1" presStyleCnt="0"/>
      <dgm:spPr/>
    </dgm:pt>
    <dgm:pt modelId="{C7418DF5-BC9C-4866-868E-9CFA29DDBA1A}" type="pres">
      <dgm:prSet presAssocID="{CDB801A0-264E-4F03-AD59-DDA741F0A11F}" presName="composite" presStyleCnt="0"/>
      <dgm:spPr/>
    </dgm:pt>
    <dgm:pt modelId="{566DFA12-8130-4B53-9700-55E6ACD20CC6}" type="pres">
      <dgm:prSet presAssocID="{CDB801A0-264E-4F03-AD59-DDA741F0A11F}" presName="background" presStyleLbl="node0" presStyleIdx="2" presStyleCnt="4"/>
      <dgm:spPr/>
    </dgm:pt>
    <dgm:pt modelId="{7D90F73B-EA8A-4C94-92C3-D1063CAA08DE}" type="pres">
      <dgm:prSet presAssocID="{CDB801A0-264E-4F03-AD59-DDA741F0A11F}" presName="text" presStyleLbl="fgAcc0" presStyleIdx="2" presStyleCnt="4">
        <dgm:presLayoutVars>
          <dgm:chPref val="3"/>
        </dgm:presLayoutVars>
      </dgm:prSet>
      <dgm:spPr/>
    </dgm:pt>
    <dgm:pt modelId="{21863BC1-BCD4-43EE-A98E-BC24ED26D8D2}" type="pres">
      <dgm:prSet presAssocID="{CDB801A0-264E-4F03-AD59-DDA741F0A11F}" presName="hierChild2" presStyleCnt="0"/>
      <dgm:spPr/>
    </dgm:pt>
    <dgm:pt modelId="{39A1B519-F0A6-4A4C-945F-41B0CDF6B79D}" type="pres">
      <dgm:prSet presAssocID="{0C2755BF-95F0-4B01-A3CE-D59C49557C27}" presName="hierRoot1" presStyleCnt="0"/>
      <dgm:spPr/>
    </dgm:pt>
    <dgm:pt modelId="{F7FCA64F-126D-4A6A-B598-3890DE1563D8}" type="pres">
      <dgm:prSet presAssocID="{0C2755BF-95F0-4B01-A3CE-D59C49557C27}" presName="composite" presStyleCnt="0"/>
      <dgm:spPr/>
    </dgm:pt>
    <dgm:pt modelId="{7CB5D72B-7BEA-496E-8356-BD7EE483F35E}" type="pres">
      <dgm:prSet presAssocID="{0C2755BF-95F0-4B01-A3CE-D59C49557C27}" presName="background" presStyleLbl="node0" presStyleIdx="3" presStyleCnt="4"/>
      <dgm:spPr/>
    </dgm:pt>
    <dgm:pt modelId="{461C0FF1-0FE1-41D6-8AF4-AECC74CD7D95}" type="pres">
      <dgm:prSet presAssocID="{0C2755BF-95F0-4B01-A3CE-D59C49557C27}" presName="text" presStyleLbl="fgAcc0" presStyleIdx="3" presStyleCnt="4">
        <dgm:presLayoutVars>
          <dgm:chPref val="3"/>
        </dgm:presLayoutVars>
      </dgm:prSet>
      <dgm:spPr/>
    </dgm:pt>
    <dgm:pt modelId="{4DAD5292-BDBE-47E8-AB44-22215B61B4C8}" type="pres">
      <dgm:prSet presAssocID="{0C2755BF-95F0-4B01-A3CE-D59C49557C27}" presName="hierChild2" presStyleCnt="0"/>
      <dgm:spPr/>
    </dgm:pt>
  </dgm:ptLst>
  <dgm:cxnLst>
    <dgm:cxn modelId="{4FA91504-934F-4338-983A-08F3C16A9FFA}" srcId="{847759B5-B5A3-4D64-A774-29D25344A9B9}" destId="{577FBA8B-757A-41DC-9442-0610C7C72909}" srcOrd="0" destOrd="0" parTransId="{63E2AC2E-4EB8-41FC-A2D6-3F372B1574A5}" sibTransId="{4E9A7F8B-EDD0-4EEB-9CD0-8F228DBE135C}"/>
    <dgm:cxn modelId="{4F6B4C24-714A-4A73-910A-1B7106E58839}" srcId="{847759B5-B5A3-4D64-A774-29D25344A9B9}" destId="{CDB801A0-264E-4F03-AD59-DDA741F0A11F}" srcOrd="2" destOrd="0" parTransId="{A4FA83C8-3A8F-415F-A00C-AD14D84B0EFB}" sibTransId="{F4081BE0-3DC6-4D24-A4A7-6A3EAE97D995}"/>
    <dgm:cxn modelId="{A0C4B75E-88EE-4C8C-AC53-3A603DFF7BE9}" type="presOf" srcId="{847759B5-B5A3-4D64-A774-29D25344A9B9}" destId="{09BCCF72-A9AE-4B64-96BB-4E6CB3CEB739}" srcOrd="0" destOrd="0" presId="urn:microsoft.com/office/officeart/2005/8/layout/hierarchy1"/>
    <dgm:cxn modelId="{BD1B5B50-76C3-4122-A3EF-0BCE905FD4E3}" type="presOf" srcId="{1988235F-FC93-491F-B179-5F9092F4D7F3}" destId="{2D5B4B0C-6E8B-4A79-8A69-FBFE1BD6DA31}" srcOrd="0" destOrd="0" presId="urn:microsoft.com/office/officeart/2005/8/layout/hierarchy1"/>
    <dgm:cxn modelId="{C6FB6288-E9E9-4C23-9049-B70E55AED229}" type="presOf" srcId="{0C2755BF-95F0-4B01-A3CE-D59C49557C27}" destId="{461C0FF1-0FE1-41D6-8AF4-AECC74CD7D95}" srcOrd="0" destOrd="0" presId="urn:microsoft.com/office/officeart/2005/8/layout/hierarchy1"/>
    <dgm:cxn modelId="{7BC6BF8E-B391-4A2D-945E-9134F26B5755}" srcId="{847759B5-B5A3-4D64-A774-29D25344A9B9}" destId="{0C2755BF-95F0-4B01-A3CE-D59C49557C27}" srcOrd="3" destOrd="0" parTransId="{E1F98F22-64F6-44D5-B3DF-13EAA222A409}" sibTransId="{1D54E9E0-C795-4FFB-8033-CA18B373A7EA}"/>
    <dgm:cxn modelId="{A0BBA699-9448-4413-8E47-EB9FAA8AD5B3}" type="presOf" srcId="{CDB801A0-264E-4F03-AD59-DDA741F0A11F}" destId="{7D90F73B-EA8A-4C94-92C3-D1063CAA08DE}" srcOrd="0" destOrd="0" presId="urn:microsoft.com/office/officeart/2005/8/layout/hierarchy1"/>
    <dgm:cxn modelId="{5557FEA0-BDF7-4904-8197-5C1F0D48FF79}" srcId="{847759B5-B5A3-4D64-A774-29D25344A9B9}" destId="{1988235F-FC93-491F-B179-5F9092F4D7F3}" srcOrd="1" destOrd="0" parTransId="{6989B2BA-0048-4DC4-A06A-A32C4089FE45}" sibTransId="{8B52FEF9-1777-498D-8F02-7E973A4AC04E}"/>
    <dgm:cxn modelId="{2B572DA9-BDB3-4691-8C9E-B0196979417B}" type="presOf" srcId="{577FBA8B-757A-41DC-9442-0610C7C72909}" destId="{B2A8A9E1-DFE6-4BA8-84B6-0AA240C7A8AE}" srcOrd="0" destOrd="0" presId="urn:microsoft.com/office/officeart/2005/8/layout/hierarchy1"/>
    <dgm:cxn modelId="{41AD39BB-0626-4C4B-B3D8-592A170E122C}" type="presParOf" srcId="{09BCCF72-A9AE-4B64-96BB-4E6CB3CEB739}" destId="{2EC85EB1-DDF9-4648-BEEA-750815D71063}" srcOrd="0" destOrd="0" presId="urn:microsoft.com/office/officeart/2005/8/layout/hierarchy1"/>
    <dgm:cxn modelId="{E37E47F9-04FF-4693-B1D2-1E81253FF0EC}" type="presParOf" srcId="{2EC85EB1-DDF9-4648-BEEA-750815D71063}" destId="{8A340EF3-8D61-45A6-9A44-EBA2754932FA}" srcOrd="0" destOrd="0" presId="urn:microsoft.com/office/officeart/2005/8/layout/hierarchy1"/>
    <dgm:cxn modelId="{60449A7C-B7FA-42AB-BF2D-9FB41F19BF6A}" type="presParOf" srcId="{8A340EF3-8D61-45A6-9A44-EBA2754932FA}" destId="{F282229D-C969-4B69-993F-D75315A24AAD}" srcOrd="0" destOrd="0" presId="urn:microsoft.com/office/officeart/2005/8/layout/hierarchy1"/>
    <dgm:cxn modelId="{83165969-C1B4-4F07-9D14-44FC97790274}" type="presParOf" srcId="{8A340EF3-8D61-45A6-9A44-EBA2754932FA}" destId="{B2A8A9E1-DFE6-4BA8-84B6-0AA240C7A8AE}" srcOrd="1" destOrd="0" presId="urn:microsoft.com/office/officeart/2005/8/layout/hierarchy1"/>
    <dgm:cxn modelId="{86A70061-F1FD-4BCB-9680-393B82B9E127}" type="presParOf" srcId="{2EC85EB1-DDF9-4648-BEEA-750815D71063}" destId="{FAEE9F7D-188A-421A-A2E4-F6B649B82B12}" srcOrd="1" destOrd="0" presId="urn:microsoft.com/office/officeart/2005/8/layout/hierarchy1"/>
    <dgm:cxn modelId="{6324CF4A-1FFE-4A70-A8E2-5DC833EB6545}" type="presParOf" srcId="{09BCCF72-A9AE-4B64-96BB-4E6CB3CEB739}" destId="{C7C89A75-D8BE-4C20-9177-924A8D87C0EB}" srcOrd="1" destOrd="0" presId="urn:microsoft.com/office/officeart/2005/8/layout/hierarchy1"/>
    <dgm:cxn modelId="{B75EF734-DBEF-4D45-962B-7C43CD4DC2AD}" type="presParOf" srcId="{C7C89A75-D8BE-4C20-9177-924A8D87C0EB}" destId="{8D5B2345-215F-4099-9D37-3D39823CDF1D}" srcOrd="0" destOrd="0" presId="urn:microsoft.com/office/officeart/2005/8/layout/hierarchy1"/>
    <dgm:cxn modelId="{CC39D6CF-2BC1-4DA5-B94F-55F3633749B4}" type="presParOf" srcId="{8D5B2345-215F-4099-9D37-3D39823CDF1D}" destId="{FCD7C7C4-37F0-4126-9531-3EBF484C1388}" srcOrd="0" destOrd="0" presId="urn:microsoft.com/office/officeart/2005/8/layout/hierarchy1"/>
    <dgm:cxn modelId="{D9B264D8-00C7-415D-808F-761552BA960A}" type="presParOf" srcId="{8D5B2345-215F-4099-9D37-3D39823CDF1D}" destId="{2D5B4B0C-6E8B-4A79-8A69-FBFE1BD6DA31}" srcOrd="1" destOrd="0" presId="urn:microsoft.com/office/officeart/2005/8/layout/hierarchy1"/>
    <dgm:cxn modelId="{CBDA8EA3-AC5C-402F-A75C-5FC75309EE04}" type="presParOf" srcId="{C7C89A75-D8BE-4C20-9177-924A8D87C0EB}" destId="{637F953D-8B48-49E3-8D4E-99B996C6AA57}" srcOrd="1" destOrd="0" presId="urn:microsoft.com/office/officeart/2005/8/layout/hierarchy1"/>
    <dgm:cxn modelId="{8ED79372-DFAA-4A78-9F89-6645D6A54B5C}" type="presParOf" srcId="{09BCCF72-A9AE-4B64-96BB-4E6CB3CEB739}" destId="{77BF7C40-B088-4C70-B50B-4C1391118EBD}" srcOrd="2" destOrd="0" presId="urn:microsoft.com/office/officeart/2005/8/layout/hierarchy1"/>
    <dgm:cxn modelId="{3FB2EA39-A12D-4CD4-B6D3-3DF7B907F969}" type="presParOf" srcId="{77BF7C40-B088-4C70-B50B-4C1391118EBD}" destId="{C7418DF5-BC9C-4866-868E-9CFA29DDBA1A}" srcOrd="0" destOrd="0" presId="urn:microsoft.com/office/officeart/2005/8/layout/hierarchy1"/>
    <dgm:cxn modelId="{1CA19EA8-F78B-4889-94C4-01CFBC21BA6C}" type="presParOf" srcId="{C7418DF5-BC9C-4866-868E-9CFA29DDBA1A}" destId="{566DFA12-8130-4B53-9700-55E6ACD20CC6}" srcOrd="0" destOrd="0" presId="urn:microsoft.com/office/officeart/2005/8/layout/hierarchy1"/>
    <dgm:cxn modelId="{F9F01863-BEBF-4BF8-9899-2A9FE23F33E3}" type="presParOf" srcId="{C7418DF5-BC9C-4866-868E-9CFA29DDBA1A}" destId="{7D90F73B-EA8A-4C94-92C3-D1063CAA08DE}" srcOrd="1" destOrd="0" presId="urn:microsoft.com/office/officeart/2005/8/layout/hierarchy1"/>
    <dgm:cxn modelId="{A82C9551-9E55-4D6A-B438-1A5FC9870819}" type="presParOf" srcId="{77BF7C40-B088-4C70-B50B-4C1391118EBD}" destId="{21863BC1-BCD4-43EE-A98E-BC24ED26D8D2}" srcOrd="1" destOrd="0" presId="urn:microsoft.com/office/officeart/2005/8/layout/hierarchy1"/>
    <dgm:cxn modelId="{446A0774-E8B0-4C01-AB85-2A000A122DEA}" type="presParOf" srcId="{09BCCF72-A9AE-4B64-96BB-4E6CB3CEB739}" destId="{39A1B519-F0A6-4A4C-945F-41B0CDF6B79D}" srcOrd="3" destOrd="0" presId="urn:microsoft.com/office/officeart/2005/8/layout/hierarchy1"/>
    <dgm:cxn modelId="{5323ED0A-251D-4C21-B589-BBB5A7B79651}" type="presParOf" srcId="{39A1B519-F0A6-4A4C-945F-41B0CDF6B79D}" destId="{F7FCA64F-126D-4A6A-B598-3890DE1563D8}" srcOrd="0" destOrd="0" presId="urn:microsoft.com/office/officeart/2005/8/layout/hierarchy1"/>
    <dgm:cxn modelId="{C150076D-5D3C-475B-9FF1-065F9042DF1B}" type="presParOf" srcId="{F7FCA64F-126D-4A6A-B598-3890DE1563D8}" destId="{7CB5D72B-7BEA-496E-8356-BD7EE483F35E}" srcOrd="0" destOrd="0" presId="urn:microsoft.com/office/officeart/2005/8/layout/hierarchy1"/>
    <dgm:cxn modelId="{BBD67D83-56F9-4B72-AB10-8DB0BF5F5833}" type="presParOf" srcId="{F7FCA64F-126D-4A6A-B598-3890DE1563D8}" destId="{461C0FF1-0FE1-41D6-8AF4-AECC74CD7D95}" srcOrd="1" destOrd="0" presId="urn:microsoft.com/office/officeart/2005/8/layout/hierarchy1"/>
    <dgm:cxn modelId="{6B39C861-CE88-42BA-B514-FCF77DB269C8}" type="presParOf" srcId="{39A1B519-F0A6-4A4C-945F-41B0CDF6B79D}" destId="{4DAD5292-BDBE-47E8-AB44-22215B61B4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82CE63-C86A-414D-899C-22CB1377120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DF4A4D9-59B9-4065-AFE3-04E0F14F9383}">
      <dgm:prSet/>
      <dgm:spPr/>
      <dgm:t>
        <a:bodyPr/>
        <a:lstStyle/>
        <a:p>
          <a:pPr>
            <a:lnSpc>
              <a:spcPct val="100000"/>
            </a:lnSpc>
          </a:pPr>
          <a:r>
            <a:rPr lang="en-US" b="1" i="0" baseline="0" dirty="0">
              <a:latin typeface="Times New Roman" panose="02020603050405020304" pitchFamily="18" charset="0"/>
              <a:cs typeface="Times New Roman" panose="02020603050405020304" pitchFamily="18" charset="0"/>
            </a:rPr>
            <a:t>Seamless Integration</a:t>
          </a:r>
          <a:r>
            <a:rPr lang="en-US" b="0" i="0" baseline="0" dirty="0">
              <a:latin typeface="Times New Roman" panose="02020603050405020304" pitchFamily="18" charset="0"/>
              <a:cs typeface="Times New Roman" panose="02020603050405020304" pitchFamily="18" charset="0"/>
            </a:rPr>
            <a:t>: Effortlessly connects with existing systems, minimizing disruption.</a:t>
          </a:r>
          <a:endParaRPr lang="en-US" dirty="0">
            <a:latin typeface="Times New Roman" panose="02020603050405020304" pitchFamily="18" charset="0"/>
            <a:cs typeface="Times New Roman" panose="02020603050405020304" pitchFamily="18" charset="0"/>
          </a:endParaRPr>
        </a:p>
      </dgm:t>
    </dgm:pt>
    <dgm:pt modelId="{9B6EFE7D-9BC6-4023-9D72-CA6D0C863DAC}" type="parTrans" cxnId="{61BC6B86-291F-4A58-BDE6-F8829655A147}">
      <dgm:prSet/>
      <dgm:spPr/>
      <dgm:t>
        <a:bodyPr/>
        <a:lstStyle/>
        <a:p>
          <a:endParaRPr lang="en-US"/>
        </a:p>
      </dgm:t>
    </dgm:pt>
    <dgm:pt modelId="{A24ABD8C-9F85-4320-BB54-28792D8081CF}" type="sibTrans" cxnId="{61BC6B86-291F-4A58-BDE6-F8829655A147}">
      <dgm:prSet/>
      <dgm:spPr/>
      <dgm:t>
        <a:bodyPr/>
        <a:lstStyle/>
        <a:p>
          <a:endParaRPr lang="en-US"/>
        </a:p>
      </dgm:t>
    </dgm:pt>
    <dgm:pt modelId="{9D19E310-4190-4C2F-9853-E8984A32E8EC}">
      <dgm:prSet/>
      <dgm:spPr/>
      <dgm:t>
        <a:bodyPr/>
        <a:lstStyle/>
        <a:p>
          <a:pPr>
            <a:lnSpc>
              <a:spcPct val="100000"/>
            </a:lnSpc>
          </a:pPr>
          <a:r>
            <a:rPr lang="en-US" b="1" i="0" baseline="0" dirty="0">
              <a:latin typeface="Times New Roman" panose="02020603050405020304" pitchFamily="18" charset="0"/>
              <a:cs typeface="Times New Roman" panose="02020603050405020304" pitchFamily="18" charset="0"/>
            </a:rPr>
            <a:t>Real-Time Insights</a:t>
          </a:r>
          <a:r>
            <a:rPr lang="en-US" b="0" i="0" baseline="0" dirty="0">
              <a:latin typeface="Times New Roman" panose="02020603050405020304" pitchFamily="18" charset="0"/>
              <a:cs typeface="Times New Roman" panose="02020603050405020304" pitchFamily="18" charset="0"/>
            </a:rPr>
            <a:t>: Provides instant updates and alerts for immediate action.</a:t>
          </a:r>
          <a:endParaRPr lang="en-US" dirty="0">
            <a:latin typeface="Times New Roman" panose="02020603050405020304" pitchFamily="18" charset="0"/>
            <a:cs typeface="Times New Roman" panose="02020603050405020304" pitchFamily="18" charset="0"/>
          </a:endParaRPr>
        </a:p>
      </dgm:t>
    </dgm:pt>
    <dgm:pt modelId="{24A121F6-F985-4B29-93BC-643B81AA67A1}" type="parTrans" cxnId="{E4F0B94E-61B5-4FA7-9F9E-42BD4065FC40}">
      <dgm:prSet/>
      <dgm:spPr/>
      <dgm:t>
        <a:bodyPr/>
        <a:lstStyle/>
        <a:p>
          <a:endParaRPr lang="en-US"/>
        </a:p>
      </dgm:t>
    </dgm:pt>
    <dgm:pt modelId="{6EFE6F74-290F-4AE2-88F3-3696E8416060}" type="sibTrans" cxnId="{E4F0B94E-61B5-4FA7-9F9E-42BD4065FC40}">
      <dgm:prSet/>
      <dgm:spPr/>
      <dgm:t>
        <a:bodyPr/>
        <a:lstStyle/>
        <a:p>
          <a:endParaRPr lang="en-US"/>
        </a:p>
      </dgm:t>
    </dgm:pt>
    <dgm:pt modelId="{CE7B5E00-E767-42C3-9AD4-9A2969043529}">
      <dgm:prSet/>
      <dgm:spPr/>
      <dgm:t>
        <a:bodyPr/>
        <a:lstStyle/>
        <a:p>
          <a:pPr>
            <a:lnSpc>
              <a:spcPct val="100000"/>
            </a:lnSpc>
          </a:pPr>
          <a:r>
            <a:rPr lang="en-US" b="1" i="0" baseline="0" dirty="0">
              <a:latin typeface="Times New Roman" panose="02020603050405020304" pitchFamily="18" charset="0"/>
              <a:cs typeface="Times New Roman" panose="02020603050405020304" pitchFamily="18" charset="0"/>
            </a:rPr>
            <a:t>User-Friendly Interface</a:t>
          </a:r>
          <a:r>
            <a:rPr lang="en-US" b="0" i="0" baseline="0" dirty="0">
              <a:latin typeface="Times New Roman" panose="02020603050405020304" pitchFamily="18" charset="0"/>
              <a:cs typeface="Times New Roman" panose="02020603050405020304" pitchFamily="18" charset="0"/>
            </a:rPr>
            <a:t>: Intuitive design for easy access and navigation by all users.</a:t>
          </a:r>
          <a:endParaRPr lang="en-US" dirty="0">
            <a:latin typeface="Times New Roman" panose="02020603050405020304" pitchFamily="18" charset="0"/>
            <a:cs typeface="Times New Roman" panose="02020603050405020304" pitchFamily="18" charset="0"/>
          </a:endParaRPr>
        </a:p>
      </dgm:t>
    </dgm:pt>
    <dgm:pt modelId="{0F961C8B-1245-4134-A357-26AC25B5B8AA}" type="parTrans" cxnId="{E47F2C56-92E6-483A-83DD-E909A1F7117D}">
      <dgm:prSet/>
      <dgm:spPr/>
      <dgm:t>
        <a:bodyPr/>
        <a:lstStyle/>
        <a:p>
          <a:endParaRPr lang="en-US"/>
        </a:p>
      </dgm:t>
    </dgm:pt>
    <dgm:pt modelId="{90D3DBF7-31A5-4391-9454-BA54587DF53B}" type="sibTrans" cxnId="{E47F2C56-92E6-483A-83DD-E909A1F7117D}">
      <dgm:prSet/>
      <dgm:spPr/>
      <dgm:t>
        <a:bodyPr/>
        <a:lstStyle/>
        <a:p>
          <a:endParaRPr lang="en-US"/>
        </a:p>
      </dgm:t>
    </dgm:pt>
    <dgm:pt modelId="{30BA520E-F482-400D-BF0E-DD0DD3393B33}">
      <dgm:prSet/>
      <dgm:spPr/>
      <dgm:t>
        <a:bodyPr/>
        <a:lstStyle/>
        <a:p>
          <a:pPr>
            <a:lnSpc>
              <a:spcPct val="100000"/>
            </a:lnSpc>
          </a:pPr>
          <a:r>
            <a:rPr lang="en-US" b="1" i="0" baseline="0" dirty="0">
              <a:latin typeface="Times New Roman" panose="02020603050405020304" pitchFamily="18" charset="0"/>
              <a:cs typeface="Times New Roman" panose="02020603050405020304" pitchFamily="18" charset="0"/>
            </a:rPr>
            <a:t>Advanced Analytics</a:t>
          </a:r>
          <a:r>
            <a:rPr lang="en-US" b="0" i="0" baseline="0" dirty="0">
              <a:latin typeface="Times New Roman" panose="02020603050405020304" pitchFamily="18" charset="0"/>
              <a:cs typeface="Times New Roman" panose="02020603050405020304" pitchFamily="18" charset="0"/>
            </a:rPr>
            <a:t>: Offers deep insights with interactive visualizations and trends.</a:t>
          </a:r>
          <a:endParaRPr lang="en-US" dirty="0">
            <a:latin typeface="Times New Roman" panose="02020603050405020304" pitchFamily="18" charset="0"/>
            <a:cs typeface="Times New Roman" panose="02020603050405020304" pitchFamily="18" charset="0"/>
          </a:endParaRPr>
        </a:p>
      </dgm:t>
    </dgm:pt>
    <dgm:pt modelId="{73441369-6446-4B47-8E64-A47658CD391E}" type="parTrans" cxnId="{EC03295D-6EAB-41CA-88DC-5DA66E4E280C}">
      <dgm:prSet/>
      <dgm:spPr/>
      <dgm:t>
        <a:bodyPr/>
        <a:lstStyle/>
        <a:p>
          <a:endParaRPr lang="en-US"/>
        </a:p>
      </dgm:t>
    </dgm:pt>
    <dgm:pt modelId="{38874603-A648-4FCA-ACC2-D0B2CB0DE751}" type="sibTrans" cxnId="{EC03295D-6EAB-41CA-88DC-5DA66E4E280C}">
      <dgm:prSet/>
      <dgm:spPr/>
      <dgm:t>
        <a:bodyPr/>
        <a:lstStyle/>
        <a:p>
          <a:endParaRPr lang="en-US"/>
        </a:p>
      </dgm:t>
    </dgm:pt>
    <dgm:pt modelId="{8EA975CD-EE0D-4BD1-AF5D-4A9AAC00D2B1}">
      <dgm:prSet/>
      <dgm:spPr/>
      <dgm:t>
        <a:bodyPr/>
        <a:lstStyle/>
        <a:p>
          <a:pPr>
            <a:lnSpc>
              <a:spcPct val="100000"/>
            </a:lnSpc>
          </a:pPr>
          <a:r>
            <a:rPr lang="en-US" b="1" i="0" baseline="0" dirty="0">
              <a:latin typeface="Times New Roman" panose="02020603050405020304" pitchFamily="18" charset="0"/>
              <a:cs typeface="Times New Roman" panose="02020603050405020304" pitchFamily="18" charset="0"/>
            </a:rPr>
            <a:t>Customization Options</a:t>
          </a:r>
          <a:r>
            <a:rPr lang="en-US" b="0" i="0" baseline="0" dirty="0">
              <a:latin typeface="Times New Roman" panose="02020603050405020304" pitchFamily="18" charset="0"/>
              <a:cs typeface="Times New Roman" panose="02020603050405020304" pitchFamily="18" charset="0"/>
            </a:rPr>
            <a:t>: Tailors features and reports to specific organizational needs.</a:t>
          </a:r>
          <a:endParaRPr lang="en-US" dirty="0">
            <a:latin typeface="Times New Roman" panose="02020603050405020304" pitchFamily="18" charset="0"/>
            <a:cs typeface="Times New Roman" panose="02020603050405020304" pitchFamily="18" charset="0"/>
          </a:endParaRPr>
        </a:p>
      </dgm:t>
    </dgm:pt>
    <dgm:pt modelId="{9515500D-34ED-42F8-AA90-AC765BCDE915}" type="parTrans" cxnId="{6C5CA6BD-6382-43F4-978A-A1A1F128FDA9}">
      <dgm:prSet/>
      <dgm:spPr/>
      <dgm:t>
        <a:bodyPr/>
        <a:lstStyle/>
        <a:p>
          <a:endParaRPr lang="en-US"/>
        </a:p>
      </dgm:t>
    </dgm:pt>
    <dgm:pt modelId="{E8947A51-F477-4FD4-9AAD-384FF89D5861}" type="sibTrans" cxnId="{6C5CA6BD-6382-43F4-978A-A1A1F128FDA9}">
      <dgm:prSet/>
      <dgm:spPr/>
      <dgm:t>
        <a:bodyPr/>
        <a:lstStyle/>
        <a:p>
          <a:endParaRPr lang="en-US"/>
        </a:p>
      </dgm:t>
    </dgm:pt>
    <dgm:pt modelId="{F0DE4B28-DFCB-49AE-871D-10B8E8743540}" type="pres">
      <dgm:prSet presAssocID="{CD82CE63-C86A-414D-899C-22CB1377120F}" presName="outerComposite" presStyleCnt="0">
        <dgm:presLayoutVars>
          <dgm:chMax val="5"/>
          <dgm:dir/>
          <dgm:resizeHandles val="exact"/>
        </dgm:presLayoutVars>
      </dgm:prSet>
      <dgm:spPr/>
    </dgm:pt>
    <dgm:pt modelId="{C657CFC3-EA32-4899-9193-118CDCBCD68F}" type="pres">
      <dgm:prSet presAssocID="{CD82CE63-C86A-414D-899C-22CB1377120F}" presName="dummyMaxCanvas" presStyleCnt="0">
        <dgm:presLayoutVars/>
      </dgm:prSet>
      <dgm:spPr/>
    </dgm:pt>
    <dgm:pt modelId="{A24E5875-A262-44A0-8C42-F7BFC07CD19C}" type="pres">
      <dgm:prSet presAssocID="{CD82CE63-C86A-414D-899C-22CB1377120F}" presName="FiveNodes_1" presStyleLbl="node1" presStyleIdx="0" presStyleCnt="5">
        <dgm:presLayoutVars>
          <dgm:bulletEnabled val="1"/>
        </dgm:presLayoutVars>
      </dgm:prSet>
      <dgm:spPr/>
    </dgm:pt>
    <dgm:pt modelId="{3FF6D57D-C93A-41DF-8EA2-DD014C36F809}" type="pres">
      <dgm:prSet presAssocID="{CD82CE63-C86A-414D-899C-22CB1377120F}" presName="FiveNodes_2" presStyleLbl="node1" presStyleIdx="1" presStyleCnt="5">
        <dgm:presLayoutVars>
          <dgm:bulletEnabled val="1"/>
        </dgm:presLayoutVars>
      </dgm:prSet>
      <dgm:spPr/>
    </dgm:pt>
    <dgm:pt modelId="{4DF7DC2D-2CF9-4A66-A72E-59E62DA83FE6}" type="pres">
      <dgm:prSet presAssocID="{CD82CE63-C86A-414D-899C-22CB1377120F}" presName="FiveNodes_3" presStyleLbl="node1" presStyleIdx="2" presStyleCnt="5">
        <dgm:presLayoutVars>
          <dgm:bulletEnabled val="1"/>
        </dgm:presLayoutVars>
      </dgm:prSet>
      <dgm:spPr/>
    </dgm:pt>
    <dgm:pt modelId="{A313481E-0543-4F89-A6A1-7EAFDDEE7078}" type="pres">
      <dgm:prSet presAssocID="{CD82CE63-C86A-414D-899C-22CB1377120F}" presName="FiveNodes_4" presStyleLbl="node1" presStyleIdx="3" presStyleCnt="5">
        <dgm:presLayoutVars>
          <dgm:bulletEnabled val="1"/>
        </dgm:presLayoutVars>
      </dgm:prSet>
      <dgm:spPr/>
    </dgm:pt>
    <dgm:pt modelId="{1DA02C0A-69EE-4E9D-95D2-ADE01EB48125}" type="pres">
      <dgm:prSet presAssocID="{CD82CE63-C86A-414D-899C-22CB1377120F}" presName="FiveNodes_5" presStyleLbl="node1" presStyleIdx="4" presStyleCnt="5">
        <dgm:presLayoutVars>
          <dgm:bulletEnabled val="1"/>
        </dgm:presLayoutVars>
      </dgm:prSet>
      <dgm:spPr/>
    </dgm:pt>
    <dgm:pt modelId="{11577E78-9C1A-481B-B03B-D591C1A09CB2}" type="pres">
      <dgm:prSet presAssocID="{CD82CE63-C86A-414D-899C-22CB1377120F}" presName="FiveConn_1-2" presStyleLbl="fgAccFollowNode1" presStyleIdx="0" presStyleCnt="4">
        <dgm:presLayoutVars>
          <dgm:bulletEnabled val="1"/>
        </dgm:presLayoutVars>
      </dgm:prSet>
      <dgm:spPr/>
    </dgm:pt>
    <dgm:pt modelId="{069FEFA6-1517-434C-AFBB-25F4D17E0DC3}" type="pres">
      <dgm:prSet presAssocID="{CD82CE63-C86A-414D-899C-22CB1377120F}" presName="FiveConn_2-3" presStyleLbl="fgAccFollowNode1" presStyleIdx="1" presStyleCnt="4">
        <dgm:presLayoutVars>
          <dgm:bulletEnabled val="1"/>
        </dgm:presLayoutVars>
      </dgm:prSet>
      <dgm:spPr/>
    </dgm:pt>
    <dgm:pt modelId="{F75D4B1A-C34F-4E09-B5D7-35825F51117A}" type="pres">
      <dgm:prSet presAssocID="{CD82CE63-C86A-414D-899C-22CB1377120F}" presName="FiveConn_3-4" presStyleLbl="fgAccFollowNode1" presStyleIdx="2" presStyleCnt="4">
        <dgm:presLayoutVars>
          <dgm:bulletEnabled val="1"/>
        </dgm:presLayoutVars>
      </dgm:prSet>
      <dgm:spPr/>
    </dgm:pt>
    <dgm:pt modelId="{A50D8526-7AE3-480E-9488-1B50367D3D08}" type="pres">
      <dgm:prSet presAssocID="{CD82CE63-C86A-414D-899C-22CB1377120F}" presName="FiveConn_4-5" presStyleLbl="fgAccFollowNode1" presStyleIdx="3" presStyleCnt="4">
        <dgm:presLayoutVars>
          <dgm:bulletEnabled val="1"/>
        </dgm:presLayoutVars>
      </dgm:prSet>
      <dgm:spPr/>
    </dgm:pt>
    <dgm:pt modelId="{0955A63E-D7FE-4D14-B31A-350778FC7D75}" type="pres">
      <dgm:prSet presAssocID="{CD82CE63-C86A-414D-899C-22CB1377120F}" presName="FiveNodes_1_text" presStyleLbl="node1" presStyleIdx="4" presStyleCnt="5">
        <dgm:presLayoutVars>
          <dgm:bulletEnabled val="1"/>
        </dgm:presLayoutVars>
      </dgm:prSet>
      <dgm:spPr/>
    </dgm:pt>
    <dgm:pt modelId="{584A57D0-AB56-478D-8DBE-579697912DF0}" type="pres">
      <dgm:prSet presAssocID="{CD82CE63-C86A-414D-899C-22CB1377120F}" presName="FiveNodes_2_text" presStyleLbl="node1" presStyleIdx="4" presStyleCnt="5">
        <dgm:presLayoutVars>
          <dgm:bulletEnabled val="1"/>
        </dgm:presLayoutVars>
      </dgm:prSet>
      <dgm:spPr/>
    </dgm:pt>
    <dgm:pt modelId="{E37AB417-6010-4145-AD7D-C0B7FF990358}" type="pres">
      <dgm:prSet presAssocID="{CD82CE63-C86A-414D-899C-22CB1377120F}" presName="FiveNodes_3_text" presStyleLbl="node1" presStyleIdx="4" presStyleCnt="5">
        <dgm:presLayoutVars>
          <dgm:bulletEnabled val="1"/>
        </dgm:presLayoutVars>
      </dgm:prSet>
      <dgm:spPr/>
    </dgm:pt>
    <dgm:pt modelId="{B21AE3D7-314C-4A2E-8375-1A83D002CCAE}" type="pres">
      <dgm:prSet presAssocID="{CD82CE63-C86A-414D-899C-22CB1377120F}" presName="FiveNodes_4_text" presStyleLbl="node1" presStyleIdx="4" presStyleCnt="5">
        <dgm:presLayoutVars>
          <dgm:bulletEnabled val="1"/>
        </dgm:presLayoutVars>
      </dgm:prSet>
      <dgm:spPr/>
    </dgm:pt>
    <dgm:pt modelId="{D19E2B7B-38F0-4896-AA46-AC22F453116B}" type="pres">
      <dgm:prSet presAssocID="{CD82CE63-C86A-414D-899C-22CB1377120F}" presName="FiveNodes_5_text" presStyleLbl="node1" presStyleIdx="4" presStyleCnt="5">
        <dgm:presLayoutVars>
          <dgm:bulletEnabled val="1"/>
        </dgm:presLayoutVars>
      </dgm:prSet>
      <dgm:spPr/>
    </dgm:pt>
  </dgm:ptLst>
  <dgm:cxnLst>
    <dgm:cxn modelId="{F63B860C-A70F-46FF-9172-53DB9DCEEAAC}" type="presOf" srcId="{30BA520E-F482-400D-BF0E-DD0DD3393B33}" destId="{A313481E-0543-4F89-A6A1-7EAFDDEE7078}" srcOrd="0" destOrd="0" presId="urn:microsoft.com/office/officeart/2005/8/layout/vProcess5"/>
    <dgm:cxn modelId="{68924F30-E507-463C-9AF2-C069B010281E}" type="presOf" srcId="{CE7B5E00-E767-42C3-9AD4-9A2969043529}" destId="{E37AB417-6010-4145-AD7D-C0B7FF990358}" srcOrd="1" destOrd="0" presId="urn:microsoft.com/office/officeart/2005/8/layout/vProcess5"/>
    <dgm:cxn modelId="{49AFAA3A-9AA6-4188-B738-628B49EABB7F}" type="presOf" srcId="{8EA975CD-EE0D-4BD1-AF5D-4A9AAC00D2B1}" destId="{1DA02C0A-69EE-4E9D-95D2-ADE01EB48125}" srcOrd="0" destOrd="0" presId="urn:microsoft.com/office/officeart/2005/8/layout/vProcess5"/>
    <dgm:cxn modelId="{EC03295D-6EAB-41CA-88DC-5DA66E4E280C}" srcId="{CD82CE63-C86A-414D-899C-22CB1377120F}" destId="{30BA520E-F482-400D-BF0E-DD0DD3393B33}" srcOrd="3" destOrd="0" parTransId="{73441369-6446-4B47-8E64-A47658CD391E}" sibTransId="{38874603-A648-4FCA-ACC2-D0B2CB0DE751}"/>
    <dgm:cxn modelId="{A5ED8063-8E3E-49BD-9F66-735344BA0618}" type="presOf" srcId="{CD82CE63-C86A-414D-899C-22CB1377120F}" destId="{F0DE4B28-DFCB-49AE-871D-10B8E8743540}" srcOrd="0" destOrd="0" presId="urn:microsoft.com/office/officeart/2005/8/layout/vProcess5"/>
    <dgm:cxn modelId="{E4F0B94E-61B5-4FA7-9F9E-42BD4065FC40}" srcId="{CD82CE63-C86A-414D-899C-22CB1377120F}" destId="{9D19E310-4190-4C2F-9853-E8984A32E8EC}" srcOrd="1" destOrd="0" parTransId="{24A121F6-F985-4B29-93BC-643B81AA67A1}" sibTransId="{6EFE6F74-290F-4AE2-88F3-3696E8416060}"/>
    <dgm:cxn modelId="{E47F2C56-92E6-483A-83DD-E909A1F7117D}" srcId="{CD82CE63-C86A-414D-899C-22CB1377120F}" destId="{CE7B5E00-E767-42C3-9AD4-9A2969043529}" srcOrd="2" destOrd="0" parTransId="{0F961C8B-1245-4134-A357-26AC25B5B8AA}" sibTransId="{90D3DBF7-31A5-4391-9454-BA54587DF53B}"/>
    <dgm:cxn modelId="{E61E057F-0B8C-4F10-983A-12CCF7B5B3BB}" type="presOf" srcId="{9D19E310-4190-4C2F-9853-E8984A32E8EC}" destId="{584A57D0-AB56-478D-8DBE-579697912DF0}" srcOrd="1" destOrd="0" presId="urn:microsoft.com/office/officeart/2005/8/layout/vProcess5"/>
    <dgm:cxn modelId="{61BC6B86-291F-4A58-BDE6-F8829655A147}" srcId="{CD82CE63-C86A-414D-899C-22CB1377120F}" destId="{1DF4A4D9-59B9-4065-AFE3-04E0F14F9383}" srcOrd="0" destOrd="0" parTransId="{9B6EFE7D-9BC6-4023-9D72-CA6D0C863DAC}" sibTransId="{A24ABD8C-9F85-4320-BB54-28792D8081CF}"/>
    <dgm:cxn modelId="{E989B586-3D4E-4665-B6C7-6CFD992501E0}" type="presOf" srcId="{CE7B5E00-E767-42C3-9AD4-9A2969043529}" destId="{4DF7DC2D-2CF9-4A66-A72E-59E62DA83FE6}" srcOrd="0" destOrd="0" presId="urn:microsoft.com/office/officeart/2005/8/layout/vProcess5"/>
    <dgm:cxn modelId="{3E1F8F93-DF5D-4167-8C93-A6FE623B2AC2}" type="presOf" srcId="{8EA975CD-EE0D-4BD1-AF5D-4A9AAC00D2B1}" destId="{D19E2B7B-38F0-4896-AA46-AC22F453116B}" srcOrd="1" destOrd="0" presId="urn:microsoft.com/office/officeart/2005/8/layout/vProcess5"/>
    <dgm:cxn modelId="{999531A1-2CEB-40FA-BCF8-F56AFBB422AF}" type="presOf" srcId="{A24ABD8C-9F85-4320-BB54-28792D8081CF}" destId="{11577E78-9C1A-481B-B03B-D591C1A09CB2}" srcOrd="0" destOrd="0" presId="urn:microsoft.com/office/officeart/2005/8/layout/vProcess5"/>
    <dgm:cxn modelId="{C13C98A4-828C-4614-81EF-38D1D5271D00}" type="presOf" srcId="{38874603-A648-4FCA-ACC2-D0B2CB0DE751}" destId="{A50D8526-7AE3-480E-9488-1B50367D3D08}" srcOrd="0" destOrd="0" presId="urn:microsoft.com/office/officeart/2005/8/layout/vProcess5"/>
    <dgm:cxn modelId="{48A03AB0-570E-4372-AE44-A490036EC4A0}" type="presOf" srcId="{1DF4A4D9-59B9-4065-AFE3-04E0F14F9383}" destId="{0955A63E-D7FE-4D14-B31A-350778FC7D75}" srcOrd="1" destOrd="0" presId="urn:microsoft.com/office/officeart/2005/8/layout/vProcess5"/>
    <dgm:cxn modelId="{9B73EBB5-C323-4533-B84A-6CAF4E31BF7F}" type="presOf" srcId="{90D3DBF7-31A5-4391-9454-BA54587DF53B}" destId="{F75D4B1A-C34F-4E09-B5D7-35825F51117A}" srcOrd="0" destOrd="0" presId="urn:microsoft.com/office/officeart/2005/8/layout/vProcess5"/>
    <dgm:cxn modelId="{F5CDE9B8-32F3-4A4E-A3DB-BCD71218D973}" type="presOf" srcId="{1DF4A4D9-59B9-4065-AFE3-04E0F14F9383}" destId="{A24E5875-A262-44A0-8C42-F7BFC07CD19C}" srcOrd="0" destOrd="0" presId="urn:microsoft.com/office/officeart/2005/8/layout/vProcess5"/>
    <dgm:cxn modelId="{6C5CA6BD-6382-43F4-978A-A1A1F128FDA9}" srcId="{CD82CE63-C86A-414D-899C-22CB1377120F}" destId="{8EA975CD-EE0D-4BD1-AF5D-4A9AAC00D2B1}" srcOrd="4" destOrd="0" parTransId="{9515500D-34ED-42F8-AA90-AC765BCDE915}" sibTransId="{E8947A51-F477-4FD4-9AAD-384FF89D5861}"/>
    <dgm:cxn modelId="{9B3588C5-00D0-40E3-A2AF-2D95ABCD5DB1}" type="presOf" srcId="{9D19E310-4190-4C2F-9853-E8984A32E8EC}" destId="{3FF6D57D-C93A-41DF-8EA2-DD014C36F809}" srcOrd="0" destOrd="0" presId="urn:microsoft.com/office/officeart/2005/8/layout/vProcess5"/>
    <dgm:cxn modelId="{313889D3-C16F-415D-B318-AE77A31C87BF}" type="presOf" srcId="{6EFE6F74-290F-4AE2-88F3-3696E8416060}" destId="{069FEFA6-1517-434C-AFBB-25F4D17E0DC3}" srcOrd="0" destOrd="0" presId="urn:microsoft.com/office/officeart/2005/8/layout/vProcess5"/>
    <dgm:cxn modelId="{E5D795F9-A20E-4634-87E5-3C38D3182BC3}" type="presOf" srcId="{30BA520E-F482-400D-BF0E-DD0DD3393B33}" destId="{B21AE3D7-314C-4A2E-8375-1A83D002CCAE}" srcOrd="1" destOrd="0" presId="urn:microsoft.com/office/officeart/2005/8/layout/vProcess5"/>
    <dgm:cxn modelId="{486D1BFE-F782-41C6-91C9-97A5D380EDCD}" type="presParOf" srcId="{F0DE4B28-DFCB-49AE-871D-10B8E8743540}" destId="{C657CFC3-EA32-4899-9193-118CDCBCD68F}" srcOrd="0" destOrd="0" presId="urn:microsoft.com/office/officeart/2005/8/layout/vProcess5"/>
    <dgm:cxn modelId="{EB82DFA1-1EFC-4AB2-BFDF-31A572D623AF}" type="presParOf" srcId="{F0DE4B28-DFCB-49AE-871D-10B8E8743540}" destId="{A24E5875-A262-44A0-8C42-F7BFC07CD19C}" srcOrd="1" destOrd="0" presId="urn:microsoft.com/office/officeart/2005/8/layout/vProcess5"/>
    <dgm:cxn modelId="{E5AE939C-8C69-49C2-9C68-11156FBD6E39}" type="presParOf" srcId="{F0DE4B28-DFCB-49AE-871D-10B8E8743540}" destId="{3FF6D57D-C93A-41DF-8EA2-DD014C36F809}" srcOrd="2" destOrd="0" presId="urn:microsoft.com/office/officeart/2005/8/layout/vProcess5"/>
    <dgm:cxn modelId="{4AE22512-D3A2-4C99-B242-905F1F790B9D}" type="presParOf" srcId="{F0DE4B28-DFCB-49AE-871D-10B8E8743540}" destId="{4DF7DC2D-2CF9-4A66-A72E-59E62DA83FE6}" srcOrd="3" destOrd="0" presId="urn:microsoft.com/office/officeart/2005/8/layout/vProcess5"/>
    <dgm:cxn modelId="{F6635E37-8DE9-40C2-BA31-F307AC78174D}" type="presParOf" srcId="{F0DE4B28-DFCB-49AE-871D-10B8E8743540}" destId="{A313481E-0543-4F89-A6A1-7EAFDDEE7078}" srcOrd="4" destOrd="0" presId="urn:microsoft.com/office/officeart/2005/8/layout/vProcess5"/>
    <dgm:cxn modelId="{733CF6E6-88D7-45C8-9E64-325CF61BA9B9}" type="presParOf" srcId="{F0DE4B28-DFCB-49AE-871D-10B8E8743540}" destId="{1DA02C0A-69EE-4E9D-95D2-ADE01EB48125}" srcOrd="5" destOrd="0" presId="urn:microsoft.com/office/officeart/2005/8/layout/vProcess5"/>
    <dgm:cxn modelId="{17087B2F-6AB1-49BF-B608-61EB7E5760D8}" type="presParOf" srcId="{F0DE4B28-DFCB-49AE-871D-10B8E8743540}" destId="{11577E78-9C1A-481B-B03B-D591C1A09CB2}" srcOrd="6" destOrd="0" presId="urn:microsoft.com/office/officeart/2005/8/layout/vProcess5"/>
    <dgm:cxn modelId="{224A9437-DA24-4BF0-B5D5-BC9E6C5C12FB}" type="presParOf" srcId="{F0DE4B28-DFCB-49AE-871D-10B8E8743540}" destId="{069FEFA6-1517-434C-AFBB-25F4D17E0DC3}" srcOrd="7" destOrd="0" presId="urn:microsoft.com/office/officeart/2005/8/layout/vProcess5"/>
    <dgm:cxn modelId="{38645921-C2C0-4510-A191-21F36ED54878}" type="presParOf" srcId="{F0DE4B28-DFCB-49AE-871D-10B8E8743540}" destId="{F75D4B1A-C34F-4E09-B5D7-35825F51117A}" srcOrd="8" destOrd="0" presId="urn:microsoft.com/office/officeart/2005/8/layout/vProcess5"/>
    <dgm:cxn modelId="{01626FD3-F93F-4AE5-B662-0E2F46FDECFD}" type="presParOf" srcId="{F0DE4B28-DFCB-49AE-871D-10B8E8743540}" destId="{A50D8526-7AE3-480E-9488-1B50367D3D08}" srcOrd="9" destOrd="0" presId="urn:microsoft.com/office/officeart/2005/8/layout/vProcess5"/>
    <dgm:cxn modelId="{AF4FDFBE-97CF-464F-BD3F-D60E1FE30861}" type="presParOf" srcId="{F0DE4B28-DFCB-49AE-871D-10B8E8743540}" destId="{0955A63E-D7FE-4D14-B31A-350778FC7D75}" srcOrd="10" destOrd="0" presId="urn:microsoft.com/office/officeart/2005/8/layout/vProcess5"/>
    <dgm:cxn modelId="{97E6B044-203A-4D23-9D42-F3CDB5CE08D0}" type="presParOf" srcId="{F0DE4B28-DFCB-49AE-871D-10B8E8743540}" destId="{584A57D0-AB56-478D-8DBE-579697912DF0}" srcOrd="11" destOrd="0" presId="urn:microsoft.com/office/officeart/2005/8/layout/vProcess5"/>
    <dgm:cxn modelId="{6F2131BF-27EA-40E4-B3F9-7FD7DF7DDE44}" type="presParOf" srcId="{F0DE4B28-DFCB-49AE-871D-10B8E8743540}" destId="{E37AB417-6010-4145-AD7D-C0B7FF990358}" srcOrd="12" destOrd="0" presId="urn:microsoft.com/office/officeart/2005/8/layout/vProcess5"/>
    <dgm:cxn modelId="{E99FF37E-94E8-4169-9E29-04BCBD1B2AA2}" type="presParOf" srcId="{F0DE4B28-DFCB-49AE-871D-10B8E8743540}" destId="{B21AE3D7-314C-4A2E-8375-1A83D002CCAE}" srcOrd="13" destOrd="0" presId="urn:microsoft.com/office/officeart/2005/8/layout/vProcess5"/>
    <dgm:cxn modelId="{A9003225-7A82-4BF7-9304-3F599F68D91B}" type="presParOf" srcId="{F0DE4B28-DFCB-49AE-871D-10B8E8743540}" destId="{D19E2B7B-38F0-4896-AA46-AC22F453116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B9F3B-5A89-4122-8D1F-6DBAFDAA05A3}">
      <dsp:nvSpPr>
        <dsp:cNvPr id="0" name=""/>
        <dsp:cNvSpPr/>
      </dsp:nvSpPr>
      <dsp:spPr>
        <a:xfrm>
          <a:off x="0" y="5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Problem Statement</a:t>
          </a:r>
          <a:endParaRPr lang="en-US" sz="1800" kern="1200" dirty="0">
            <a:latin typeface="Times New Roman" panose="02020603050405020304" pitchFamily="18" charset="0"/>
            <a:cs typeface="Times New Roman" panose="02020603050405020304" pitchFamily="18" charset="0"/>
          </a:endParaRPr>
        </a:p>
      </dsp:txBody>
      <dsp:txXfrm>
        <a:off x="22846" y="74515"/>
        <a:ext cx="10469908" cy="422308"/>
      </dsp:txXfrm>
    </dsp:sp>
    <dsp:sp modelId="{B9A55D54-6108-48A0-A3E2-10C489AB2280}">
      <dsp:nvSpPr>
        <dsp:cNvPr id="0" name=""/>
        <dsp:cNvSpPr/>
      </dsp:nvSpPr>
      <dsp:spPr>
        <a:xfrm>
          <a:off x="0" y="59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Project Overview</a:t>
          </a:r>
          <a:endParaRPr lang="en-US" sz="1800" kern="1200" dirty="0">
            <a:latin typeface="Times New Roman" panose="02020603050405020304" pitchFamily="18" charset="0"/>
            <a:cs typeface="Times New Roman" panose="02020603050405020304" pitchFamily="18" charset="0"/>
          </a:endParaRPr>
        </a:p>
      </dsp:txBody>
      <dsp:txXfrm>
        <a:off x="22846" y="614515"/>
        <a:ext cx="10469908" cy="422308"/>
      </dsp:txXfrm>
    </dsp:sp>
    <dsp:sp modelId="{7008EFB4-F3C6-47C7-B326-547D7B7DA229}">
      <dsp:nvSpPr>
        <dsp:cNvPr id="0" name=""/>
        <dsp:cNvSpPr/>
      </dsp:nvSpPr>
      <dsp:spPr>
        <a:xfrm>
          <a:off x="0" y="113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End Users</a:t>
          </a:r>
          <a:endParaRPr lang="en-US" sz="1800" kern="1200">
            <a:latin typeface="Times New Roman" panose="02020603050405020304" pitchFamily="18" charset="0"/>
            <a:cs typeface="Times New Roman" panose="02020603050405020304" pitchFamily="18" charset="0"/>
          </a:endParaRPr>
        </a:p>
      </dsp:txBody>
      <dsp:txXfrm>
        <a:off x="22846" y="1154515"/>
        <a:ext cx="10469908" cy="422308"/>
      </dsp:txXfrm>
    </dsp:sp>
    <dsp:sp modelId="{BF3A2AF7-1691-4388-94DF-70AF5F413850}">
      <dsp:nvSpPr>
        <dsp:cNvPr id="0" name=""/>
        <dsp:cNvSpPr/>
      </dsp:nvSpPr>
      <dsp:spPr>
        <a:xfrm>
          <a:off x="0" y="167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Our Solution and Proposition</a:t>
          </a:r>
          <a:endParaRPr lang="en-US" sz="1800" kern="1200">
            <a:latin typeface="Times New Roman" panose="02020603050405020304" pitchFamily="18" charset="0"/>
            <a:cs typeface="Times New Roman" panose="02020603050405020304" pitchFamily="18" charset="0"/>
          </a:endParaRPr>
        </a:p>
      </dsp:txBody>
      <dsp:txXfrm>
        <a:off x="22846" y="1694515"/>
        <a:ext cx="10469908" cy="422308"/>
      </dsp:txXfrm>
    </dsp:sp>
    <dsp:sp modelId="{417E133E-130E-4C63-ABB4-9781A8A6BE73}">
      <dsp:nvSpPr>
        <dsp:cNvPr id="0" name=""/>
        <dsp:cNvSpPr/>
      </dsp:nvSpPr>
      <dsp:spPr>
        <a:xfrm>
          <a:off x="0" y="221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Dataset Description</a:t>
          </a:r>
        </a:p>
      </dsp:txBody>
      <dsp:txXfrm>
        <a:off x="22846" y="2234515"/>
        <a:ext cx="10469908" cy="422308"/>
      </dsp:txXfrm>
    </dsp:sp>
    <dsp:sp modelId="{AA67B9B3-184F-4B7A-ADA9-5249080659FB}">
      <dsp:nvSpPr>
        <dsp:cNvPr id="0" name=""/>
        <dsp:cNvSpPr/>
      </dsp:nvSpPr>
      <dsp:spPr>
        <a:xfrm>
          <a:off x="0" y="275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Modelling Approach</a:t>
          </a:r>
          <a:endParaRPr lang="en-US" sz="1800" kern="1200">
            <a:latin typeface="Times New Roman" panose="02020603050405020304" pitchFamily="18" charset="0"/>
            <a:cs typeface="Times New Roman" panose="02020603050405020304" pitchFamily="18" charset="0"/>
          </a:endParaRPr>
        </a:p>
      </dsp:txBody>
      <dsp:txXfrm>
        <a:off x="22846" y="2774515"/>
        <a:ext cx="10469908" cy="422308"/>
      </dsp:txXfrm>
    </dsp:sp>
    <dsp:sp modelId="{0DA337AB-07C3-4A30-A028-9E87CFAB7DD0}">
      <dsp:nvSpPr>
        <dsp:cNvPr id="0" name=""/>
        <dsp:cNvSpPr/>
      </dsp:nvSpPr>
      <dsp:spPr>
        <a:xfrm>
          <a:off x="0" y="329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Results and </a:t>
          </a:r>
          <a:r>
            <a:rPr lang="en-US" sz="1800" kern="1200">
              <a:latin typeface="Times New Roman" panose="02020603050405020304" pitchFamily="18" charset="0"/>
              <a:cs typeface="Times New Roman" panose="02020603050405020304" pitchFamily="18" charset="0"/>
            </a:rPr>
            <a:t>Discussion</a:t>
          </a:r>
        </a:p>
      </dsp:txBody>
      <dsp:txXfrm>
        <a:off x="22846" y="3314515"/>
        <a:ext cx="10469908" cy="422308"/>
      </dsp:txXfrm>
    </dsp:sp>
    <dsp:sp modelId="{9F83349F-9A90-4152-B013-796C6884A694}">
      <dsp:nvSpPr>
        <dsp:cNvPr id="0" name=""/>
        <dsp:cNvSpPr/>
      </dsp:nvSpPr>
      <dsp:spPr>
        <a:xfrm>
          <a:off x="0" y="3831669"/>
          <a:ext cx="10515600"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Conclusion</a:t>
          </a:r>
          <a:endParaRPr lang="en-US" sz="1800" kern="1200">
            <a:latin typeface="Times New Roman" panose="02020603050405020304" pitchFamily="18" charset="0"/>
            <a:cs typeface="Times New Roman" panose="02020603050405020304" pitchFamily="18" charset="0"/>
          </a:endParaRPr>
        </a:p>
      </dsp:txBody>
      <dsp:txXfrm>
        <a:off x="22846" y="3854515"/>
        <a:ext cx="10469908" cy="422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1551A-F7A2-4AE8-B640-8D3E27BAC63E}">
      <dsp:nvSpPr>
        <dsp:cNvPr id="0" name=""/>
        <dsp:cNvSpPr/>
      </dsp:nvSpPr>
      <dsp:spPr>
        <a:xfrm>
          <a:off x="472505" y="2282"/>
          <a:ext cx="2724677" cy="1634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latin typeface="Times New Roman" panose="02020603050405020304" pitchFamily="18" charset="0"/>
              <a:cs typeface="Times New Roman" panose="02020603050405020304" pitchFamily="18" charset="0"/>
            </a:rPr>
            <a:t>Problem</a:t>
          </a:r>
          <a:r>
            <a:rPr lang="en-US" sz="1800" b="0" i="0" kern="1200" baseline="0" dirty="0">
              <a:latin typeface="Times New Roman" panose="02020603050405020304" pitchFamily="18" charset="0"/>
              <a:cs typeface="Times New Roman" panose="02020603050405020304" pitchFamily="18" charset="0"/>
            </a:rPr>
            <a:t>: Employees are frequently late or absent, impacting productivity</a:t>
          </a:r>
          <a:endParaRPr lang="en-US" sz="1800" kern="1200" dirty="0">
            <a:latin typeface="Times New Roman" panose="02020603050405020304" pitchFamily="18" charset="0"/>
            <a:cs typeface="Times New Roman" panose="02020603050405020304" pitchFamily="18" charset="0"/>
          </a:endParaRPr>
        </a:p>
      </dsp:txBody>
      <dsp:txXfrm>
        <a:off x="472505" y="2282"/>
        <a:ext cx="2724677" cy="1634806"/>
      </dsp:txXfrm>
    </dsp:sp>
    <dsp:sp modelId="{DAB26343-C4AB-4B62-A329-9643504203B5}">
      <dsp:nvSpPr>
        <dsp:cNvPr id="0" name=""/>
        <dsp:cNvSpPr/>
      </dsp:nvSpPr>
      <dsp:spPr>
        <a:xfrm>
          <a:off x="3469650" y="2282"/>
          <a:ext cx="2724677" cy="163480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Impact</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Disrupts operations, increases costs, and affects morale</a:t>
          </a:r>
        </a:p>
      </dsp:txBody>
      <dsp:txXfrm>
        <a:off x="3469650" y="2282"/>
        <a:ext cx="2724677" cy="1634806"/>
      </dsp:txXfrm>
    </dsp:sp>
    <dsp:sp modelId="{1FBE29F7-D0FC-4F3E-893C-7845620F297E}">
      <dsp:nvSpPr>
        <dsp:cNvPr id="0" name=""/>
        <dsp:cNvSpPr/>
      </dsp:nvSpPr>
      <dsp:spPr>
        <a:xfrm>
          <a:off x="472505" y="1909556"/>
          <a:ext cx="2724677" cy="163480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Data</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Collect attendance records and employee feedback</a:t>
          </a:r>
        </a:p>
      </dsp:txBody>
      <dsp:txXfrm>
        <a:off x="472505" y="1909556"/>
        <a:ext cx="2724677" cy="1634806"/>
      </dsp:txXfrm>
    </dsp:sp>
    <dsp:sp modelId="{C2C02FFE-438F-42AB-8FAD-EB6A428E39C5}">
      <dsp:nvSpPr>
        <dsp:cNvPr id="0" name=""/>
        <dsp:cNvSpPr/>
      </dsp:nvSpPr>
      <dsp:spPr>
        <a:xfrm>
          <a:off x="3469650" y="1909556"/>
          <a:ext cx="2724677" cy="163480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Objective</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Improve attendance and operational efficiency</a:t>
          </a:r>
        </a:p>
      </dsp:txBody>
      <dsp:txXfrm>
        <a:off x="3469650" y="1909556"/>
        <a:ext cx="2724677" cy="1634806"/>
      </dsp:txXfrm>
    </dsp:sp>
    <dsp:sp modelId="{3B6B69BE-FBD7-4B24-BEFE-D2310902DB7B}">
      <dsp:nvSpPr>
        <dsp:cNvPr id="0" name=""/>
        <dsp:cNvSpPr/>
      </dsp:nvSpPr>
      <dsp:spPr>
        <a:xfrm>
          <a:off x="472505" y="3816830"/>
          <a:ext cx="2724677" cy="163480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Solutions</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Review policies, offer support like flexible hours, and use tracking tools</a:t>
          </a:r>
        </a:p>
      </dsp:txBody>
      <dsp:txXfrm>
        <a:off x="472505" y="3816830"/>
        <a:ext cx="2724677" cy="1634806"/>
      </dsp:txXfrm>
    </dsp:sp>
    <dsp:sp modelId="{842BDBC0-4B6E-4AA3-BF49-0E19C30FB296}">
      <dsp:nvSpPr>
        <dsp:cNvPr id="0" name=""/>
        <dsp:cNvSpPr/>
      </dsp:nvSpPr>
      <dsp:spPr>
        <a:xfrm>
          <a:off x="3469650" y="3816830"/>
          <a:ext cx="2724677" cy="1634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Metrics</a:t>
          </a:r>
          <a:r>
            <a:rPr lang="en-US" sz="1800" b="0" i="0" kern="1200" baseline="0" dirty="0">
              <a:solidFill>
                <a:prstClr val="white"/>
              </a:solidFill>
              <a:latin typeface="Times New Roman" panose="02020603050405020304" pitchFamily="18" charset="0"/>
              <a:ea typeface="+mn-ea"/>
              <a:cs typeface="Times New Roman" panose="02020603050405020304" pitchFamily="18" charset="0"/>
            </a:rPr>
            <a:t>: Measure changes in attendance rates and productivity</a:t>
          </a:r>
        </a:p>
      </dsp:txBody>
      <dsp:txXfrm>
        <a:off x="3469650" y="3816830"/>
        <a:ext cx="2724677" cy="1634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2229D-C969-4B69-993F-D75315A24AAD}">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8A9E1-DFE6-4BA8-84B6-0AA240C7A8AE}">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50000"/>
            </a:lnSpc>
            <a:spcBef>
              <a:spcPct val="0"/>
            </a:spcBef>
            <a:spcAft>
              <a:spcPct val="35000"/>
            </a:spcAft>
            <a:buNone/>
          </a:pPr>
          <a:r>
            <a:rPr lang="en-US" sz="1100" b="1" i="0" kern="1200" baseline="0" dirty="0">
              <a:latin typeface="Times New Roman" panose="02020603050405020304" pitchFamily="18" charset="0"/>
              <a:cs typeface="Times New Roman" panose="02020603050405020304" pitchFamily="18" charset="0"/>
            </a:rPr>
            <a:t>HR Managers</a:t>
          </a:r>
          <a:r>
            <a:rPr lang="en-US" sz="1100" b="0" i="0" kern="1200" baseline="0" dirty="0">
              <a:latin typeface="Times New Roman" panose="02020603050405020304" pitchFamily="18" charset="0"/>
              <a:cs typeface="Times New Roman" panose="02020603050405020304" pitchFamily="18" charset="0"/>
            </a:rPr>
            <a:t>: They need to monitor attendance to manage staffing levels and address absenteeism issues.</a:t>
          </a:r>
          <a:endParaRPr lang="en-US" sz="1100" kern="1200" dirty="0">
            <a:latin typeface="Times New Roman" panose="02020603050405020304" pitchFamily="18" charset="0"/>
            <a:cs typeface="Times New Roman" panose="02020603050405020304" pitchFamily="18" charset="0"/>
          </a:endParaRPr>
        </a:p>
      </dsp:txBody>
      <dsp:txXfrm>
        <a:off x="299702" y="1282093"/>
        <a:ext cx="2200851" cy="1366505"/>
      </dsp:txXfrm>
    </dsp:sp>
    <dsp:sp modelId="{FCD7C7C4-37F0-4126-9531-3EBF484C1388}">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B4B0C-6E8B-4A79-8A69-FBFE1BD6DA31}">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50000"/>
            </a:lnSpc>
            <a:spcBef>
              <a:spcPct val="0"/>
            </a:spcBef>
            <a:spcAft>
              <a:spcPct val="35000"/>
            </a:spcAft>
            <a:buNone/>
          </a:pPr>
          <a:r>
            <a:rPr lang="en-US" sz="1100" b="1" i="0" kern="1200" baseline="0" dirty="0">
              <a:latin typeface="Times New Roman" panose="02020603050405020304" pitchFamily="18" charset="0"/>
              <a:cs typeface="Times New Roman" panose="02020603050405020304" pitchFamily="18" charset="0"/>
            </a:rPr>
            <a:t>Team Leaders/Supervisors</a:t>
          </a:r>
          <a:r>
            <a:rPr lang="en-US" sz="1100" b="0" i="0" kern="1200" baseline="0" dirty="0">
              <a:latin typeface="Times New Roman" panose="02020603050405020304" pitchFamily="18" charset="0"/>
              <a:cs typeface="Times New Roman" panose="02020603050405020304" pitchFamily="18" charset="0"/>
            </a:rPr>
            <a:t>: They use attendance data to ensure their teams are adequately staffed and to manage daily operations smoothly.</a:t>
          </a:r>
          <a:endParaRPr lang="en-US" sz="1100" kern="1200" dirty="0">
            <a:latin typeface="Times New Roman" panose="02020603050405020304" pitchFamily="18" charset="0"/>
            <a:cs typeface="Times New Roman" panose="02020603050405020304" pitchFamily="18" charset="0"/>
          </a:endParaRPr>
        </a:p>
      </dsp:txBody>
      <dsp:txXfrm>
        <a:off x="3093555" y="1282093"/>
        <a:ext cx="2200851" cy="1366505"/>
      </dsp:txXfrm>
    </dsp:sp>
    <dsp:sp modelId="{566DFA12-8130-4B53-9700-55E6ACD20CC6}">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0F73B-EA8A-4C94-92C3-D1063CAA08DE}">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50000"/>
            </a:lnSpc>
            <a:spcBef>
              <a:spcPct val="0"/>
            </a:spcBef>
            <a:spcAft>
              <a:spcPct val="35000"/>
            </a:spcAft>
            <a:buNone/>
          </a:pPr>
          <a:r>
            <a:rPr lang="en-US" sz="1100" b="1" i="0" kern="1200" baseline="0" dirty="0">
              <a:latin typeface="Times New Roman" panose="02020603050405020304" pitchFamily="18" charset="0"/>
              <a:cs typeface="Times New Roman" panose="02020603050405020304" pitchFamily="18" charset="0"/>
            </a:rPr>
            <a:t>Employees</a:t>
          </a:r>
          <a:r>
            <a:rPr lang="en-US" sz="1100" b="0" i="0" kern="1200" baseline="0" dirty="0">
              <a:latin typeface="Times New Roman" panose="02020603050405020304" pitchFamily="18" charset="0"/>
              <a:cs typeface="Times New Roman" panose="02020603050405020304" pitchFamily="18" charset="0"/>
            </a:rPr>
            <a:t>: They might view their own attendance records and understand how their punctuality affects their performance evaluations.</a:t>
          </a:r>
          <a:endParaRPr lang="en-US" sz="1100" kern="1200" dirty="0">
            <a:latin typeface="Times New Roman" panose="02020603050405020304" pitchFamily="18" charset="0"/>
            <a:cs typeface="Times New Roman" panose="02020603050405020304" pitchFamily="18" charset="0"/>
          </a:endParaRPr>
        </a:p>
      </dsp:txBody>
      <dsp:txXfrm>
        <a:off x="5887408" y="1282093"/>
        <a:ext cx="2200851" cy="1366505"/>
      </dsp:txXfrm>
    </dsp:sp>
    <dsp:sp modelId="{7CB5D72B-7BEA-496E-8356-BD7EE483F35E}">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1C0FF1-0FE1-41D6-8AF4-AECC74CD7D95}">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150000"/>
            </a:lnSpc>
            <a:spcBef>
              <a:spcPct val="0"/>
            </a:spcBef>
            <a:spcAft>
              <a:spcPct val="35000"/>
            </a:spcAft>
            <a:buNone/>
          </a:pPr>
          <a:r>
            <a:rPr lang="en-US" sz="1100" b="1" i="0" kern="1200" baseline="0" dirty="0">
              <a:latin typeface="Times New Roman" panose="02020603050405020304" pitchFamily="18" charset="0"/>
              <a:cs typeface="Times New Roman" panose="02020603050405020304" pitchFamily="18" charset="0"/>
            </a:rPr>
            <a:t>Executives</a:t>
          </a:r>
          <a:r>
            <a:rPr lang="en-US" sz="1100" b="0" i="0" kern="1200" baseline="0" dirty="0">
              <a:latin typeface="Times New Roman" panose="02020603050405020304" pitchFamily="18" charset="0"/>
              <a:cs typeface="Times New Roman" panose="02020603050405020304" pitchFamily="18" charset="0"/>
            </a:rPr>
            <a:t>: They use aggregated data to make strategic decisions about workforce management and overall company efficiency. </a:t>
          </a:r>
          <a:endParaRPr lang="en-US" sz="1100" kern="1200" dirty="0">
            <a:latin typeface="Times New Roman" panose="02020603050405020304" pitchFamily="18" charset="0"/>
            <a:cs typeface="Times New Roman" panose="02020603050405020304" pitchFamily="18" charset="0"/>
          </a:endParaRPr>
        </a:p>
      </dsp:txBody>
      <dsp:txXfrm>
        <a:off x="8681261" y="1282093"/>
        <a:ext cx="2200851" cy="1366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E5875-A262-44A0-8C42-F7BFC07CD19C}">
      <dsp:nvSpPr>
        <dsp:cNvPr id="0" name=""/>
        <dsp:cNvSpPr/>
      </dsp:nvSpPr>
      <dsp:spPr>
        <a:xfrm>
          <a:off x="0" y="0"/>
          <a:ext cx="8414428" cy="66409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Seamless Integration</a:t>
          </a:r>
          <a:r>
            <a:rPr lang="en-US" sz="1600" b="0" i="0" kern="1200" baseline="0" dirty="0">
              <a:latin typeface="Times New Roman" panose="02020603050405020304" pitchFamily="18" charset="0"/>
              <a:cs typeface="Times New Roman" panose="02020603050405020304" pitchFamily="18" charset="0"/>
            </a:rPr>
            <a:t>: Effortlessly connects with existing systems, minimizing disruption.</a:t>
          </a:r>
          <a:endParaRPr lang="en-US" sz="1600" kern="1200" dirty="0">
            <a:latin typeface="Times New Roman" panose="02020603050405020304" pitchFamily="18" charset="0"/>
            <a:cs typeface="Times New Roman" panose="02020603050405020304" pitchFamily="18" charset="0"/>
          </a:endParaRPr>
        </a:p>
      </dsp:txBody>
      <dsp:txXfrm>
        <a:off x="19451" y="19451"/>
        <a:ext cx="7620120" cy="625190"/>
      </dsp:txXfrm>
    </dsp:sp>
    <dsp:sp modelId="{3FF6D57D-C93A-41DF-8EA2-DD014C36F809}">
      <dsp:nvSpPr>
        <dsp:cNvPr id="0" name=""/>
        <dsp:cNvSpPr/>
      </dsp:nvSpPr>
      <dsp:spPr>
        <a:xfrm>
          <a:off x="628350" y="756328"/>
          <a:ext cx="8414428" cy="664092"/>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Real-Time Insights</a:t>
          </a:r>
          <a:r>
            <a:rPr lang="en-US" sz="1600" b="0" i="0" kern="1200" baseline="0" dirty="0">
              <a:latin typeface="Times New Roman" panose="02020603050405020304" pitchFamily="18" charset="0"/>
              <a:cs typeface="Times New Roman" panose="02020603050405020304" pitchFamily="18" charset="0"/>
            </a:rPr>
            <a:t>: Provides instant updates and alerts for immediate action.</a:t>
          </a:r>
          <a:endParaRPr lang="en-US" sz="1600" kern="1200" dirty="0">
            <a:latin typeface="Times New Roman" panose="02020603050405020304" pitchFamily="18" charset="0"/>
            <a:cs typeface="Times New Roman" panose="02020603050405020304" pitchFamily="18" charset="0"/>
          </a:endParaRPr>
        </a:p>
      </dsp:txBody>
      <dsp:txXfrm>
        <a:off x="647801" y="775779"/>
        <a:ext cx="7315515" cy="625190"/>
      </dsp:txXfrm>
    </dsp:sp>
    <dsp:sp modelId="{4DF7DC2D-2CF9-4A66-A72E-59E62DA83FE6}">
      <dsp:nvSpPr>
        <dsp:cNvPr id="0" name=""/>
        <dsp:cNvSpPr/>
      </dsp:nvSpPr>
      <dsp:spPr>
        <a:xfrm>
          <a:off x="1256700" y="1512656"/>
          <a:ext cx="8414428" cy="664092"/>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User-Friendly Interface</a:t>
          </a:r>
          <a:r>
            <a:rPr lang="en-US" sz="1600" b="0" i="0" kern="1200" baseline="0" dirty="0">
              <a:latin typeface="Times New Roman" panose="02020603050405020304" pitchFamily="18" charset="0"/>
              <a:cs typeface="Times New Roman" panose="02020603050405020304" pitchFamily="18" charset="0"/>
            </a:rPr>
            <a:t>: Intuitive design for easy access and navigation by all users.</a:t>
          </a:r>
          <a:endParaRPr lang="en-US" sz="1600" kern="1200" dirty="0">
            <a:latin typeface="Times New Roman" panose="02020603050405020304" pitchFamily="18" charset="0"/>
            <a:cs typeface="Times New Roman" panose="02020603050405020304" pitchFamily="18" charset="0"/>
          </a:endParaRPr>
        </a:p>
      </dsp:txBody>
      <dsp:txXfrm>
        <a:off x="1276151" y="1532107"/>
        <a:ext cx="7315515" cy="625190"/>
      </dsp:txXfrm>
    </dsp:sp>
    <dsp:sp modelId="{A313481E-0543-4F89-A6A1-7EAFDDEE7078}">
      <dsp:nvSpPr>
        <dsp:cNvPr id="0" name=""/>
        <dsp:cNvSpPr/>
      </dsp:nvSpPr>
      <dsp:spPr>
        <a:xfrm>
          <a:off x="1885050" y="2268984"/>
          <a:ext cx="8414428" cy="664092"/>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Advanced Analytics</a:t>
          </a:r>
          <a:r>
            <a:rPr lang="en-US" sz="1600" b="0" i="0" kern="1200" baseline="0" dirty="0">
              <a:latin typeface="Times New Roman" panose="02020603050405020304" pitchFamily="18" charset="0"/>
              <a:cs typeface="Times New Roman" panose="02020603050405020304" pitchFamily="18" charset="0"/>
            </a:rPr>
            <a:t>: Offers deep insights with interactive visualizations and trends.</a:t>
          </a:r>
          <a:endParaRPr lang="en-US" sz="1600" kern="1200" dirty="0">
            <a:latin typeface="Times New Roman" panose="02020603050405020304" pitchFamily="18" charset="0"/>
            <a:cs typeface="Times New Roman" panose="02020603050405020304" pitchFamily="18" charset="0"/>
          </a:endParaRPr>
        </a:p>
      </dsp:txBody>
      <dsp:txXfrm>
        <a:off x="1904501" y="2288435"/>
        <a:ext cx="7315515" cy="625190"/>
      </dsp:txXfrm>
    </dsp:sp>
    <dsp:sp modelId="{1DA02C0A-69EE-4E9D-95D2-ADE01EB48125}">
      <dsp:nvSpPr>
        <dsp:cNvPr id="0" name=""/>
        <dsp:cNvSpPr/>
      </dsp:nvSpPr>
      <dsp:spPr>
        <a:xfrm>
          <a:off x="2513400" y="3025312"/>
          <a:ext cx="8414428" cy="66409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Customization Options</a:t>
          </a:r>
          <a:r>
            <a:rPr lang="en-US" sz="1600" b="0" i="0" kern="1200" baseline="0" dirty="0">
              <a:latin typeface="Times New Roman" panose="02020603050405020304" pitchFamily="18" charset="0"/>
              <a:cs typeface="Times New Roman" panose="02020603050405020304" pitchFamily="18" charset="0"/>
            </a:rPr>
            <a:t>: Tailors features and reports to specific organizational needs.</a:t>
          </a:r>
          <a:endParaRPr lang="en-US" sz="1600" kern="1200" dirty="0">
            <a:latin typeface="Times New Roman" panose="02020603050405020304" pitchFamily="18" charset="0"/>
            <a:cs typeface="Times New Roman" panose="02020603050405020304" pitchFamily="18" charset="0"/>
          </a:endParaRPr>
        </a:p>
      </dsp:txBody>
      <dsp:txXfrm>
        <a:off x="2532851" y="3044763"/>
        <a:ext cx="7315515" cy="625190"/>
      </dsp:txXfrm>
    </dsp:sp>
    <dsp:sp modelId="{11577E78-9C1A-481B-B03B-D591C1A09CB2}">
      <dsp:nvSpPr>
        <dsp:cNvPr id="0" name=""/>
        <dsp:cNvSpPr/>
      </dsp:nvSpPr>
      <dsp:spPr>
        <a:xfrm>
          <a:off x="7982767" y="485156"/>
          <a:ext cx="431660" cy="43166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890" y="485156"/>
        <a:ext cx="237414" cy="324824"/>
      </dsp:txXfrm>
    </dsp:sp>
    <dsp:sp modelId="{069FEFA6-1517-434C-AFBB-25F4D17E0DC3}">
      <dsp:nvSpPr>
        <dsp:cNvPr id="0" name=""/>
        <dsp:cNvSpPr/>
      </dsp:nvSpPr>
      <dsp:spPr>
        <a:xfrm>
          <a:off x="8611118" y="1241484"/>
          <a:ext cx="431660" cy="431660"/>
        </a:xfrm>
        <a:prstGeom prst="downArrow">
          <a:avLst>
            <a:gd name="adj1" fmla="val 55000"/>
            <a:gd name="adj2" fmla="val 45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708241" y="1241484"/>
        <a:ext cx="237414" cy="324824"/>
      </dsp:txXfrm>
    </dsp:sp>
    <dsp:sp modelId="{F75D4B1A-C34F-4E09-B5D7-35825F51117A}">
      <dsp:nvSpPr>
        <dsp:cNvPr id="0" name=""/>
        <dsp:cNvSpPr/>
      </dsp:nvSpPr>
      <dsp:spPr>
        <a:xfrm>
          <a:off x="9239468" y="1986744"/>
          <a:ext cx="431660" cy="431660"/>
        </a:xfrm>
        <a:prstGeom prst="downArrow">
          <a:avLst>
            <a:gd name="adj1" fmla="val 55000"/>
            <a:gd name="adj2" fmla="val 45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336591" y="1986744"/>
        <a:ext cx="237414" cy="324824"/>
      </dsp:txXfrm>
    </dsp:sp>
    <dsp:sp modelId="{A50D8526-7AE3-480E-9488-1B50367D3D08}">
      <dsp:nvSpPr>
        <dsp:cNvPr id="0" name=""/>
        <dsp:cNvSpPr/>
      </dsp:nvSpPr>
      <dsp:spPr>
        <a:xfrm>
          <a:off x="9867818" y="2750451"/>
          <a:ext cx="431660" cy="431660"/>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964941" y="2750451"/>
        <a:ext cx="237414" cy="3248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5F7C-59CC-112D-E58D-E1BAE37BE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1D217C-8F2A-F2E0-5F5D-6FDFB4CB0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A79218-B666-44DF-B03F-FFA29E7112E8}"/>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5" name="Footer Placeholder 4">
            <a:extLst>
              <a:ext uri="{FF2B5EF4-FFF2-40B4-BE49-F238E27FC236}">
                <a16:creationId xmlns:a16="http://schemas.microsoft.com/office/drawing/2014/main" id="{2C44CDEE-AAB7-D31C-121A-FD94FD20E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6ADA4-1B1E-F0BD-1699-2F3A4866A1DF}"/>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26248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BDC0-F677-2E2B-1DF7-13D9DA9CCB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6DCF91-FD69-205D-24A9-9C6B32E0B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2B9D1-BA34-235E-0B9C-6AE91BB48694}"/>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5" name="Footer Placeholder 4">
            <a:extLst>
              <a:ext uri="{FF2B5EF4-FFF2-40B4-BE49-F238E27FC236}">
                <a16:creationId xmlns:a16="http://schemas.microsoft.com/office/drawing/2014/main" id="{F0F45887-5061-C76E-66C1-6A4C33BC9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C5F9E-6643-B434-53E5-8174D0167F91}"/>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375773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B210E-FD88-182D-6EB3-8D5FE7D5A9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81334-30FD-38E8-D422-F72B340E2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D689C2-9A2B-BF17-D335-625EE745D667}"/>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5" name="Footer Placeholder 4">
            <a:extLst>
              <a:ext uri="{FF2B5EF4-FFF2-40B4-BE49-F238E27FC236}">
                <a16:creationId xmlns:a16="http://schemas.microsoft.com/office/drawing/2014/main" id="{E6ECB258-656F-878C-A175-B5669BFDF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FC4C1-A6B7-4073-40C9-748EFA474DC1}"/>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267160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1D5B-75DB-3C6F-124F-9CDCCA27F4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18D830-E76A-1115-4360-F82869492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B26944-758D-748A-A464-3F76367214DC}"/>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5" name="Footer Placeholder 4">
            <a:extLst>
              <a:ext uri="{FF2B5EF4-FFF2-40B4-BE49-F238E27FC236}">
                <a16:creationId xmlns:a16="http://schemas.microsoft.com/office/drawing/2014/main" id="{1F5169EA-ABF8-C5BC-58C7-59C88F178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36FB0-0BA9-1D0F-6444-C167E908FF25}"/>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348624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6671-72D9-EC7E-D379-E1D8C1F85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752510-3C6D-AD39-6847-B07730CA5E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A4A0BE-1393-7FDB-8A0C-3B34F139D5C7}"/>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5" name="Footer Placeholder 4">
            <a:extLst>
              <a:ext uri="{FF2B5EF4-FFF2-40B4-BE49-F238E27FC236}">
                <a16:creationId xmlns:a16="http://schemas.microsoft.com/office/drawing/2014/main" id="{D82E29BD-AEC7-A62B-9FE0-9148AAB90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EC593-1EEE-D032-1665-E8D68F33BCE4}"/>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77644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07CB-887B-0FAB-E587-74679422C7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6B7596-FC89-5013-B9D9-AB3CF22B6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4C2175-8B19-AFB6-FFA8-54DBA6A7C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EF0911-B205-516B-818B-3A281BD9FC80}"/>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6" name="Footer Placeholder 5">
            <a:extLst>
              <a:ext uri="{FF2B5EF4-FFF2-40B4-BE49-F238E27FC236}">
                <a16:creationId xmlns:a16="http://schemas.microsoft.com/office/drawing/2014/main" id="{F5DBAA0B-F47D-9960-EEBE-767C2DD8E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60535-0442-5F34-1987-7D544DBB20DF}"/>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351093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AB51-4F3A-27EE-D045-E11533BBE6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70FF2B-B692-4D99-E94E-41F83EED6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C7B302-89B4-2DEC-E1B1-4F74D2EC8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630BDE-0835-86F1-3857-B0EB7BFAF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250B8-AAAA-D272-5AA4-E91E48B0D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72AFB5-0800-C1AA-E18A-BEAE45DCBD6C}"/>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8" name="Footer Placeholder 7">
            <a:extLst>
              <a:ext uri="{FF2B5EF4-FFF2-40B4-BE49-F238E27FC236}">
                <a16:creationId xmlns:a16="http://schemas.microsoft.com/office/drawing/2014/main" id="{A756E999-1E6E-D1E6-6DEB-3DFFC99878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DBFBEB-E859-0A4D-AE7A-7B212EDFDCDB}"/>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278850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996B-8C9B-D9D2-DF54-8F683D435A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8BC37F-4ED9-689A-90E9-1F9AAD576D6D}"/>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4" name="Footer Placeholder 3">
            <a:extLst>
              <a:ext uri="{FF2B5EF4-FFF2-40B4-BE49-F238E27FC236}">
                <a16:creationId xmlns:a16="http://schemas.microsoft.com/office/drawing/2014/main" id="{EFAD5DC2-83E6-6DC3-64DB-9C780212D4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F8F01-71F3-670E-8C9B-559BAAB1FFB7}"/>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94830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F039EC-A10B-668B-BE51-CF278C00919E}"/>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3" name="Footer Placeholder 2">
            <a:extLst>
              <a:ext uri="{FF2B5EF4-FFF2-40B4-BE49-F238E27FC236}">
                <a16:creationId xmlns:a16="http://schemas.microsoft.com/office/drawing/2014/main" id="{D4D992A2-1CB6-E124-9B23-E9F2E9953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331CCA-FD07-576F-106C-A5DB14A21D71}"/>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87362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1B16-B5BC-B2BF-8C08-9236600C2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E2C577-43EA-7CCB-2EF1-6912B075A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C01E12-17F3-4D73-3BF5-9EA58C878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04EDA-EA5A-6919-31BA-8DE92508FC6E}"/>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6" name="Footer Placeholder 5">
            <a:extLst>
              <a:ext uri="{FF2B5EF4-FFF2-40B4-BE49-F238E27FC236}">
                <a16:creationId xmlns:a16="http://schemas.microsoft.com/office/drawing/2014/main" id="{BFA16404-C243-CB7A-C242-B15C52C89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3396F-49CE-65A9-53DE-EB446681DCB4}"/>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303558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05CF-ED73-A00D-3630-0DD8D89F3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4534A-E5DB-2778-336F-6A3715767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21E620-D8D5-4229-93B4-9B1B953D1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A635-1425-F827-0430-F412B01F20FA}"/>
              </a:ext>
            </a:extLst>
          </p:cNvPr>
          <p:cNvSpPr>
            <a:spLocks noGrp="1"/>
          </p:cNvSpPr>
          <p:nvPr>
            <p:ph type="dt" sz="half" idx="10"/>
          </p:nvPr>
        </p:nvSpPr>
        <p:spPr/>
        <p:txBody>
          <a:bodyPr/>
          <a:lstStyle/>
          <a:p>
            <a:fld id="{72336356-56CD-441E-8224-AFB6ABF13EDC}" type="datetimeFigureOut">
              <a:rPr lang="en-IN" smtClean="0"/>
              <a:t>31-08-2024</a:t>
            </a:fld>
            <a:endParaRPr lang="en-IN"/>
          </a:p>
        </p:txBody>
      </p:sp>
      <p:sp>
        <p:nvSpPr>
          <p:cNvPr id="6" name="Footer Placeholder 5">
            <a:extLst>
              <a:ext uri="{FF2B5EF4-FFF2-40B4-BE49-F238E27FC236}">
                <a16:creationId xmlns:a16="http://schemas.microsoft.com/office/drawing/2014/main" id="{90D7C639-CEEC-F04B-235F-BEF56E916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416037-D536-D8C4-F186-ED54A870E9B5}"/>
              </a:ext>
            </a:extLst>
          </p:cNvPr>
          <p:cNvSpPr>
            <a:spLocks noGrp="1"/>
          </p:cNvSpPr>
          <p:nvPr>
            <p:ph type="sldNum" sz="quarter" idx="12"/>
          </p:nvPr>
        </p:nvSpPr>
        <p:spPr/>
        <p:txBody>
          <a:bodyPr/>
          <a:lstStyle/>
          <a:p>
            <a:fld id="{E292248F-73FC-412A-88F2-9EF41D60A4E1}" type="slidenum">
              <a:rPr lang="en-IN" smtClean="0"/>
              <a:t>‹#›</a:t>
            </a:fld>
            <a:endParaRPr lang="en-IN"/>
          </a:p>
        </p:txBody>
      </p:sp>
    </p:spTree>
    <p:extLst>
      <p:ext uri="{BB962C8B-B14F-4D97-AF65-F5344CB8AC3E}">
        <p14:creationId xmlns:p14="http://schemas.microsoft.com/office/powerpoint/2010/main" val="112542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66E10-9E9D-2E30-3634-685D6A72B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58347C-49A2-50CC-5692-01CC097F5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D92B4-DDDE-B422-16A7-A7CF4DE02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336356-56CD-441E-8224-AFB6ABF13EDC}" type="datetimeFigureOut">
              <a:rPr lang="en-IN" smtClean="0"/>
              <a:t>31-08-2024</a:t>
            </a:fld>
            <a:endParaRPr lang="en-IN"/>
          </a:p>
        </p:txBody>
      </p:sp>
      <p:sp>
        <p:nvSpPr>
          <p:cNvPr id="5" name="Footer Placeholder 4">
            <a:extLst>
              <a:ext uri="{FF2B5EF4-FFF2-40B4-BE49-F238E27FC236}">
                <a16:creationId xmlns:a16="http://schemas.microsoft.com/office/drawing/2014/main" id="{DD5A53A6-48D6-77BB-166A-303ECA89F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A4E97FF-0A39-1460-9EB0-70FD500F6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92248F-73FC-412A-88F2-9EF41D60A4E1}" type="slidenum">
              <a:rPr lang="en-IN" smtClean="0"/>
              <a:t>‹#›</a:t>
            </a:fld>
            <a:endParaRPr lang="en-IN"/>
          </a:p>
        </p:txBody>
      </p:sp>
    </p:spTree>
    <p:extLst>
      <p:ext uri="{BB962C8B-B14F-4D97-AF65-F5344CB8AC3E}">
        <p14:creationId xmlns:p14="http://schemas.microsoft.com/office/powerpoint/2010/main" val="117524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85A67D1-EEA1-65D6-289F-825956D13BE3}"/>
              </a:ext>
            </a:extLst>
          </p:cNvPr>
          <p:cNvSpPr>
            <a:spLocks noGrp="1"/>
          </p:cNvSpPr>
          <p:nvPr>
            <p:ph type="ctrTitle"/>
          </p:nvPr>
        </p:nvSpPr>
        <p:spPr>
          <a:xfrm>
            <a:off x="1314824" y="1187512"/>
            <a:ext cx="10053763" cy="1386771"/>
          </a:xfrm>
        </p:spPr>
        <p:txBody>
          <a:bodyPr anchor="b">
            <a:normAutofit/>
          </a:bodyPr>
          <a:lstStyle/>
          <a:p>
            <a:r>
              <a:rPr lang="en-IN" sz="4800" b="1" dirty="0">
                <a:solidFill>
                  <a:srgbClr val="FFFFFF"/>
                </a:solidFill>
                <a:latin typeface="Times New Roman" panose="02020603050405020304" pitchFamily="18" charset="0"/>
                <a:cs typeface="Times New Roman" panose="02020603050405020304" pitchFamily="18" charset="0"/>
              </a:rPr>
              <a:t>Employee Data Analysis using Excel</a:t>
            </a:r>
          </a:p>
        </p:txBody>
      </p:sp>
      <p:sp>
        <p:nvSpPr>
          <p:cNvPr id="3" name="Subtitle 2">
            <a:extLst>
              <a:ext uri="{FF2B5EF4-FFF2-40B4-BE49-F238E27FC236}">
                <a16:creationId xmlns:a16="http://schemas.microsoft.com/office/drawing/2014/main" id="{6BCAC028-B477-B9D8-7668-C4C50D4FAE8C}"/>
              </a:ext>
            </a:extLst>
          </p:cNvPr>
          <p:cNvSpPr>
            <a:spLocks noGrp="1"/>
          </p:cNvSpPr>
          <p:nvPr>
            <p:ph type="subTitle" idx="1"/>
          </p:nvPr>
        </p:nvSpPr>
        <p:spPr>
          <a:xfrm>
            <a:off x="1172038" y="4659808"/>
            <a:ext cx="10196549" cy="1869945"/>
          </a:xfrm>
        </p:spPr>
        <p:txBody>
          <a:bodyPr anchor="ctr">
            <a:normAutofit/>
          </a:bodyPr>
          <a:lstStyle/>
          <a:p>
            <a:pPr algn="l">
              <a:lnSpc>
                <a:spcPct val="100000"/>
              </a:lnSpc>
            </a:pPr>
            <a:r>
              <a:rPr lang="en-US" sz="1400" b="1" dirty="0">
                <a:latin typeface="Times New Roman" panose="02020603050405020304" pitchFamily="18" charset="0"/>
                <a:cs typeface="Times New Roman" panose="02020603050405020304" pitchFamily="18" charset="0"/>
              </a:rPr>
              <a:t>STUDENT NAME   </a:t>
            </a:r>
            <a:r>
              <a:rPr lang="en-US" sz="1400" dirty="0">
                <a:latin typeface="Times New Roman" panose="02020603050405020304" pitchFamily="18" charset="0"/>
                <a:cs typeface="Times New Roman" panose="02020603050405020304" pitchFamily="18" charset="0"/>
              </a:rPr>
              <a:t>: M. Vincy</a:t>
            </a:r>
          </a:p>
          <a:p>
            <a:pPr algn="l">
              <a:lnSpc>
                <a:spcPct val="100000"/>
              </a:lnSpc>
            </a:pPr>
            <a:r>
              <a:rPr lang="en-US" sz="1400" b="1" dirty="0">
                <a:latin typeface="Times New Roman" panose="02020603050405020304" pitchFamily="18" charset="0"/>
                <a:cs typeface="Times New Roman" panose="02020603050405020304" pitchFamily="18" charset="0"/>
              </a:rPr>
              <a:t>REGISTER NO        </a:t>
            </a:r>
            <a:r>
              <a:rPr lang="en-US" sz="1400" dirty="0">
                <a:latin typeface="Times New Roman" panose="02020603050405020304" pitchFamily="18" charset="0"/>
                <a:cs typeface="Times New Roman" panose="02020603050405020304" pitchFamily="18" charset="0"/>
              </a:rPr>
              <a:t>: 312208625(asunm1330312208625)</a:t>
            </a:r>
          </a:p>
          <a:p>
            <a:pPr algn="l">
              <a:lnSpc>
                <a:spcPct val="100000"/>
              </a:lnSpc>
            </a:pPr>
            <a:r>
              <a:rPr lang="en-US" sz="1400" b="1" dirty="0">
                <a:latin typeface="Times New Roman" panose="02020603050405020304" pitchFamily="18" charset="0"/>
                <a:cs typeface="Times New Roman" panose="02020603050405020304" pitchFamily="18" charset="0"/>
              </a:rPr>
              <a:t>DEPARTMENT</a:t>
            </a:r>
            <a:r>
              <a:rPr lang="en-US" sz="1400" dirty="0">
                <a:latin typeface="Times New Roman" panose="02020603050405020304" pitchFamily="18" charset="0"/>
                <a:cs typeface="Times New Roman" panose="02020603050405020304" pitchFamily="18" charset="0"/>
              </a:rPr>
              <a:t>        : BCOM(GENERAL)</a:t>
            </a:r>
          </a:p>
          <a:p>
            <a:pPr algn="l">
              <a:lnSpc>
                <a:spcPct val="100000"/>
              </a:lnSpc>
            </a:pPr>
            <a:r>
              <a:rPr lang="en-US" sz="1400" b="1" dirty="0">
                <a:latin typeface="Times New Roman" panose="02020603050405020304" pitchFamily="18" charset="0"/>
                <a:cs typeface="Times New Roman" panose="02020603050405020304" pitchFamily="18" charset="0"/>
              </a:rPr>
              <a:t>COLLEGE</a:t>
            </a:r>
            <a:r>
              <a:rPr lang="en-US" sz="1400" dirty="0">
                <a:latin typeface="Times New Roman" panose="02020603050405020304" pitchFamily="18" charset="0"/>
                <a:cs typeface="Times New Roman" panose="02020603050405020304" pitchFamily="18" charset="0"/>
              </a:rPr>
              <a:t>                : CHELLAMMAL WOMEN’S COLLEGE</a:t>
            </a:r>
          </a:p>
          <a:p>
            <a:pPr algn="l">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64552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F06EE-52FF-357A-3A69-99553F0C4408}"/>
              </a:ext>
            </a:extLst>
          </p:cNvPr>
          <p:cNvSpPr>
            <a:spLocks noGrp="1"/>
          </p:cNvSpPr>
          <p:nvPr>
            <p:ph type="title"/>
          </p:nvPr>
        </p:nvSpPr>
        <p:spPr>
          <a:xfrm>
            <a:off x="301782" y="246885"/>
            <a:ext cx="3434251" cy="3387497"/>
          </a:xfrm>
        </p:spPr>
        <p:txBody>
          <a:bodyPr anchor="b">
            <a:normAutofit/>
          </a:bodyPr>
          <a:lstStyle/>
          <a:p>
            <a:pPr algn="r"/>
            <a:r>
              <a:rPr lang="en-IN" sz="4000" b="1" spc="15" dirty="0">
                <a:solidFill>
                  <a:srgbClr val="FFFFFF"/>
                </a:solidFill>
                <a:latin typeface="Times New Roman" panose="02020603050405020304" pitchFamily="18" charset="0"/>
                <a:cs typeface="Times New Roman" panose="02020603050405020304" pitchFamily="18" charset="0"/>
              </a:rPr>
              <a:t>M</a:t>
            </a:r>
            <a:r>
              <a:rPr lang="en-IN" sz="4000" b="1" dirty="0">
                <a:solidFill>
                  <a:srgbClr val="FFFFFF"/>
                </a:solidFill>
                <a:latin typeface="Times New Roman" panose="02020603050405020304" pitchFamily="18" charset="0"/>
                <a:cs typeface="Times New Roman" panose="02020603050405020304" pitchFamily="18" charset="0"/>
              </a:rPr>
              <a:t>O</a:t>
            </a:r>
            <a:r>
              <a:rPr lang="en-IN" sz="4000" b="1" spc="-15" dirty="0">
                <a:solidFill>
                  <a:srgbClr val="FFFFFF"/>
                </a:solidFill>
                <a:latin typeface="Times New Roman" panose="02020603050405020304" pitchFamily="18" charset="0"/>
                <a:cs typeface="Times New Roman" panose="02020603050405020304" pitchFamily="18" charset="0"/>
              </a:rPr>
              <a:t>D</a:t>
            </a:r>
            <a:r>
              <a:rPr lang="en-IN" sz="4000" b="1" spc="-35" dirty="0">
                <a:solidFill>
                  <a:srgbClr val="FFFFFF"/>
                </a:solidFill>
                <a:latin typeface="Times New Roman" panose="02020603050405020304" pitchFamily="18" charset="0"/>
                <a:cs typeface="Times New Roman" panose="02020603050405020304" pitchFamily="18" charset="0"/>
              </a:rPr>
              <a:t>E</a:t>
            </a:r>
            <a:r>
              <a:rPr lang="en-IN" sz="4000" b="1" spc="-30" dirty="0">
                <a:solidFill>
                  <a:srgbClr val="FFFFFF"/>
                </a:solidFill>
                <a:latin typeface="Times New Roman" panose="02020603050405020304" pitchFamily="18" charset="0"/>
                <a:cs typeface="Times New Roman" panose="02020603050405020304" pitchFamily="18" charset="0"/>
              </a:rPr>
              <a:t>LL</a:t>
            </a:r>
            <a:r>
              <a:rPr lang="en-IN" sz="4000" b="1" spc="-5" dirty="0">
                <a:solidFill>
                  <a:srgbClr val="FFFFFF"/>
                </a:solidFill>
                <a:latin typeface="Times New Roman" panose="02020603050405020304" pitchFamily="18" charset="0"/>
                <a:cs typeface="Times New Roman" panose="02020603050405020304" pitchFamily="18" charset="0"/>
              </a:rPr>
              <a:t>I</a:t>
            </a:r>
            <a:r>
              <a:rPr lang="en-IN" sz="4000" b="1" spc="30" dirty="0">
                <a:solidFill>
                  <a:srgbClr val="FFFFFF"/>
                </a:solidFill>
                <a:latin typeface="Times New Roman" panose="02020603050405020304" pitchFamily="18" charset="0"/>
                <a:cs typeface="Times New Roman" panose="02020603050405020304" pitchFamily="18" charset="0"/>
              </a:rPr>
              <a:t>N</a:t>
            </a:r>
            <a:r>
              <a:rPr lang="en-IN" sz="4000" b="1" spc="5" dirty="0">
                <a:solidFill>
                  <a:srgbClr val="FFFFFF"/>
                </a:solidFill>
                <a:latin typeface="Times New Roman" panose="02020603050405020304" pitchFamily="18" charset="0"/>
                <a:cs typeface="Times New Roman" panose="02020603050405020304" pitchFamily="18" charset="0"/>
              </a:rPr>
              <a:t>G</a:t>
            </a:r>
            <a:endParaRPr lang="en-IN" sz="4000" dirty="0">
              <a:solidFill>
                <a:srgbClr val="FFFFFF"/>
              </a:solidFill>
              <a:latin typeface="Times New Roman" panose="02020603050405020304" pitchFamily="18" charset="0"/>
              <a:cs typeface="Times New Roman" panose="02020603050405020304" pitchFamily="18" charset="0"/>
            </a:endParaRPr>
          </a:p>
        </p:txBody>
      </p:sp>
      <p:sp>
        <p:nvSpPr>
          <p:cNvPr id="35" name="Content Placeholder 2">
            <a:extLst>
              <a:ext uri="{FF2B5EF4-FFF2-40B4-BE49-F238E27FC236}">
                <a16:creationId xmlns:a16="http://schemas.microsoft.com/office/drawing/2014/main" id="{2E8C7829-59B8-0270-33CE-85E3C1858E37}"/>
              </a:ext>
            </a:extLst>
          </p:cNvPr>
          <p:cNvSpPr>
            <a:spLocks noGrp="1"/>
          </p:cNvSpPr>
          <p:nvPr>
            <p:ph idx="1"/>
          </p:nvPr>
        </p:nvSpPr>
        <p:spPr>
          <a:xfrm>
            <a:off x="4810259" y="649480"/>
            <a:ext cx="6555347" cy="5546047"/>
          </a:xfrm>
        </p:spPr>
        <p:txBody>
          <a:bodyPr anchor="ctr">
            <a:normAutofit/>
          </a:bodyPr>
          <a:lstStyle/>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Data Collection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Gather attendance data from various sources (e.g., time clocks, manual entries).</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Data Integration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Combine data into a centralized system for comprehensive analysis.</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Pattern Analysis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Identify trends and patterns in attendance (e.g., frequent absences, peak times).</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Predictive Analytics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Use historical data to forecast future attendance issues and potential impacts.</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Visualization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Create charts, graphs, and dashboards to represent attendance trends and metrics clearly.</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Reporting</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Generate detailed reports for HR and management to make informed decisions.</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3139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DEAA8-83D8-538D-4719-E2DE433A2AC4}"/>
              </a:ext>
            </a:extLst>
          </p:cNvPr>
          <p:cNvSpPr>
            <a:spLocks noGrp="1"/>
          </p:cNvSpPr>
          <p:nvPr>
            <p:ph type="title"/>
          </p:nvPr>
        </p:nvSpPr>
        <p:spPr>
          <a:xfrm>
            <a:off x="1383564" y="348865"/>
            <a:ext cx="9718111" cy="1576446"/>
          </a:xfrm>
        </p:spPr>
        <p:txBody>
          <a:bodyPr anchor="ctr">
            <a:normAutofit/>
          </a:bodyPr>
          <a:lstStyle/>
          <a:p>
            <a:r>
              <a:rPr lang="en-IN" sz="4000" b="1" dirty="0">
                <a:solidFill>
                  <a:srgbClr val="FFFFFF"/>
                </a:solidFill>
                <a:latin typeface="Times New Roman" panose="02020603050405020304" pitchFamily="18" charset="0"/>
                <a:cs typeface="Times New Roman" panose="02020603050405020304" pitchFamily="18" charset="0"/>
              </a:rPr>
              <a:t>R</a:t>
            </a:r>
            <a:r>
              <a:rPr lang="en-IN" sz="4000" b="1" spc="-40" dirty="0">
                <a:solidFill>
                  <a:srgbClr val="FFFFFF"/>
                </a:solidFill>
                <a:latin typeface="Times New Roman" panose="02020603050405020304" pitchFamily="18" charset="0"/>
                <a:cs typeface="Times New Roman" panose="02020603050405020304" pitchFamily="18" charset="0"/>
              </a:rPr>
              <a:t>E</a:t>
            </a:r>
            <a:r>
              <a:rPr lang="en-IN" sz="4000" b="1" spc="15" dirty="0">
                <a:solidFill>
                  <a:srgbClr val="FFFFFF"/>
                </a:solidFill>
                <a:latin typeface="Times New Roman" panose="02020603050405020304" pitchFamily="18" charset="0"/>
                <a:cs typeface="Times New Roman" panose="02020603050405020304" pitchFamily="18" charset="0"/>
              </a:rPr>
              <a:t>S</a:t>
            </a:r>
            <a:r>
              <a:rPr lang="en-IN" sz="4000" b="1" spc="-30" dirty="0">
                <a:solidFill>
                  <a:srgbClr val="FFFFFF"/>
                </a:solidFill>
                <a:latin typeface="Times New Roman" panose="02020603050405020304" pitchFamily="18" charset="0"/>
                <a:cs typeface="Times New Roman" panose="02020603050405020304" pitchFamily="18" charset="0"/>
              </a:rPr>
              <a:t>U</a:t>
            </a:r>
            <a:r>
              <a:rPr lang="en-IN" sz="4000" b="1" spc="-405" dirty="0">
                <a:solidFill>
                  <a:srgbClr val="FFFFFF"/>
                </a:solidFill>
                <a:latin typeface="Times New Roman" panose="02020603050405020304" pitchFamily="18" charset="0"/>
                <a:cs typeface="Times New Roman" panose="02020603050405020304" pitchFamily="18" charset="0"/>
              </a:rPr>
              <a:t>L</a:t>
            </a:r>
            <a:r>
              <a:rPr lang="en-IN" sz="4000" b="1" dirty="0">
                <a:solidFill>
                  <a:srgbClr val="FFFFFF"/>
                </a:solidFill>
                <a:latin typeface="Times New Roman" panose="02020603050405020304" pitchFamily="18" charset="0"/>
                <a:cs typeface="Times New Roman" panose="02020603050405020304" pitchFamily="18" charset="0"/>
              </a:rPr>
              <a:t>TS</a:t>
            </a:r>
          </a:p>
        </p:txBody>
      </p:sp>
      <p:graphicFrame>
        <p:nvGraphicFramePr>
          <p:cNvPr id="4" name="Content Placeholder 3">
            <a:extLst>
              <a:ext uri="{FF2B5EF4-FFF2-40B4-BE49-F238E27FC236}">
                <a16:creationId xmlns:a16="http://schemas.microsoft.com/office/drawing/2014/main" id="{1BE42349-D412-0348-4A31-FE8BB3FB41BD}"/>
              </a:ext>
            </a:extLst>
          </p:cNvPr>
          <p:cNvGraphicFramePr>
            <a:graphicFrameLocks noGrp="1"/>
          </p:cNvGraphicFramePr>
          <p:nvPr>
            <p:ph idx="1"/>
            <p:extLst>
              <p:ext uri="{D42A27DB-BD31-4B8C-83A1-F6EECF244321}">
                <p14:modId xmlns:p14="http://schemas.microsoft.com/office/powerpoint/2010/main" val="2150336547"/>
              </p:ext>
            </p:extLst>
          </p:nvPr>
        </p:nvGraphicFramePr>
        <p:xfrm>
          <a:off x="644056" y="2615979"/>
          <a:ext cx="10927829" cy="36894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01425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B07DE-03F4-DA49-E72A-7A146017FBAB}"/>
              </a:ext>
            </a:extLst>
          </p:cNvPr>
          <p:cNvSpPr>
            <a:spLocks noGrp="1"/>
          </p:cNvSpPr>
          <p:nvPr>
            <p:ph type="title"/>
          </p:nvPr>
        </p:nvSpPr>
        <p:spPr>
          <a:xfrm>
            <a:off x="-95986" y="231099"/>
            <a:ext cx="3996959" cy="3387497"/>
          </a:xfrm>
        </p:spPr>
        <p:txBody>
          <a:bodyPr anchor="b">
            <a:normAutofit/>
          </a:bodyPr>
          <a:lstStyle/>
          <a:p>
            <a:pPr algn="r"/>
            <a:r>
              <a:rPr lang="en-IN" sz="4000" b="1" dirty="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2C0DBDB-FD51-444D-2C65-55C908DE823D}"/>
              </a:ext>
            </a:extLst>
          </p:cNvPr>
          <p:cNvSpPr>
            <a:spLocks noGrp="1"/>
          </p:cNvSpPr>
          <p:nvPr>
            <p:ph idx="1"/>
          </p:nvPr>
        </p:nvSpPr>
        <p:spPr>
          <a:xfrm>
            <a:off x="4810259" y="649480"/>
            <a:ext cx="6555347" cy="5546047"/>
          </a:xfrm>
        </p:spPr>
        <p:txBody>
          <a:bodyPr anchor="ctr">
            <a:normAutofit/>
          </a:bodyPr>
          <a:lstStyle/>
          <a:p>
            <a:pPr marL="0" indent="0">
              <a:lnSpc>
                <a:spcPct val="150000"/>
              </a:lnSpc>
              <a:buNone/>
            </a:pPr>
            <a:br>
              <a:rPr lang="en-US" sz="1800"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9243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39FD3395-7144-A36B-BD89-EEED82139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363" y="174033"/>
            <a:ext cx="940258" cy="940258"/>
          </a:xfrm>
          <a:prstGeom prst="rect">
            <a:avLst/>
          </a:prstGeom>
        </p:spPr>
      </p:pic>
      <p:sp>
        <p:nvSpPr>
          <p:cNvPr id="3" name="Content Placeholder 2">
            <a:extLst>
              <a:ext uri="{FF2B5EF4-FFF2-40B4-BE49-F238E27FC236}">
                <a16:creationId xmlns:a16="http://schemas.microsoft.com/office/drawing/2014/main" id="{C8AFBAA7-6B9E-ADC7-65E2-2C7A6006A155}"/>
              </a:ext>
            </a:extLst>
          </p:cNvPr>
          <p:cNvSpPr>
            <a:spLocks noGrp="1"/>
          </p:cNvSpPr>
          <p:nvPr>
            <p:ph idx="1"/>
          </p:nvPr>
        </p:nvSpPr>
        <p:spPr>
          <a:xfrm>
            <a:off x="1303687" y="2793687"/>
            <a:ext cx="9805346" cy="2203206"/>
          </a:xfrm>
        </p:spPr>
        <p:txBody>
          <a:bodyPr anchor="t">
            <a:normAutofit/>
          </a:bodyPr>
          <a:lstStyle/>
          <a:p>
            <a:pPr marL="0" indent="0" algn="ctr">
              <a:buNone/>
            </a:pPr>
            <a:r>
              <a:rPr lang="en-IN" sz="7200" dirty="0">
                <a:latin typeface="Times New Roman" panose="02020603050405020304" pitchFamily="18" charset="0"/>
                <a:cs typeface="Times New Roman" panose="02020603050405020304" pitchFamily="18" charset="0"/>
              </a:rPr>
              <a:t>THANK YOU</a:t>
            </a:r>
          </a:p>
          <a:p>
            <a:pPr marL="0" indent="0" algn="ctr">
              <a:buNone/>
            </a:pPr>
            <a:endParaRPr lang="en-IN" sz="7200" dirty="0"/>
          </a:p>
        </p:txBody>
      </p:sp>
    </p:spTree>
    <p:extLst>
      <p:ext uri="{BB962C8B-B14F-4D97-AF65-F5344CB8AC3E}">
        <p14:creationId xmlns:p14="http://schemas.microsoft.com/office/powerpoint/2010/main" val="40165627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B62434-7E37-68D1-AD39-ACAA61FDB2CB}"/>
              </a:ext>
            </a:extLst>
          </p:cNvPr>
          <p:cNvSpPr>
            <a:spLocks noGrp="1"/>
          </p:cNvSpPr>
          <p:nvPr>
            <p:ph type="title"/>
          </p:nvPr>
        </p:nvSpPr>
        <p:spPr>
          <a:xfrm>
            <a:off x="826396" y="586855"/>
            <a:ext cx="4230100" cy="3387497"/>
          </a:xfrm>
        </p:spPr>
        <p:txBody>
          <a:bodyPr anchor="b">
            <a:normAutofit/>
          </a:bodyPr>
          <a:lstStyle/>
          <a:p>
            <a:pPr algn="ctr"/>
            <a:r>
              <a:rPr lang="en-IN" sz="4800" b="1" spc="5" dirty="0">
                <a:solidFill>
                  <a:srgbClr val="FFFFFF"/>
                </a:solidFill>
                <a:latin typeface="Times New Roman" panose="02020603050405020304" pitchFamily="18" charset="0"/>
                <a:cs typeface="Times New Roman" panose="02020603050405020304" pitchFamily="18" charset="0"/>
              </a:rPr>
              <a:t>PROJECT</a:t>
            </a:r>
            <a:r>
              <a:rPr lang="en-IN" sz="4800" b="1" spc="-85" dirty="0">
                <a:solidFill>
                  <a:srgbClr val="FFFFFF"/>
                </a:solidFill>
                <a:latin typeface="Times New Roman" panose="02020603050405020304" pitchFamily="18" charset="0"/>
                <a:cs typeface="Times New Roman" panose="02020603050405020304" pitchFamily="18" charset="0"/>
              </a:rPr>
              <a:t> </a:t>
            </a:r>
            <a:r>
              <a:rPr lang="en-IN" sz="4800" b="1" spc="25" dirty="0">
                <a:solidFill>
                  <a:srgbClr val="FFFFFF"/>
                </a:solidFill>
                <a:latin typeface="Times New Roman" panose="02020603050405020304" pitchFamily="18" charset="0"/>
                <a:cs typeface="Times New Roman" panose="02020603050405020304" pitchFamily="18" charset="0"/>
              </a:rPr>
              <a:t>TITLE</a:t>
            </a:r>
            <a:endParaRPr lang="en-IN" sz="48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410972-ECEC-CA5E-F1AA-E29174E68291}"/>
              </a:ext>
            </a:extLst>
          </p:cNvPr>
          <p:cNvSpPr>
            <a:spLocks noGrp="1"/>
          </p:cNvSpPr>
          <p:nvPr>
            <p:ph idx="1"/>
          </p:nvPr>
        </p:nvSpPr>
        <p:spPr>
          <a:xfrm>
            <a:off x="6503158" y="649480"/>
            <a:ext cx="4862447" cy="5546047"/>
          </a:xfrm>
        </p:spPr>
        <p:txBody>
          <a:bodyPr anchor="ct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Visualizing employee attendance trends with Excel chart</a:t>
            </a:r>
            <a:endParaRPr lang="en-IN" sz="2000" dirty="0">
              <a:latin typeface="Times New Roman" panose="02020603050405020304" pitchFamily="18" charset="0"/>
              <a:cs typeface="Times New Roman" panose="02020603050405020304" pitchFamily="18" charset="0"/>
            </a:endParaRPr>
          </a:p>
          <a:p>
            <a:endParaRPr lang="en-IN" sz="2000" dirty="0"/>
          </a:p>
          <a:p>
            <a:endParaRPr lang="en-IN" sz="2000" dirty="0"/>
          </a:p>
        </p:txBody>
      </p:sp>
    </p:spTree>
    <p:extLst>
      <p:ext uri="{BB962C8B-B14F-4D97-AF65-F5344CB8AC3E}">
        <p14:creationId xmlns:p14="http://schemas.microsoft.com/office/powerpoint/2010/main" val="34207064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10B9-C3AA-5147-301B-6D22F61EECD4}"/>
              </a:ext>
            </a:extLst>
          </p:cNvPr>
          <p:cNvSpPr>
            <a:spLocks noGrp="1"/>
          </p:cNvSpPr>
          <p:nvPr>
            <p:ph type="title"/>
          </p:nvPr>
        </p:nvSpPr>
        <p:spPr/>
        <p:txBody>
          <a:bodyPr>
            <a:normAutofit/>
          </a:bodyPr>
          <a:lstStyle/>
          <a:p>
            <a:r>
              <a:rPr lang="en-IN" sz="4000" b="1" spc="25" dirty="0">
                <a:latin typeface="Times New Roman" panose="02020603050405020304" pitchFamily="18" charset="0"/>
                <a:cs typeface="Times New Roman" panose="02020603050405020304" pitchFamily="18" charset="0"/>
              </a:rPr>
              <a:t>A</a:t>
            </a:r>
            <a:r>
              <a:rPr lang="en-IN" sz="4000" b="1" spc="-5" dirty="0">
                <a:latin typeface="Times New Roman" panose="02020603050405020304" pitchFamily="18" charset="0"/>
                <a:cs typeface="Times New Roman" panose="02020603050405020304" pitchFamily="18" charset="0"/>
              </a:rPr>
              <a:t>G</a:t>
            </a:r>
            <a:r>
              <a:rPr lang="en-IN" sz="4000" b="1" spc="-35" dirty="0">
                <a:latin typeface="Times New Roman" panose="02020603050405020304" pitchFamily="18" charset="0"/>
                <a:cs typeface="Times New Roman" panose="02020603050405020304" pitchFamily="18" charset="0"/>
              </a:rPr>
              <a:t>E</a:t>
            </a:r>
            <a:r>
              <a:rPr lang="en-IN" sz="4000" b="1" spc="15" dirty="0">
                <a:latin typeface="Times New Roman" panose="02020603050405020304" pitchFamily="18" charset="0"/>
                <a:cs typeface="Times New Roman" panose="02020603050405020304" pitchFamily="18" charset="0"/>
              </a:rPr>
              <a:t>N</a:t>
            </a:r>
            <a:r>
              <a:rPr lang="en-IN" sz="4000" b="1" dirty="0">
                <a:latin typeface="Times New Roman" panose="02020603050405020304" pitchFamily="18" charset="0"/>
                <a:cs typeface="Times New Roman" panose="02020603050405020304" pitchFamily="18" charset="0"/>
              </a:rPr>
              <a:t>DA</a:t>
            </a:r>
          </a:p>
        </p:txBody>
      </p:sp>
      <p:graphicFrame>
        <p:nvGraphicFramePr>
          <p:cNvPr id="5" name="Content Placeholder 2">
            <a:extLst>
              <a:ext uri="{FF2B5EF4-FFF2-40B4-BE49-F238E27FC236}">
                <a16:creationId xmlns:a16="http://schemas.microsoft.com/office/drawing/2014/main" id="{CF038E0D-3C3A-8BDD-A1A8-1A388A3216C7}"/>
              </a:ext>
            </a:extLst>
          </p:cNvPr>
          <p:cNvGraphicFramePr>
            <a:graphicFrameLocks noGrp="1"/>
          </p:cNvGraphicFramePr>
          <p:nvPr>
            <p:ph idx="1"/>
            <p:extLst>
              <p:ext uri="{D42A27DB-BD31-4B8C-83A1-F6EECF244321}">
                <p14:modId xmlns:p14="http://schemas.microsoft.com/office/powerpoint/2010/main" val="17238566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1266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Rectangle 5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E2B62-E101-CF95-BF21-C7DEB6CD84CA}"/>
              </a:ext>
            </a:extLst>
          </p:cNvPr>
          <p:cNvSpPr>
            <a:spLocks noGrp="1"/>
          </p:cNvSpPr>
          <p:nvPr>
            <p:ph type="title"/>
          </p:nvPr>
        </p:nvSpPr>
        <p:spPr>
          <a:xfrm>
            <a:off x="586478" y="1683756"/>
            <a:ext cx="3314495" cy="2396359"/>
          </a:xfrm>
        </p:spPr>
        <p:txBody>
          <a:bodyPr anchor="b">
            <a:normAutofit/>
          </a:bodyPr>
          <a:lstStyle/>
          <a:p>
            <a:pPr algn="ctr"/>
            <a:r>
              <a:rPr lang="en-IN" sz="4000" b="1" spc="-20" dirty="0">
                <a:solidFill>
                  <a:srgbClr val="FFFFFF"/>
                </a:solidFill>
                <a:latin typeface="Times New Roman" panose="02020603050405020304" pitchFamily="18" charset="0"/>
                <a:cs typeface="Times New Roman" panose="02020603050405020304" pitchFamily="18" charset="0"/>
              </a:rPr>
              <a:t>P</a:t>
            </a:r>
            <a:r>
              <a:rPr lang="en-IN" sz="4000" b="1" spc="15" dirty="0">
                <a:solidFill>
                  <a:srgbClr val="FFFFFF"/>
                </a:solidFill>
                <a:latin typeface="Times New Roman" panose="02020603050405020304" pitchFamily="18" charset="0"/>
                <a:cs typeface="Times New Roman" panose="02020603050405020304" pitchFamily="18" charset="0"/>
              </a:rPr>
              <a:t>ROB</a:t>
            </a:r>
            <a:r>
              <a:rPr lang="en-IN" sz="4000" b="1" spc="55" dirty="0">
                <a:solidFill>
                  <a:srgbClr val="FFFFFF"/>
                </a:solidFill>
                <a:latin typeface="Times New Roman" panose="02020603050405020304" pitchFamily="18" charset="0"/>
                <a:cs typeface="Times New Roman" panose="02020603050405020304" pitchFamily="18" charset="0"/>
              </a:rPr>
              <a:t>L</a:t>
            </a:r>
            <a:r>
              <a:rPr lang="en-IN" sz="4000" b="1" spc="-20" dirty="0">
                <a:solidFill>
                  <a:srgbClr val="FFFFFF"/>
                </a:solidFill>
                <a:latin typeface="Times New Roman" panose="02020603050405020304" pitchFamily="18" charset="0"/>
                <a:cs typeface="Times New Roman" panose="02020603050405020304" pitchFamily="18" charset="0"/>
              </a:rPr>
              <a:t>E</a:t>
            </a:r>
            <a:r>
              <a:rPr lang="en-IN" sz="4000" b="1" spc="20" dirty="0">
                <a:solidFill>
                  <a:srgbClr val="FFFFFF"/>
                </a:solidFill>
                <a:latin typeface="Times New Roman" panose="02020603050405020304" pitchFamily="18" charset="0"/>
                <a:cs typeface="Times New Roman" panose="02020603050405020304" pitchFamily="18" charset="0"/>
              </a:rPr>
              <a:t>M</a:t>
            </a:r>
            <a:r>
              <a:rPr lang="en-IN" sz="4000" b="1" dirty="0">
                <a:solidFill>
                  <a:srgbClr val="FFFFFF"/>
                </a:solidFill>
                <a:latin typeface="Times New Roman" panose="02020603050405020304" pitchFamily="18" charset="0"/>
                <a:cs typeface="Times New Roman" panose="02020603050405020304" pitchFamily="18" charset="0"/>
              </a:rPr>
              <a:t> </a:t>
            </a:r>
            <a:r>
              <a:rPr lang="en-IN" sz="4000" b="1" spc="10" dirty="0">
                <a:solidFill>
                  <a:srgbClr val="FFFFFF"/>
                </a:solidFill>
                <a:latin typeface="Times New Roman" panose="02020603050405020304" pitchFamily="18" charset="0"/>
                <a:cs typeface="Times New Roman" panose="02020603050405020304" pitchFamily="18" charset="0"/>
              </a:rPr>
              <a:t>S</a:t>
            </a:r>
            <a:r>
              <a:rPr lang="en-IN" sz="4000" b="1" spc="-370" dirty="0">
                <a:solidFill>
                  <a:srgbClr val="FFFFFF"/>
                </a:solidFill>
                <a:latin typeface="Times New Roman" panose="02020603050405020304" pitchFamily="18" charset="0"/>
                <a:cs typeface="Times New Roman" panose="02020603050405020304" pitchFamily="18" charset="0"/>
              </a:rPr>
              <a:t>T</a:t>
            </a:r>
            <a:r>
              <a:rPr lang="en-IN" sz="4000" b="1" spc="-375" dirty="0">
                <a:solidFill>
                  <a:srgbClr val="FFFFFF"/>
                </a:solidFill>
                <a:latin typeface="Times New Roman" panose="02020603050405020304" pitchFamily="18" charset="0"/>
                <a:cs typeface="Times New Roman" panose="02020603050405020304" pitchFamily="18" charset="0"/>
              </a:rPr>
              <a:t>A</a:t>
            </a:r>
            <a:r>
              <a:rPr lang="en-IN" sz="4000" b="1" spc="15" dirty="0">
                <a:solidFill>
                  <a:srgbClr val="FFFFFF"/>
                </a:solidFill>
                <a:latin typeface="Times New Roman" panose="02020603050405020304" pitchFamily="18" charset="0"/>
                <a:cs typeface="Times New Roman" panose="02020603050405020304" pitchFamily="18" charset="0"/>
              </a:rPr>
              <a:t>T</a:t>
            </a:r>
            <a:r>
              <a:rPr lang="en-IN" sz="4000" b="1" spc="-10" dirty="0">
                <a:solidFill>
                  <a:srgbClr val="FFFFFF"/>
                </a:solidFill>
                <a:latin typeface="Times New Roman" panose="02020603050405020304" pitchFamily="18" charset="0"/>
                <a:cs typeface="Times New Roman" panose="02020603050405020304" pitchFamily="18" charset="0"/>
              </a:rPr>
              <a:t>E</a:t>
            </a:r>
            <a:r>
              <a:rPr lang="en-IN" sz="4000" b="1" spc="-20" dirty="0">
                <a:solidFill>
                  <a:srgbClr val="FFFFFF"/>
                </a:solidFill>
                <a:latin typeface="Times New Roman" panose="02020603050405020304" pitchFamily="18" charset="0"/>
                <a:cs typeface="Times New Roman" panose="02020603050405020304" pitchFamily="18" charset="0"/>
              </a:rPr>
              <a:t>ME</a:t>
            </a:r>
            <a:r>
              <a:rPr lang="en-IN" sz="4000" b="1" spc="10" dirty="0">
                <a:solidFill>
                  <a:srgbClr val="FFFFFF"/>
                </a:solidFill>
                <a:latin typeface="Times New Roman" panose="02020603050405020304" pitchFamily="18" charset="0"/>
                <a:cs typeface="Times New Roman" panose="02020603050405020304" pitchFamily="18" charset="0"/>
              </a:rPr>
              <a:t>NT</a:t>
            </a:r>
            <a:endParaRPr lang="en-IN" sz="40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42" name="Content Placeholder 2">
            <a:extLst>
              <a:ext uri="{FF2B5EF4-FFF2-40B4-BE49-F238E27FC236}">
                <a16:creationId xmlns:a16="http://schemas.microsoft.com/office/drawing/2014/main" id="{6144B521-64DD-1375-690B-40EF672E2749}"/>
              </a:ext>
            </a:extLst>
          </p:cNvPr>
          <p:cNvGraphicFramePr>
            <a:graphicFrameLocks noGrp="1"/>
          </p:cNvGraphicFramePr>
          <p:nvPr>
            <p:ph idx="1"/>
            <p:extLst>
              <p:ext uri="{D42A27DB-BD31-4B8C-83A1-F6EECF244321}">
                <p14:modId xmlns:p14="http://schemas.microsoft.com/office/powerpoint/2010/main" val="288911084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4501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8ED0D-42AC-01D4-E7F9-63852E6AB466}"/>
              </a:ext>
            </a:extLst>
          </p:cNvPr>
          <p:cNvSpPr>
            <a:spLocks noGrp="1"/>
          </p:cNvSpPr>
          <p:nvPr>
            <p:ph type="title"/>
          </p:nvPr>
        </p:nvSpPr>
        <p:spPr>
          <a:xfrm>
            <a:off x="1371599" y="294538"/>
            <a:ext cx="9895951" cy="1033669"/>
          </a:xfrm>
        </p:spPr>
        <p:txBody>
          <a:bodyPr>
            <a:normAutofit/>
          </a:bodyPr>
          <a:lstStyle/>
          <a:p>
            <a:r>
              <a:rPr lang="en-IN" sz="4000" b="1" spc="5" dirty="0">
                <a:solidFill>
                  <a:srgbClr val="FFFFFF"/>
                </a:solidFill>
                <a:latin typeface="Times New Roman" panose="02020603050405020304" pitchFamily="18" charset="0"/>
                <a:cs typeface="Times New Roman" panose="02020603050405020304" pitchFamily="18" charset="0"/>
              </a:rPr>
              <a:t>PROJECT </a:t>
            </a:r>
            <a:r>
              <a:rPr lang="en-IN" sz="4000" b="1" spc="-20" dirty="0">
                <a:solidFill>
                  <a:srgbClr val="FFFFFF"/>
                </a:solidFill>
                <a:latin typeface="Times New Roman" panose="02020603050405020304" pitchFamily="18" charset="0"/>
                <a:cs typeface="Times New Roman" panose="02020603050405020304" pitchFamily="18" charset="0"/>
              </a:rPr>
              <a:t>OVERVIEW</a:t>
            </a:r>
            <a:endParaRPr lang="en-IN" sz="40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07DE7-2C45-687B-DF84-ED386CED1A2F}"/>
              </a:ext>
            </a:extLst>
          </p:cNvPr>
          <p:cNvSpPr>
            <a:spLocks noGrp="1"/>
          </p:cNvSpPr>
          <p:nvPr>
            <p:ph idx="1"/>
          </p:nvPr>
        </p:nvSpPr>
        <p:spPr>
          <a:xfrm>
            <a:off x="1371599" y="2318197"/>
            <a:ext cx="9724031" cy="3683358"/>
          </a:xfrm>
        </p:spPr>
        <p:txBody>
          <a:bodyPr anchor="ct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1800" u="sng" spc="-2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892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B94EFD-9430-0217-05D9-3AF680C0BEE1}"/>
              </a:ext>
            </a:extLst>
          </p:cNvPr>
          <p:cNvSpPr>
            <a:spLocks noGrp="1"/>
          </p:cNvSpPr>
          <p:nvPr>
            <p:ph type="title"/>
          </p:nvPr>
        </p:nvSpPr>
        <p:spPr>
          <a:xfrm>
            <a:off x="644056" y="296792"/>
            <a:ext cx="9718111" cy="1576446"/>
          </a:xfrm>
        </p:spPr>
        <p:txBody>
          <a:bodyPr anchor="ctr">
            <a:normAutofit/>
          </a:bodyPr>
          <a:lstStyle/>
          <a:p>
            <a:r>
              <a:rPr lang="en-US" sz="3400" b="1" spc="25" dirty="0">
                <a:solidFill>
                  <a:srgbClr val="FFFFFF"/>
                </a:solidFill>
                <a:latin typeface="Times New Roman" panose="02020603050405020304" pitchFamily="18" charset="0"/>
                <a:cs typeface="Times New Roman" panose="02020603050405020304" pitchFamily="18" charset="0"/>
              </a:rPr>
              <a:t>W</a:t>
            </a:r>
            <a:r>
              <a:rPr lang="en-US" sz="3400" b="1" spc="-20" dirty="0">
                <a:solidFill>
                  <a:srgbClr val="FFFFFF"/>
                </a:solidFill>
                <a:latin typeface="Times New Roman" panose="02020603050405020304" pitchFamily="18" charset="0"/>
                <a:cs typeface="Times New Roman" panose="02020603050405020304" pitchFamily="18" charset="0"/>
              </a:rPr>
              <a:t>H</a:t>
            </a:r>
            <a:r>
              <a:rPr lang="en-US" sz="3400" b="1" spc="20" dirty="0">
                <a:solidFill>
                  <a:srgbClr val="FFFFFF"/>
                </a:solidFill>
                <a:latin typeface="Times New Roman" panose="02020603050405020304" pitchFamily="18" charset="0"/>
                <a:cs typeface="Times New Roman" panose="02020603050405020304" pitchFamily="18" charset="0"/>
              </a:rPr>
              <a:t>O</a:t>
            </a:r>
            <a:r>
              <a:rPr lang="en-US" sz="3400" b="1" spc="-235" dirty="0">
                <a:solidFill>
                  <a:srgbClr val="FFFFFF"/>
                </a:solidFill>
                <a:latin typeface="Times New Roman" panose="02020603050405020304" pitchFamily="18" charset="0"/>
                <a:cs typeface="Times New Roman" panose="02020603050405020304" pitchFamily="18" charset="0"/>
              </a:rPr>
              <a:t> </a:t>
            </a:r>
            <a:r>
              <a:rPr lang="en-US" sz="3400" b="1" spc="-10" dirty="0">
                <a:solidFill>
                  <a:srgbClr val="FFFFFF"/>
                </a:solidFill>
                <a:latin typeface="Times New Roman" panose="02020603050405020304" pitchFamily="18" charset="0"/>
                <a:cs typeface="Times New Roman" panose="02020603050405020304" pitchFamily="18" charset="0"/>
              </a:rPr>
              <a:t>AR</a:t>
            </a:r>
            <a:r>
              <a:rPr lang="en-US" sz="3400" b="1" spc="15" dirty="0">
                <a:solidFill>
                  <a:srgbClr val="FFFFFF"/>
                </a:solidFill>
                <a:latin typeface="Times New Roman" panose="02020603050405020304" pitchFamily="18" charset="0"/>
                <a:cs typeface="Times New Roman" panose="02020603050405020304" pitchFamily="18" charset="0"/>
              </a:rPr>
              <a:t>E</a:t>
            </a:r>
            <a:r>
              <a:rPr lang="en-US" sz="3400" b="1" spc="-35" dirty="0">
                <a:solidFill>
                  <a:srgbClr val="FFFFFF"/>
                </a:solidFill>
                <a:latin typeface="Times New Roman" panose="02020603050405020304" pitchFamily="18" charset="0"/>
                <a:cs typeface="Times New Roman" panose="02020603050405020304" pitchFamily="18" charset="0"/>
              </a:rPr>
              <a:t> </a:t>
            </a:r>
            <a:r>
              <a:rPr lang="en-US" sz="3400" b="1" spc="-10" dirty="0">
                <a:solidFill>
                  <a:srgbClr val="FFFFFF"/>
                </a:solidFill>
                <a:latin typeface="Times New Roman" panose="02020603050405020304" pitchFamily="18" charset="0"/>
                <a:cs typeface="Times New Roman" panose="02020603050405020304" pitchFamily="18" charset="0"/>
              </a:rPr>
              <a:t>T</a:t>
            </a:r>
            <a:r>
              <a:rPr lang="en-US" sz="3400" b="1" spc="-15" dirty="0">
                <a:solidFill>
                  <a:srgbClr val="FFFFFF"/>
                </a:solidFill>
                <a:latin typeface="Times New Roman" panose="02020603050405020304" pitchFamily="18" charset="0"/>
                <a:cs typeface="Times New Roman" panose="02020603050405020304" pitchFamily="18" charset="0"/>
              </a:rPr>
              <a:t>H</a:t>
            </a:r>
            <a:r>
              <a:rPr lang="en-US" sz="3400" b="1" spc="15" dirty="0">
                <a:solidFill>
                  <a:srgbClr val="FFFFFF"/>
                </a:solidFill>
                <a:latin typeface="Times New Roman" panose="02020603050405020304" pitchFamily="18" charset="0"/>
                <a:cs typeface="Times New Roman" panose="02020603050405020304" pitchFamily="18" charset="0"/>
              </a:rPr>
              <a:t>E</a:t>
            </a:r>
            <a:r>
              <a:rPr lang="en-US" sz="3400" b="1" spc="-35" dirty="0">
                <a:solidFill>
                  <a:srgbClr val="FFFFFF"/>
                </a:solidFill>
                <a:latin typeface="Times New Roman" panose="02020603050405020304" pitchFamily="18" charset="0"/>
                <a:cs typeface="Times New Roman" panose="02020603050405020304" pitchFamily="18" charset="0"/>
              </a:rPr>
              <a:t> </a:t>
            </a:r>
            <a:r>
              <a:rPr lang="en-US" sz="3400" b="1" spc="-20" dirty="0">
                <a:solidFill>
                  <a:srgbClr val="FFFFFF"/>
                </a:solidFill>
                <a:latin typeface="Times New Roman" panose="02020603050405020304" pitchFamily="18" charset="0"/>
                <a:cs typeface="Times New Roman" panose="02020603050405020304" pitchFamily="18" charset="0"/>
              </a:rPr>
              <a:t>E</a:t>
            </a:r>
            <a:r>
              <a:rPr lang="en-US" sz="3400" b="1" spc="30" dirty="0">
                <a:solidFill>
                  <a:srgbClr val="FFFFFF"/>
                </a:solidFill>
                <a:latin typeface="Times New Roman" panose="02020603050405020304" pitchFamily="18" charset="0"/>
                <a:cs typeface="Times New Roman" panose="02020603050405020304" pitchFamily="18" charset="0"/>
              </a:rPr>
              <a:t>N</a:t>
            </a:r>
            <a:r>
              <a:rPr lang="en-US" sz="3400" b="1" spc="15" dirty="0">
                <a:solidFill>
                  <a:srgbClr val="FFFFFF"/>
                </a:solidFill>
                <a:latin typeface="Times New Roman" panose="02020603050405020304" pitchFamily="18" charset="0"/>
                <a:cs typeface="Times New Roman" panose="02020603050405020304" pitchFamily="18" charset="0"/>
              </a:rPr>
              <a:t>D</a:t>
            </a:r>
            <a:r>
              <a:rPr lang="en-US" sz="3400" b="1" spc="-45" dirty="0">
                <a:solidFill>
                  <a:srgbClr val="FFFFFF"/>
                </a:solidFill>
                <a:latin typeface="Times New Roman" panose="02020603050405020304" pitchFamily="18" charset="0"/>
                <a:cs typeface="Times New Roman" panose="02020603050405020304" pitchFamily="18" charset="0"/>
              </a:rPr>
              <a:t> </a:t>
            </a:r>
            <a:r>
              <a:rPr lang="en-US" sz="3400" b="1" dirty="0">
                <a:solidFill>
                  <a:srgbClr val="FFFFFF"/>
                </a:solidFill>
                <a:latin typeface="Times New Roman" panose="02020603050405020304" pitchFamily="18" charset="0"/>
                <a:cs typeface="Times New Roman" panose="02020603050405020304" pitchFamily="18" charset="0"/>
              </a:rPr>
              <a:t>U</a:t>
            </a:r>
            <a:r>
              <a:rPr lang="en-US" sz="3400" b="1" spc="10" dirty="0">
                <a:solidFill>
                  <a:srgbClr val="FFFFFF"/>
                </a:solidFill>
                <a:latin typeface="Times New Roman" panose="02020603050405020304" pitchFamily="18" charset="0"/>
                <a:cs typeface="Times New Roman" panose="02020603050405020304" pitchFamily="18" charset="0"/>
              </a:rPr>
              <a:t>S</a:t>
            </a:r>
            <a:r>
              <a:rPr lang="en-US" sz="3400" b="1" spc="-25" dirty="0">
                <a:solidFill>
                  <a:srgbClr val="FFFFFF"/>
                </a:solidFill>
                <a:latin typeface="Times New Roman" panose="02020603050405020304" pitchFamily="18" charset="0"/>
                <a:cs typeface="Times New Roman" panose="02020603050405020304" pitchFamily="18" charset="0"/>
              </a:rPr>
              <a:t>E</a:t>
            </a:r>
            <a:r>
              <a:rPr lang="en-US" sz="3400" b="1" spc="-10" dirty="0">
                <a:solidFill>
                  <a:srgbClr val="FFFFFF"/>
                </a:solidFill>
                <a:latin typeface="Times New Roman" panose="02020603050405020304" pitchFamily="18" charset="0"/>
                <a:cs typeface="Times New Roman" panose="02020603050405020304" pitchFamily="18" charset="0"/>
              </a:rPr>
              <a:t>R</a:t>
            </a:r>
            <a:r>
              <a:rPr lang="en-US" sz="3400" b="1" spc="5" dirty="0">
                <a:solidFill>
                  <a:srgbClr val="FFFFFF"/>
                </a:solidFill>
                <a:latin typeface="Times New Roman" panose="02020603050405020304" pitchFamily="18" charset="0"/>
                <a:cs typeface="Times New Roman" panose="02020603050405020304" pitchFamily="18" charset="0"/>
              </a:rPr>
              <a:t>S?</a:t>
            </a:r>
            <a:endParaRPr lang="en-IN" sz="34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C5E2174B-F6FA-C88B-6795-912900D9F4D9}"/>
              </a:ext>
            </a:extLst>
          </p:cNvPr>
          <p:cNvGraphicFramePr>
            <a:graphicFrameLocks noGrp="1"/>
          </p:cNvGraphicFramePr>
          <p:nvPr>
            <p:ph idx="1"/>
            <p:extLst>
              <p:ext uri="{D42A27DB-BD31-4B8C-83A1-F6EECF244321}">
                <p14:modId xmlns:p14="http://schemas.microsoft.com/office/powerpoint/2010/main" val="306153408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9418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EA995-BF27-6C56-1BC1-B61FD4EC8E60}"/>
              </a:ext>
            </a:extLst>
          </p:cNvPr>
          <p:cNvSpPr>
            <a:spLocks noGrp="1"/>
          </p:cNvSpPr>
          <p:nvPr>
            <p:ph type="title"/>
          </p:nvPr>
        </p:nvSpPr>
        <p:spPr>
          <a:xfrm>
            <a:off x="158897" y="1797031"/>
            <a:ext cx="3720021" cy="2845307"/>
          </a:xfrm>
        </p:spPr>
        <p:txBody>
          <a:bodyPr anchor="b">
            <a:normAutofit fontScale="90000"/>
          </a:bodyPr>
          <a:lstStyle/>
          <a:p>
            <a:pPr algn="ctr"/>
            <a:r>
              <a:rPr lang="en-US" sz="3700" b="1" spc="10" dirty="0">
                <a:solidFill>
                  <a:srgbClr val="FFFFFF"/>
                </a:solidFill>
                <a:latin typeface="Times New Roman" panose="02020603050405020304" pitchFamily="18" charset="0"/>
                <a:cs typeface="Times New Roman" panose="02020603050405020304" pitchFamily="18" charset="0"/>
              </a:rPr>
              <a:t>O</a:t>
            </a:r>
            <a:r>
              <a:rPr lang="en-US" sz="3700" b="1" spc="25" dirty="0">
                <a:solidFill>
                  <a:srgbClr val="FFFFFF"/>
                </a:solidFill>
                <a:latin typeface="Times New Roman" panose="02020603050405020304" pitchFamily="18" charset="0"/>
                <a:cs typeface="Times New Roman" panose="02020603050405020304" pitchFamily="18" charset="0"/>
              </a:rPr>
              <a:t>U</a:t>
            </a:r>
            <a:r>
              <a:rPr lang="en-US" sz="3700" b="1" dirty="0">
                <a:solidFill>
                  <a:srgbClr val="FFFFFF"/>
                </a:solidFill>
                <a:latin typeface="Times New Roman" panose="02020603050405020304" pitchFamily="18" charset="0"/>
                <a:cs typeface="Times New Roman" panose="02020603050405020304" pitchFamily="18" charset="0"/>
              </a:rPr>
              <a:t>R</a:t>
            </a:r>
            <a:r>
              <a:rPr lang="en-US" sz="3700" b="1" spc="5" dirty="0">
                <a:solidFill>
                  <a:srgbClr val="FFFFFF"/>
                </a:solidFill>
                <a:latin typeface="Times New Roman" panose="02020603050405020304" pitchFamily="18" charset="0"/>
                <a:cs typeface="Times New Roman" panose="02020603050405020304" pitchFamily="18" charset="0"/>
              </a:rPr>
              <a:t> </a:t>
            </a:r>
            <a:r>
              <a:rPr lang="en-US" sz="3700" b="1" spc="25" dirty="0">
                <a:solidFill>
                  <a:srgbClr val="FFFFFF"/>
                </a:solidFill>
                <a:latin typeface="Times New Roman" panose="02020603050405020304" pitchFamily="18" charset="0"/>
                <a:cs typeface="Times New Roman" panose="02020603050405020304" pitchFamily="18" charset="0"/>
              </a:rPr>
              <a:t>S</a:t>
            </a:r>
            <a:r>
              <a:rPr lang="en-US" sz="3700" b="1" spc="10" dirty="0">
                <a:solidFill>
                  <a:srgbClr val="FFFFFF"/>
                </a:solidFill>
                <a:latin typeface="Times New Roman" panose="02020603050405020304" pitchFamily="18" charset="0"/>
                <a:cs typeface="Times New Roman" panose="02020603050405020304" pitchFamily="18" charset="0"/>
              </a:rPr>
              <a:t>O</a:t>
            </a:r>
            <a:r>
              <a:rPr lang="en-US" sz="3700" b="1" spc="25" dirty="0">
                <a:solidFill>
                  <a:srgbClr val="FFFFFF"/>
                </a:solidFill>
                <a:latin typeface="Times New Roman" panose="02020603050405020304" pitchFamily="18" charset="0"/>
                <a:cs typeface="Times New Roman" panose="02020603050405020304" pitchFamily="18" charset="0"/>
              </a:rPr>
              <a:t>LU</a:t>
            </a:r>
            <a:r>
              <a:rPr lang="en-US" sz="3700" b="1" spc="-35" dirty="0">
                <a:solidFill>
                  <a:srgbClr val="FFFFFF"/>
                </a:solidFill>
                <a:latin typeface="Times New Roman" panose="02020603050405020304" pitchFamily="18" charset="0"/>
                <a:cs typeface="Times New Roman" panose="02020603050405020304" pitchFamily="18" charset="0"/>
              </a:rPr>
              <a:t>T</a:t>
            </a:r>
            <a:r>
              <a:rPr lang="en-US" sz="3700" b="1" spc="-30" dirty="0">
                <a:solidFill>
                  <a:srgbClr val="FFFFFF"/>
                </a:solidFill>
                <a:latin typeface="Times New Roman" panose="02020603050405020304" pitchFamily="18" charset="0"/>
                <a:cs typeface="Times New Roman" panose="02020603050405020304" pitchFamily="18" charset="0"/>
              </a:rPr>
              <a:t>I</a:t>
            </a:r>
            <a:r>
              <a:rPr lang="en-US" sz="3700" b="1" spc="10" dirty="0">
                <a:solidFill>
                  <a:srgbClr val="FFFFFF"/>
                </a:solidFill>
                <a:latin typeface="Times New Roman" panose="02020603050405020304" pitchFamily="18" charset="0"/>
                <a:cs typeface="Times New Roman" panose="02020603050405020304" pitchFamily="18" charset="0"/>
              </a:rPr>
              <a:t>O</a:t>
            </a:r>
            <a:r>
              <a:rPr lang="en-US" sz="3700" b="1" dirty="0">
                <a:solidFill>
                  <a:srgbClr val="FFFFFF"/>
                </a:solidFill>
                <a:latin typeface="Times New Roman" panose="02020603050405020304" pitchFamily="18" charset="0"/>
                <a:cs typeface="Times New Roman" panose="02020603050405020304" pitchFamily="18" charset="0"/>
              </a:rPr>
              <a:t>N</a:t>
            </a:r>
            <a:r>
              <a:rPr lang="en-US" sz="3700" b="1" spc="-345" dirty="0">
                <a:solidFill>
                  <a:srgbClr val="FFFFFF"/>
                </a:solidFill>
                <a:latin typeface="Times New Roman" panose="02020603050405020304" pitchFamily="18" charset="0"/>
                <a:cs typeface="Times New Roman" panose="02020603050405020304" pitchFamily="18" charset="0"/>
              </a:rPr>
              <a:t> </a:t>
            </a:r>
            <a:r>
              <a:rPr lang="en-US" sz="3700" b="1" spc="-35" dirty="0">
                <a:solidFill>
                  <a:srgbClr val="FFFFFF"/>
                </a:solidFill>
                <a:latin typeface="Times New Roman" panose="02020603050405020304" pitchFamily="18" charset="0"/>
                <a:cs typeface="Times New Roman" panose="02020603050405020304" pitchFamily="18" charset="0"/>
              </a:rPr>
              <a:t>A</a:t>
            </a:r>
            <a:r>
              <a:rPr lang="en-US" sz="3700" b="1" spc="-5" dirty="0">
                <a:solidFill>
                  <a:srgbClr val="FFFFFF"/>
                </a:solidFill>
                <a:latin typeface="Times New Roman" panose="02020603050405020304" pitchFamily="18" charset="0"/>
                <a:cs typeface="Times New Roman" panose="02020603050405020304" pitchFamily="18" charset="0"/>
              </a:rPr>
              <a:t>N</a:t>
            </a:r>
            <a:r>
              <a:rPr lang="en-US" sz="3700" b="1" dirty="0">
                <a:solidFill>
                  <a:srgbClr val="FFFFFF"/>
                </a:solidFill>
                <a:latin typeface="Times New Roman" panose="02020603050405020304" pitchFamily="18" charset="0"/>
                <a:cs typeface="Times New Roman" panose="02020603050405020304" pitchFamily="18" charset="0"/>
              </a:rPr>
              <a:t>D</a:t>
            </a:r>
            <a:r>
              <a:rPr lang="en-US" sz="3700" b="1" spc="35" dirty="0">
                <a:solidFill>
                  <a:srgbClr val="FFFFFF"/>
                </a:solidFill>
                <a:latin typeface="Times New Roman" panose="02020603050405020304" pitchFamily="18" charset="0"/>
                <a:cs typeface="Times New Roman" panose="02020603050405020304" pitchFamily="18" charset="0"/>
              </a:rPr>
              <a:t> </a:t>
            </a:r>
            <a:r>
              <a:rPr lang="en-US" sz="3700" b="1" spc="-30" dirty="0">
                <a:solidFill>
                  <a:srgbClr val="FFFFFF"/>
                </a:solidFill>
                <a:latin typeface="Times New Roman" panose="02020603050405020304" pitchFamily="18" charset="0"/>
                <a:cs typeface="Times New Roman" panose="02020603050405020304" pitchFamily="18" charset="0"/>
              </a:rPr>
              <a:t>I</a:t>
            </a:r>
            <a:r>
              <a:rPr lang="en-US" sz="3700" b="1" spc="-35" dirty="0">
                <a:solidFill>
                  <a:srgbClr val="FFFFFF"/>
                </a:solidFill>
                <a:latin typeface="Times New Roman" panose="02020603050405020304" pitchFamily="18" charset="0"/>
                <a:cs typeface="Times New Roman" panose="02020603050405020304" pitchFamily="18" charset="0"/>
              </a:rPr>
              <a:t>T</a:t>
            </a:r>
            <a:r>
              <a:rPr lang="en-US" sz="3700" b="1" dirty="0">
                <a:solidFill>
                  <a:srgbClr val="FFFFFF"/>
                </a:solidFill>
                <a:latin typeface="Times New Roman" panose="02020603050405020304" pitchFamily="18" charset="0"/>
                <a:cs typeface="Times New Roman" panose="02020603050405020304" pitchFamily="18" charset="0"/>
              </a:rPr>
              <a:t>S</a:t>
            </a:r>
            <a:r>
              <a:rPr lang="en-US" sz="3700" b="1" spc="60" dirty="0">
                <a:solidFill>
                  <a:srgbClr val="FFFFFF"/>
                </a:solidFill>
                <a:latin typeface="Times New Roman" panose="02020603050405020304" pitchFamily="18" charset="0"/>
                <a:cs typeface="Times New Roman" panose="02020603050405020304" pitchFamily="18" charset="0"/>
              </a:rPr>
              <a:t> </a:t>
            </a:r>
            <a:r>
              <a:rPr lang="en-US" sz="3700" b="1" spc="-295" dirty="0">
                <a:solidFill>
                  <a:srgbClr val="FFFFFF"/>
                </a:solidFill>
                <a:latin typeface="Times New Roman" panose="02020603050405020304" pitchFamily="18" charset="0"/>
                <a:cs typeface="Times New Roman" panose="02020603050405020304" pitchFamily="18" charset="0"/>
              </a:rPr>
              <a:t>V</a:t>
            </a:r>
            <a:r>
              <a:rPr lang="en-US" sz="3700" b="1" spc="-35" dirty="0">
                <a:solidFill>
                  <a:srgbClr val="FFFFFF"/>
                </a:solidFill>
                <a:latin typeface="Times New Roman" panose="02020603050405020304" pitchFamily="18" charset="0"/>
                <a:cs typeface="Times New Roman" panose="02020603050405020304" pitchFamily="18" charset="0"/>
              </a:rPr>
              <a:t>A</a:t>
            </a:r>
            <a:r>
              <a:rPr lang="en-US" sz="3700" b="1" spc="25" dirty="0">
                <a:solidFill>
                  <a:srgbClr val="FFFFFF"/>
                </a:solidFill>
                <a:latin typeface="Times New Roman" panose="02020603050405020304" pitchFamily="18" charset="0"/>
                <a:cs typeface="Times New Roman" panose="02020603050405020304" pitchFamily="18" charset="0"/>
              </a:rPr>
              <a:t>LU</a:t>
            </a:r>
            <a:r>
              <a:rPr lang="en-US" sz="3700" b="1" dirty="0">
                <a:solidFill>
                  <a:srgbClr val="FFFFFF"/>
                </a:solidFill>
                <a:latin typeface="Times New Roman" panose="02020603050405020304" pitchFamily="18" charset="0"/>
                <a:cs typeface="Times New Roman" panose="02020603050405020304" pitchFamily="18" charset="0"/>
              </a:rPr>
              <a:t>E</a:t>
            </a:r>
            <a:r>
              <a:rPr lang="en-US" sz="3700" b="1" spc="-65" dirty="0">
                <a:solidFill>
                  <a:srgbClr val="FFFFFF"/>
                </a:solidFill>
                <a:latin typeface="Times New Roman" panose="02020603050405020304" pitchFamily="18" charset="0"/>
                <a:cs typeface="Times New Roman" panose="02020603050405020304" pitchFamily="18" charset="0"/>
              </a:rPr>
              <a:t> </a:t>
            </a:r>
            <a:r>
              <a:rPr lang="en-US" sz="3700" b="1" spc="-15" dirty="0">
                <a:solidFill>
                  <a:srgbClr val="FFFFFF"/>
                </a:solidFill>
                <a:latin typeface="Times New Roman" panose="02020603050405020304" pitchFamily="18" charset="0"/>
                <a:cs typeface="Times New Roman" panose="02020603050405020304" pitchFamily="18" charset="0"/>
              </a:rPr>
              <a:t>P</a:t>
            </a:r>
            <a:r>
              <a:rPr lang="en-US" sz="3700" b="1" spc="-30" dirty="0">
                <a:solidFill>
                  <a:srgbClr val="FFFFFF"/>
                </a:solidFill>
                <a:latin typeface="Times New Roman" panose="02020603050405020304" pitchFamily="18" charset="0"/>
                <a:cs typeface="Times New Roman" panose="02020603050405020304" pitchFamily="18" charset="0"/>
              </a:rPr>
              <a:t>R</a:t>
            </a:r>
            <a:r>
              <a:rPr lang="en-US" sz="3700" b="1" spc="10" dirty="0">
                <a:solidFill>
                  <a:srgbClr val="FFFFFF"/>
                </a:solidFill>
                <a:latin typeface="Times New Roman" panose="02020603050405020304" pitchFamily="18" charset="0"/>
                <a:cs typeface="Times New Roman" panose="02020603050405020304" pitchFamily="18" charset="0"/>
              </a:rPr>
              <a:t>O</a:t>
            </a:r>
            <a:r>
              <a:rPr lang="en-US" sz="3700" b="1" spc="-15" dirty="0">
                <a:solidFill>
                  <a:srgbClr val="FFFFFF"/>
                </a:solidFill>
                <a:latin typeface="Times New Roman" panose="02020603050405020304" pitchFamily="18" charset="0"/>
                <a:cs typeface="Times New Roman" panose="02020603050405020304" pitchFamily="18" charset="0"/>
              </a:rPr>
              <a:t>P</a:t>
            </a:r>
            <a:r>
              <a:rPr lang="en-US" sz="3700" b="1" spc="10" dirty="0">
                <a:solidFill>
                  <a:srgbClr val="FFFFFF"/>
                </a:solidFill>
                <a:latin typeface="Times New Roman" panose="02020603050405020304" pitchFamily="18" charset="0"/>
                <a:cs typeface="Times New Roman" panose="02020603050405020304" pitchFamily="18" charset="0"/>
              </a:rPr>
              <a:t>O</a:t>
            </a:r>
            <a:r>
              <a:rPr lang="en-US" sz="3700" b="1" spc="25" dirty="0">
                <a:solidFill>
                  <a:srgbClr val="FFFFFF"/>
                </a:solidFill>
                <a:latin typeface="Times New Roman" panose="02020603050405020304" pitchFamily="18" charset="0"/>
                <a:cs typeface="Times New Roman" panose="02020603050405020304" pitchFamily="18" charset="0"/>
              </a:rPr>
              <a:t>S</a:t>
            </a:r>
            <a:r>
              <a:rPr lang="en-US" sz="3700" b="1" spc="-30" dirty="0">
                <a:solidFill>
                  <a:srgbClr val="FFFFFF"/>
                </a:solidFill>
                <a:latin typeface="Times New Roman" panose="02020603050405020304" pitchFamily="18" charset="0"/>
                <a:cs typeface="Times New Roman" panose="02020603050405020304" pitchFamily="18" charset="0"/>
              </a:rPr>
              <a:t>I</a:t>
            </a:r>
            <a:r>
              <a:rPr lang="en-US" sz="3700" b="1" spc="-35" dirty="0">
                <a:solidFill>
                  <a:srgbClr val="FFFFFF"/>
                </a:solidFill>
                <a:latin typeface="Times New Roman" panose="02020603050405020304" pitchFamily="18" charset="0"/>
                <a:cs typeface="Times New Roman" panose="02020603050405020304" pitchFamily="18" charset="0"/>
              </a:rPr>
              <a:t>T</a:t>
            </a:r>
            <a:r>
              <a:rPr lang="en-US" sz="3700" b="1" spc="-30" dirty="0">
                <a:solidFill>
                  <a:srgbClr val="FFFFFF"/>
                </a:solidFill>
                <a:latin typeface="Times New Roman" panose="02020603050405020304" pitchFamily="18" charset="0"/>
                <a:cs typeface="Times New Roman" panose="02020603050405020304" pitchFamily="18" charset="0"/>
              </a:rPr>
              <a:t>I</a:t>
            </a:r>
            <a:r>
              <a:rPr lang="en-US" sz="3700" b="1" spc="10" dirty="0">
                <a:solidFill>
                  <a:srgbClr val="FFFFFF"/>
                </a:solidFill>
                <a:latin typeface="Times New Roman" panose="02020603050405020304" pitchFamily="18" charset="0"/>
                <a:cs typeface="Times New Roman" panose="02020603050405020304" pitchFamily="18" charset="0"/>
              </a:rPr>
              <a:t>O</a:t>
            </a:r>
            <a:r>
              <a:rPr lang="en-US" sz="3700" b="1" dirty="0">
                <a:solidFill>
                  <a:srgbClr val="FFFFFF"/>
                </a:solidFill>
                <a:latin typeface="Times New Roman" panose="02020603050405020304" pitchFamily="18" charset="0"/>
                <a:cs typeface="Times New Roman" panose="02020603050405020304" pitchFamily="18" charset="0"/>
              </a:rPr>
              <a:t>N</a:t>
            </a:r>
            <a:br>
              <a:rPr lang="en-US" sz="3700" b="1" dirty="0">
                <a:solidFill>
                  <a:srgbClr val="FFFFFF"/>
                </a:solidFill>
                <a:latin typeface="Times New Roman" panose="02020603050405020304" pitchFamily="18" charset="0"/>
                <a:cs typeface="Times New Roman" panose="02020603050405020304" pitchFamily="18" charset="0"/>
              </a:rPr>
            </a:br>
            <a:endParaRPr lang="en-IN" sz="37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F0E58-5CCC-BA1C-B87C-2CC9C0DD7C2A}"/>
              </a:ext>
            </a:extLst>
          </p:cNvPr>
          <p:cNvSpPr>
            <a:spLocks noGrp="1"/>
          </p:cNvSpPr>
          <p:nvPr>
            <p:ph idx="1"/>
          </p:nvPr>
        </p:nvSpPr>
        <p:spPr>
          <a:xfrm>
            <a:off x="4835711" y="825326"/>
            <a:ext cx="6555347" cy="5546047"/>
          </a:xfrm>
        </p:spPr>
        <p:txBody>
          <a:bodyPr anchor="ctr">
            <a:norm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Solution:</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Automated Attendance Tracking</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Real-Time Data</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Analytics Dashboard</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Integration</a:t>
            </a:r>
          </a:p>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Value Proposition:</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Enhanced Accuracy</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Increased Efficiency</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Improved Decision-Making</a:t>
            </a:r>
          </a:p>
          <a:p>
            <a:pPr marL="342900" marR="0" lvl="0" indent="-342900" defTabSz="914400" rtl="0" eaLnBrk="0" fontAlgn="base" latinLnBrk="0" hangingPunct="0">
              <a:lnSpc>
                <a:spcPct val="15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Better Employee Engagement</a:t>
            </a:r>
          </a:p>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6315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40AF4-CE74-7C81-F2FC-0D71733B57DC}"/>
              </a:ext>
            </a:extLst>
          </p:cNvPr>
          <p:cNvSpPr>
            <a:spLocks noGrp="1"/>
          </p:cNvSpPr>
          <p:nvPr>
            <p:ph type="title"/>
          </p:nvPr>
        </p:nvSpPr>
        <p:spPr>
          <a:xfrm>
            <a:off x="1371599" y="294538"/>
            <a:ext cx="9895951" cy="1033669"/>
          </a:xfrm>
        </p:spPr>
        <p:txBody>
          <a:bodyPr>
            <a:normAutofit/>
          </a:bodyPr>
          <a:lstStyle/>
          <a:p>
            <a:r>
              <a:rPr lang="en-IN" sz="3400" b="1" dirty="0">
                <a:solidFill>
                  <a:srgbClr val="FFFFFF"/>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47D3ABD7-5903-852D-445F-EBDDC6D649EF}"/>
              </a:ext>
            </a:extLst>
          </p:cNvPr>
          <p:cNvSpPr>
            <a:spLocks noGrp="1"/>
          </p:cNvSpPr>
          <p:nvPr>
            <p:ph idx="1"/>
          </p:nvPr>
        </p:nvSpPr>
        <p:spPr>
          <a:xfrm>
            <a:off x="1371599" y="2060290"/>
            <a:ext cx="9800493" cy="4235002"/>
          </a:xfrm>
        </p:spPr>
        <p:txBody>
          <a:bodyPr anchor="ctr">
            <a:noAutofit/>
          </a:bodyPr>
          <a:lstStyle/>
          <a:p>
            <a:pPr marL="0" indent="0">
              <a:lnSpc>
                <a:spcPct val="150000"/>
              </a:lnSpc>
              <a:buNone/>
            </a:pPr>
            <a:br>
              <a:rPr lang="en-IN" sz="1800" u="sng"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1) Employee ID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2) Name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3) Dates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4) Check-in-time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5) Check-out-time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6) Status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7) Department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8) Hours worked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9) Leave type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10) Over time hours</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45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8816C8-B847-ACA3-F560-06222FC577A1}"/>
              </a:ext>
            </a:extLst>
          </p:cNvPr>
          <p:cNvSpPr>
            <a:spLocks noGrp="1"/>
          </p:cNvSpPr>
          <p:nvPr>
            <p:ph type="title"/>
          </p:nvPr>
        </p:nvSpPr>
        <p:spPr>
          <a:xfrm>
            <a:off x="1383564" y="348865"/>
            <a:ext cx="9718111" cy="1576446"/>
          </a:xfrm>
        </p:spPr>
        <p:txBody>
          <a:bodyPr anchor="ctr">
            <a:normAutofit/>
          </a:bodyPr>
          <a:lstStyle/>
          <a:p>
            <a:r>
              <a:rPr lang="en-US" sz="4000" b="1" spc="15" dirty="0">
                <a:solidFill>
                  <a:srgbClr val="FFFFFF"/>
                </a:solidFill>
                <a:latin typeface="Times New Roman" panose="02020603050405020304" pitchFamily="18" charset="0"/>
                <a:cs typeface="Times New Roman" panose="02020603050405020304" pitchFamily="18" charset="0"/>
              </a:rPr>
              <a:t>THE</a:t>
            </a:r>
            <a:r>
              <a:rPr lang="en-US" sz="4000" b="1" spc="20" dirty="0">
                <a:solidFill>
                  <a:srgbClr val="FFFFFF"/>
                </a:solidFill>
                <a:latin typeface="Times New Roman" panose="02020603050405020304" pitchFamily="18" charset="0"/>
                <a:cs typeface="Times New Roman" panose="02020603050405020304" pitchFamily="18" charset="0"/>
              </a:rPr>
              <a:t> "</a:t>
            </a:r>
            <a:r>
              <a:rPr lang="en-US" sz="4000" b="1" spc="10" dirty="0">
                <a:solidFill>
                  <a:srgbClr val="FFFFFF"/>
                </a:solidFill>
                <a:latin typeface="Times New Roman" panose="02020603050405020304" pitchFamily="18" charset="0"/>
                <a:cs typeface="Times New Roman" panose="02020603050405020304" pitchFamily="18" charset="0"/>
              </a:rPr>
              <a:t>WOW"</a:t>
            </a:r>
            <a:r>
              <a:rPr lang="en-US" sz="4000" b="1" spc="85" dirty="0">
                <a:solidFill>
                  <a:srgbClr val="FFFFFF"/>
                </a:solidFill>
                <a:latin typeface="Times New Roman" panose="02020603050405020304" pitchFamily="18" charset="0"/>
                <a:cs typeface="Times New Roman" panose="02020603050405020304" pitchFamily="18" charset="0"/>
              </a:rPr>
              <a:t> </a:t>
            </a:r>
            <a:r>
              <a:rPr lang="en-US" sz="4000" b="1" spc="10" dirty="0">
                <a:solidFill>
                  <a:srgbClr val="FFFFFF"/>
                </a:solidFill>
                <a:latin typeface="Times New Roman" panose="02020603050405020304" pitchFamily="18" charset="0"/>
                <a:cs typeface="Times New Roman" panose="02020603050405020304" pitchFamily="18" charset="0"/>
              </a:rPr>
              <a:t>IN</a:t>
            </a:r>
            <a:r>
              <a:rPr lang="en-US" sz="4000" b="1" spc="-5" dirty="0">
                <a:solidFill>
                  <a:srgbClr val="FFFFFF"/>
                </a:solidFill>
                <a:latin typeface="Times New Roman" panose="02020603050405020304" pitchFamily="18" charset="0"/>
                <a:cs typeface="Times New Roman" panose="02020603050405020304" pitchFamily="18" charset="0"/>
              </a:rPr>
              <a:t> </a:t>
            </a:r>
            <a:r>
              <a:rPr lang="en-US" sz="4000" b="1" spc="15" dirty="0">
                <a:solidFill>
                  <a:srgbClr val="FFFFFF"/>
                </a:solidFill>
                <a:latin typeface="Times New Roman" panose="02020603050405020304" pitchFamily="18" charset="0"/>
                <a:cs typeface="Times New Roman" panose="02020603050405020304" pitchFamily="18" charset="0"/>
              </a:rPr>
              <a:t>OUR</a:t>
            </a:r>
            <a:r>
              <a:rPr lang="en-US" sz="4000" b="1" spc="-10" dirty="0">
                <a:solidFill>
                  <a:srgbClr val="FFFFFF"/>
                </a:solidFill>
                <a:latin typeface="Times New Roman" panose="02020603050405020304" pitchFamily="18" charset="0"/>
                <a:cs typeface="Times New Roman" panose="02020603050405020304" pitchFamily="18" charset="0"/>
              </a:rPr>
              <a:t> </a:t>
            </a:r>
            <a:r>
              <a:rPr lang="en-US" sz="4000" b="1" spc="20" dirty="0">
                <a:solidFill>
                  <a:srgbClr val="FFFFFF"/>
                </a:solidFill>
                <a:latin typeface="Times New Roman" panose="02020603050405020304" pitchFamily="18" charset="0"/>
                <a:cs typeface="Times New Roman" panose="02020603050405020304" pitchFamily="18" charset="0"/>
              </a:rPr>
              <a:t>SOLUTION</a:t>
            </a:r>
            <a:endParaRPr lang="en-IN" sz="40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Content Placeholder 2">
            <a:extLst>
              <a:ext uri="{FF2B5EF4-FFF2-40B4-BE49-F238E27FC236}">
                <a16:creationId xmlns:a16="http://schemas.microsoft.com/office/drawing/2014/main" id="{96B9FCC4-500C-61EC-141A-217FA98EB1AE}"/>
              </a:ext>
            </a:extLst>
          </p:cNvPr>
          <p:cNvGraphicFramePr>
            <a:graphicFrameLocks noGrp="1"/>
          </p:cNvGraphicFramePr>
          <p:nvPr>
            <p:ph idx="1"/>
            <p:extLst>
              <p:ext uri="{D42A27DB-BD31-4B8C-83A1-F6EECF244321}">
                <p14:modId xmlns:p14="http://schemas.microsoft.com/office/powerpoint/2010/main" val="56226035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75956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598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Employee Data Analysis using Excel</vt:lpstr>
      <vt:lpstr>PROJECT TITLE</vt:lpstr>
      <vt:lpstr>AGENDA</vt:lpstr>
      <vt:lpstr>PROBLEM STATEMENT</vt:lpstr>
      <vt:lpstr>PROJECT OVERVIEW</vt:lpstr>
      <vt:lpstr>WHO ARE THE END USERS?</vt:lpstr>
      <vt:lpstr>OUR SOLUTION AND ITS VALUE PROPOSITION </vt:lpstr>
      <vt:lpstr>DATASET DESCRIPTION</vt:lpstr>
      <vt:lpstr>THE "WOW" IN OUR SOLUTION</vt:lpstr>
      <vt:lpstr>MODELLING</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Cenita Sajji</dc:creator>
  <cp:lastModifiedBy>Cenita Sajji</cp:lastModifiedBy>
  <cp:revision>1</cp:revision>
  <dcterms:created xsi:type="dcterms:W3CDTF">2024-08-31T14:17:50Z</dcterms:created>
  <dcterms:modified xsi:type="dcterms:W3CDTF">2024-08-31T15:02:10Z</dcterms:modified>
</cp:coreProperties>
</file>