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0058400" cy="7772400"/>
  <p:notesSz cx="10058400" cy="7772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484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tri, Savitha" userId="8ef101fe-e184-4433-9716-4f49e378a872" providerId="ADAL" clId="{1BD8CC9F-C8E0-48EE-8280-DEE81219597E}"/>
    <pc:docChg chg="modSld">
      <pc:chgData name="Metri, Savitha" userId="8ef101fe-e184-4433-9716-4f49e378a872" providerId="ADAL" clId="{1BD8CC9F-C8E0-48EE-8280-DEE81219597E}" dt="2023-04-17T05:52:20.991" v="28" actId="20577"/>
      <pc:docMkLst>
        <pc:docMk/>
      </pc:docMkLst>
      <pc:sldChg chg="modSp mod">
        <pc:chgData name="Metri, Savitha" userId="8ef101fe-e184-4433-9716-4f49e378a872" providerId="ADAL" clId="{1BD8CC9F-C8E0-48EE-8280-DEE81219597E}" dt="2023-04-17T05:52:20.991" v="28" actId="20577"/>
        <pc:sldMkLst>
          <pc:docMk/>
          <pc:sldMk cId="0" sldId="256"/>
        </pc:sldMkLst>
        <pc:spChg chg="mod">
          <ac:chgData name="Metri, Savitha" userId="8ef101fe-e184-4433-9716-4f49e378a872" providerId="ADAL" clId="{1BD8CC9F-C8E0-48EE-8280-DEE81219597E}" dt="2023-04-17T05:52:20.991" v="28" actId="20577"/>
          <ac:spMkLst>
            <pc:docMk/>
            <pc:sldMk cId="0" sldId="256"/>
            <ac:spMk id="30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057655"/>
            <a:ext cx="10058400" cy="5659120"/>
          </a:xfrm>
          <a:custGeom>
            <a:avLst/>
            <a:gdLst/>
            <a:ahLst/>
            <a:cxnLst/>
            <a:rect l="l" t="t" r="r" b="b"/>
            <a:pathLst>
              <a:path w="10058400" h="5659120">
                <a:moveTo>
                  <a:pt x="10058400" y="5658611"/>
                </a:moveTo>
                <a:lnTo>
                  <a:pt x="0" y="5658611"/>
                </a:lnTo>
                <a:lnTo>
                  <a:pt x="0" y="0"/>
                </a:lnTo>
                <a:lnTo>
                  <a:pt x="10058400" y="0"/>
                </a:lnTo>
                <a:lnTo>
                  <a:pt x="10058400" y="5658611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607295" y="1333499"/>
            <a:ext cx="228600" cy="187451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9488423" y="1199387"/>
            <a:ext cx="347980" cy="292735"/>
          </a:xfrm>
          <a:custGeom>
            <a:avLst/>
            <a:gdLst/>
            <a:ahLst/>
            <a:cxnLst/>
            <a:rect l="l" t="t" r="r" b="b"/>
            <a:pathLst>
              <a:path w="347979" h="292734">
                <a:moveTo>
                  <a:pt x="97535" y="292417"/>
                </a:moveTo>
                <a:lnTo>
                  <a:pt x="38576" y="271105"/>
                </a:lnTo>
                <a:lnTo>
                  <a:pt x="4667" y="222003"/>
                </a:lnTo>
                <a:lnTo>
                  <a:pt x="0" y="192024"/>
                </a:lnTo>
                <a:lnTo>
                  <a:pt x="10914" y="145309"/>
                </a:lnTo>
                <a:lnTo>
                  <a:pt x="39059" y="107357"/>
                </a:lnTo>
                <a:lnTo>
                  <a:pt x="77533" y="76009"/>
                </a:lnTo>
                <a:lnTo>
                  <a:pt x="157868" y="24489"/>
                </a:lnTo>
                <a:lnTo>
                  <a:pt x="185928" y="0"/>
                </a:lnTo>
                <a:lnTo>
                  <a:pt x="192024" y="3048"/>
                </a:lnTo>
                <a:lnTo>
                  <a:pt x="193548" y="4572"/>
                </a:lnTo>
                <a:lnTo>
                  <a:pt x="219241" y="15763"/>
                </a:lnTo>
                <a:lnTo>
                  <a:pt x="266628" y="44434"/>
                </a:lnTo>
                <a:lnTo>
                  <a:pt x="312110" y="88177"/>
                </a:lnTo>
                <a:lnTo>
                  <a:pt x="337925" y="135636"/>
                </a:lnTo>
                <a:lnTo>
                  <a:pt x="289560" y="135636"/>
                </a:lnTo>
                <a:lnTo>
                  <a:pt x="256960" y="147566"/>
                </a:lnTo>
                <a:lnTo>
                  <a:pt x="231076" y="177355"/>
                </a:lnTo>
                <a:lnTo>
                  <a:pt x="206621" y="216003"/>
                </a:lnTo>
                <a:lnTo>
                  <a:pt x="178308" y="254508"/>
                </a:lnTo>
                <a:lnTo>
                  <a:pt x="143589" y="282368"/>
                </a:lnTo>
                <a:lnTo>
                  <a:pt x="113538" y="291441"/>
                </a:lnTo>
                <a:lnTo>
                  <a:pt x="97535" y="292417"/>
                </a:lnTo>
                <a:close/>
              </a:path>
              <a:path w="347979" h="292734">
                <a:moveTo>
                  <a:pt x="347472" y="187452"/>
                </a:moveTo>
                <a:lnTo>
                  <a:pt x="343995" y="171640"/>
                </a:lnTo>
                <a:lnTo>
                  <a:pt x="335661" y="154686"/>
                </a:lnTo>
                <a:lnTo>
                  <a:pt x="318754" y="141160"/>
                </a:lnTo>
                <a:lnTo>
                  <a:pt x="289560" y="135636"/>
                </a:lnTo>
                <a:lnTo>
                  <a:pt x="337925" y="135636"/>
                </a:lnTo>
                <a:lnTo>
                  <a:pt x="343114" y="149280"/>
                </a:lnTo>
                <a:lnTo>
                  <a:pt x="347472" y="184404"/>
                </a:lnTo>
                <a:lnTo>
                  <a:pt x="347472" y="187452"/>
                </a:lnTo>
                <a:close/>
              </a:path>
            </a:pathLst>
          </a:custGeom>
          <a:solidFill>
            <a:srgbClr val="0070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24890" y="1258289"/>
            <a:ext cx="6008618" cy="288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8967" y="6545257"/>
            <a:ext cx="9653270" cy="10223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  <a:tabLst>
                <a:tab pos="7713980" algn="l"/>
                <a:tab pos="9599295" algn="l"/>
              </a:tabLst>
            </a:pPr>
            <a:r>
              <a:rPr sz="650" dirty="0">
                <a:solidFill>
                  <a:srgbClr val="A5A5A5"/>
                </a:solidFill>
                <a:latin typeface="Verdana"/>
                <a:cs typeface="Verdana"/>
              </a:rPr>
              <a:t>Presentation</a:t>
            </a:r>
            <a:r>
              <a:rPr sz="650" spc="10" dirty="0">
                <a:solidFill>
                  <a:srgbClr val="A5A5A5"/>
                </a:solidFill>
                <a:latin typeface="Verdana"/>
                <a:cs typeface="Verdana"/>
              </a:rPr>
              <a:t> </a:t>
            </a:r>
            <a:r>
              <a:rPr sz="650" dirty="0">
                <a:solidFill>
                  <a:srgbClr val="A5A5A5"/>
                </a:solidFill>
                <a:latin typeface="Verdana"/>
                <a:cs typeface="Verdana"/>
              </a:rPr>
              <a:t>Title</a:t>
            </a:r>
            <a:r>
              <a:rPr sz="650" spc="20" dirty="0">
                <a:solidFill>
                  <a:srgbClr val="A5A5A5"/>
                </a:solidFill>
                <a:latin typeface="Verdana"/>
                <a:cs typeface="Verdana"/>
              </a:rPr>
              <a:t> </a:t>
            </a:r>
            <a:r>
              <a:rPr sz="650" dirty="0">
                <a:solidFill>
                  <a:srgbClr val="A5A5A5"/>
                </a:solidFill>
                <a:latin typeface="Verdana"/>
                <a:cs typeface="Verdana"/>
              </a:rPr>
              <a:t>|</a:t>
            </a:r>
            <a:r>
              <a:rPr sz="650" spc="5" dirty="0">
                <a:solidFill>
                  <a:srgbClr val="A5A5A5"/>
                </a:solidFill>
                <a:latin typeface="Verdana"/>
                <a:cs typeface="Verdana"/>
              </a:rPr>
              <a:t> </a:t>
            </a:r>
            <a:r>
              <a:rPr sz="650" dirty="0">
                <a:solidFill>
                  <a:srgbClr val="A5A5A5"/>
                </a:solidFill>
                <a:latin typeface="Verdana"/>
                <a:cs typeface="Verdana"/>
              </a:rPr>
              <a:t>Author</a:t>
            </a:r>
            <a:r>
              <a:rPr sz="650" spc="20" dirty="0">
                <a:solidFill>
                  <a:srgbClr val="A5A5A5"/>
                </a:solidFill>
                <a:latin typeface="Verdana"/>
                <a:cs typeface="Verdana"/>
              </a:rPr>
              <a:t> </a:t>
            </a:r>
            <a:r>
              <a:rPr sz="650" dirty="0">
                <a:solidFill>
                  <a:srgbClr val="A5A5A5"/>
                </a:solidFill>
                <a:latin typeface="Verdana"/>
                <a:cs typeface="Verdana"/>
              </a:rPr>
              <a:t>|</a:t>
            </a:r>
            <a:r>
              <a:rPr sz="650" spc="5" dirty="0">
                <a:solidFill>
                  <a:srgbClr val="A5A5A5"/>
                </a:solidFill>
                <a:latin typeface="Verdana"/>
                <a:cs typeface="Verdana"/>
              </a:rPr>
              <a:t> </a:t>
            </a:r>
            <a:r>
              <a:rPr sz="650" spc="-20" dirty="0">
                <a:solidFill>
                  <a:srgbClr val="A5A5A5"/>
                </a:solidFill>
                <a:latin typeface="Verdana"/>
                <a:cs typeface="Verdana"/>
              </a:rPr>
              <a:t>Date</a:t>
            </a:r>
            <a:r>
              <a:rPr sz="650" dirty="0">
                <a:solidFill>
                  <a:srgbClr val="A5A5A5"/>
                </a:solidFill>
                <a:latin typeface="Verdana"/>
                <a:cs typeface="Verdana"/>
              </a:rPr>
              <a:t>	©</a:t>
            </a:r>
            <a:r>
              <a:rPr sz="650" spc="10" dirty="0">
                <a:solidFill>
                  <a:srgbClr val="A5A5A5"/>
                </a:solidFill>
                <a:latin typeface="Verdana"/>
                <a:cs typeface="Verdana"/>
              </a:rPr>
              <a:t> </a:t>
            </a:r>
            <a:r>
              <a:rPr sz="650" dirty="0">
                <a:solidFill>
                  <a:srgbClr val="A5A5A5"/>
                </a:solidFill>
                <a:latin typeface="Verdana"/>
                <a:cs typeface="Verdana"/>
              </a:rPr>
              <a:t>Capgemini</a:t>
            </a:r>
            <a:r>
              <a:rPr sz="650" spc="30" dirty="0">
                <a:solidFill>
                  <a:srgbClr val="A5A5A5"/>
                </a:solidFill>
                <a:latin typeface="Verdana"/>
                <a:cs typeface="Verdana"/>
              </a:rPr>
              <a:t> </a:t>
            </a:r>
            <a:r>
              <a:rPr sz="650" dirty="0">
                <a:solidFill>
                  <a:srgbClr val="A5A5A5"/>
                </a:solidFill>
                <a:latin typeface="Verdana"/>
                <a:cs typeface="Verdana"/>
              </a:rPr>
              <a:t>2017.</a:t>
            </a:r>
            <a:r>
              <a:rPr sz="650" spc="20" dirty="0">
                <a:solidFill>
                  <a:srgbClr val="A5A5A5"/>
                </a:solidFill>
                <a:latin typeface="Verdana"/>
                <a:cs typeface="Verdana"/>
              </a:rPr>
              <a:t> </a:t>
            </a:r>
            <a:r>
              <a:rPr sz="650" dirty="0">
                <a:solidFill>
                  <a:srgbClr val="A5A5A5"/>
                </a:solidFill>
                <a:latin typeface="Verdana"/>
                <a:cs typeface="Verdana"/>
              </a:rPr>
              <a:t>All</a:t>
            </a:r>
            <a:r>
              <a:rPr sz="650" spc="30" dirty="0">
                <a:solidFill>
                  <a:srgbClr val="A5A5A5"/>
                </a:solidFill>
                <a:latin typeface="Verdana"/>
                <a:cs typeface="Verdana"/>
              </a:rPr>
              <a:t> </a:t>
            </a:r>
            <a:r>
              <a:rPr sz="650" dirty="0">
                <a:solidFill>
                  <a:srgbClr val="A5A5A5"/>
                </a:solidFill>
                <a:latin typeface="Verdana"/>
                <a:cs typeface="Verdana"/>
              </a:rPr>
              <a:t>rights</a:t>
            </a:r>
            <a:r>
              <a:rPr sz="650" spc="25" dirty="0">
                <a:solidFill>
                  <a:srgbClr val="A5A5A5"/>
                </a:solidFill>
                <a:latin typeface="Verdana"/>
                <a:cs typeface="Verdana"/>
              </a:rPr>
              <a:t> </a:t>
            </a:r>
            <a:r>
              <a:rPr sz="650" dirty="0">
                <a:solidFill>
                  <a:srgbClr val="A5A5A5"/>
                </a:solidFill>
                <a:latin typeface="Verdana"/>
                <a:cs typeface="Verdana"/>
              </a:rPr>
              <a:t>reserved</a:t>
            </a:r>
            <a:r>
              <a:rPr sz="650" spc="225" dirty="0">
                <a:solidFill>
                  <a:srgbClr val="A5A5A5"/>
                </a:solidFill>
                <a:latin typeface="Verdana"/>
                <a:cs typeface="Verdana"/>
              </a:rPr>
              <a:t> </a:t>
            </a:r>
            <a:r>
              <a:rPr sz="650" spc="-50" dirty="0">
                <a:solidFill>
                  <a:srgbClr val="11AADB"/>
                </a:solidFill>
                <a:latin typeface="Verdana"/>
                <a:cs typeface="Verdana"/>
              </a:rPr>
              <a:t>|</a:t>
            </a:r>
            <a:r>
              <a:rPr sz="650" dirty="0">
                <a:solidFill>
                  <a:srgbClr val="11AADB"/>
                </a:solidFill>
                <a:latin typeface="Verdana"/>
                <a:cs typeface="Verdana"/>
              </a:rPr>
              <a:t>	</a:t>
            </a:r>
            <a:r>
              <a:rPr sz="650" spc="-50" dirty="0">
                <a:solidFill>
                  <a:srgbClr val="A5A5A5"/>
                </a:solidFill>
                <a:latin typeface="Verdana"/>
                <a:cs typeface="Verdana"/>
              </a:rPr>
              <a:t>1</a:t>
            </a:r>
            <a:endParaRPr sz="65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7656"/>
            <a:ext cx="10055352" cy="565861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319984" y="3176995"/>
            <a:ext cx="9461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0070AC"/>
                </a:solidFill>
                <a:latin typeface="Verdana"/>
                <a:cs typeface="Verdana"/>
              </a:rPr>
              <a:t>Achievement</a:t>
            </a:r>
            <a:endParaRPr sz="10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9435" y="2030666"/>
            <a:ext cx="10004425" cy="4219575"/>
            <a:chOff x="59435" y="2030666"/>
            <a:chExt cx="10004425" cy="421957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435" y="2811780"/>
              <a:ext cx="515112" cy="51663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07535" y="3003803"/>
              <a:ext cx="377951" cy="37795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20000" y="2525267"/>
              <a:ext cx="2438400" cy="34137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20000" y="3461003"/>
              <a:ext cx="2438400" cy="42367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20000" y="4283964"/>
              <a:ext cx="2438400" cy="42367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20000" y="5111496"/>
              <a:ext cx="2438400" cy="3108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20000" y="5826251"/>
              <a:ext cx="2438400" cy="42367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626095" y="2531363"/>
              <a:ext cx="2432685" cy="0"/>
            </a:xfrm>
            <a:custGeom>
              <a:avLst/>
              <a:gdLst/>
              <a:ahLst/>
              <a:cxnLst/>
              <a:rect l="l" t="t" r="r" b="b"/>
              <a:pathLst>
                <a:path w="2432684">
                  <a:moveTo>
                    <a:pt x="0" y="0"/>
                  </a:moveTo>
                  <a:lnTo>
                    <a:pt x="2432303" y="0"/>
                  </a:lnTo>
                </a:path>
              </a:pathLst>
            </a:custGeom>
            <a:ln w="10668">
              <a:solidFill>
                <a:srgbClr val="11AA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626095" y="2036063"/>
              <a:ext cx="2432685" cy="0"/>
            </a:xfrm>
            <a:custGeom>
              <a:avLst/>
              <a:gdLst/>
              <a:ahLst/>
              <a:cxnLst/>
              <a:rect l="l" t="t" r="r" b="b"/>
              <a:pathLst>
                <a:path w="2432684">
                  <a:moveTo>
                    <a:pt x="0" y="0"/>
                  </a:moveTo>
                  <a:lnTo>
                    <a:pt x="2432303" y="0"/>
                  </a:lnTo>
                </a:path>
              </a:pathLst>
            </a:custGeom>
            <a:ln w="10668">
              <a:solidFill>
                <a:srgbClr val="11AA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626095" y="6243828"/>
              <a:ext cx="2432685" cy="0"/>
            </a:xfrm>
            <a:custGeom>
              <a:avLst/>
              <a:gdLst/>
              <a:ahLst/>
              <a:cxnLst/>
              <a:rect l="l" t="t" r="r" b="b"/>
              <a:pathLst>
                <a:path w="2432684">
                  <a:moveTo>
                    <a:pt x="0" y="0"/>
                  </a:moveTo>
                  <a:lnTo>
                    <a:pt x="2432303" y="0"/>
                  </a:lnTo>
                </a:path>
              </a:pathLst>
            </a:custGeom>
            <a:ln w="10668">
              <a:solidFill>
                <a:srgbClr val="11AA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689483" y="2061438"/>
            <a:ext cx="331470" cy="253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dirty="0">
                <a:latin typeface="Verdana"/>
                <a:cs typeface="Verdana"/>
              </a:rPr>
              <a:t>Java</a:t>
            </a:r>
            <a:r>
              <a:rPr sz="750" spc="-30" dirty="0">
                <a:latin typeface="Verdana"/>
                <a:cs typeface="Verdana"/>
              </a:rPr>
              <a:t> </a:t>
            </a:r>
            <a:r>
              <a:rPr sz="750" spc="-50" dirty="0">
                <a:latin typeface="Verdana"/>
                <a:cs typeface="Verdana"/>
              </a:rPr>
              <a:t>8</a:t>
            </a:r>
            <a:endParaRPr sz="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750" spc="-10" dirty="0">
                <a:latin typeface="Verdana"/>
                <a:cs typeface="Verdana"/>
              </a:rPr>
              <a:t>/J2EE</a:t>
            </a:r>
            <a:endParaRPr sz="75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291472" y="2061438"/>
            <a:ext cx="1699260" cy="366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99300"/>
              </a:lnSpc>
              <a:spcBef>
                <a:spcPts val="100"/>
              </a:spcBef>
            </a:pPr>
            <a:r>
              <a:rPr sz="750" dirty="0">
                <a:latin typeface="Verdana"/>
                <a:cs typeface="Verdana"/>
              </a:rPr>
              <a:t>Java</a:t>
            </a:r>
            <a:r>
              <a:rPr sz="750" spc="-40" dirty="0">
                <a:latin typeface="Verdana"/>
                <a:cs typeface="Verdana"/>
              </a:rPr>
              <a:t> </a:t>
            </a:r>
            <a:r>
              <a:rPr sz="750" dirty="0">
                <a:latin typeface="Verdana"/>
                <a:cs typeface="Verdana"/>
              </a:rPr>
              <a:t>Basics,</a:t>
            </a:r>
            <a:r>
              <a:rPr sz="750" spc="-45" dirty="0">
                <a:latin typeface="Verdana"/>
                <a:cs typeface="Verdana"/>
              </a:rPr>
              <a:t> </a:t>
            </a:r>
            <a:r>
              <a:rPr sz="750" dirty="0">
                <a:latin typeface="Verdana"/>
                <a:cs typeface="Verdana"/>
              </a:rPr>
              <a:t>OOPS,</a:t>
            </a:r>
            <a:r>
              <a:rPr sz="750" spc="-45" dirty="0">
                <a:latin typeface="Verdana"/>
                <a:cs typeface="Verdana"/>
              </a:rPr>
              <a:t> </a:t>
            </a:r>
            <a:r>
              <a:rPr sz="750" spc="-10" dirty="0">
                <a:latin typeface="Verdana"/>
                <a:cs typeface="Verdana"/>
              </a:rPr>
              <a:t>Generics, Collections,</a:t>
            </a:r>
            <a:r>
              <a:rPr sz="750" spc="-30" dirty="0">
                <a:latin typeface="Verdana"/>
                <a:cs typeface="Verdana"/>
              </a:rPr>
              <a:t> </a:t>
            </a:r>
            <a:r>
              <a:rPr sz="750" dirty="0">
                <a:latin typeface="Verdana"/>
                <a:cs typeface="Verdana"/>
              </a:rPr>
              <a:t>Arrays,</a:t>
            </a:r>
            <a:r>
              <a:rPr sz="750" spc="20" dirty="0">
                <a:latin typeface="Verdana"/>
                <a:cs typeface="Verdana"/>
              </a:rPr>
              <a:t> </a:t>
            </a:r>
            <a:r>
              <a:rPr sz="750" dirty="0">
                <a:latin typeface="Verdana"/>
                <a:cs typeface="Verdana"/>
              </a:rPr>
              <a:t>Loops,</a:t>
            </a:r>
            <a:r>
              <a:rPr sz="750" spc="-15" dirty="0">
                <a:latin typeface="Verdana"/>
                <a:cs typeface="Verdana"/>
              </a:rPr>
              <a:t> </a:t>
            </a:r>
            <a:r>
              <a:rPr sz="750" spc="-10" dirty="0">
                <a:latin typeface="Verdana"/>
                <a:cs typeface="Verdana"/>
              </a:rPr>
              <a:t>Lambda </a:t>
            </a:r>
            <a:r>
              <a:rPr sz="750" dirty="0">
                <a:latin typeface="Verdana"/>
                <a:cs typeface="Verdana"/>
              </a:rPr>
              <a:t>Exp,</a:t>
            </a:r>
            <a:r>
              <a:rPr sz="750" spc="-50" dirty="0">
                <a:latin typeface="Verdana"/>
                <a:cs typeface="Verdana"/>
              </a:rPr>
              <a:t> </a:t>
            </a:r>
            <a:r>
              <a:rPr sz="750" dirty="0">
                <a:latin typeface="Verdana"/>
                <a:cs typeface="Verdana"/>
              </a:rPr>
              <a:t>Stream</a:t>
            </a:r>
            <a:r>
              <a:rPr sz="750" spc="-45" dirty="0">
                <a:latin typeface="Verdana"/>
                <a:cs typeface="Verdana"/>
              </a:rPr>
              <a:t> </a:t>
            </a:r>
            <a:r>
              <a:rPr sz="750" spc="-20" dirty="0">
                <a:latin typeface="Verdana"/>
                <a:cs typeface="Verdana"/>
              </a:rPr>
              <a:t>API.</a:t>
            </a:r>
            <a:endParaRPr sz="75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689483" y="2555186"/>
            <a:ext cx="335280" cy="5854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750" spc="-10" dirty="0">
                <a:latin typeface="Verdana"/>
                <a:cs typeface="Verdana"/>
              </a:rPr>
              <a:t>Spring </a:t>
            </a:r>
            <a:r>
              <a:rPr sz="750" spc="-20" dirty="0">
                <a:latin typeface="Verdana"/>
                <a:cs typeface="Verdana"/>
              </a:rPr>
              <a:t>core</a:t>
            </a:r>
            <a:endParaRPr sz="7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65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sz="750" spc="-10" dirty="0">
                <a:latin typeface="Verdana"/>
                <a:cs typeface="Verdana"/>
              </a:rPr>
              <a:t>Spring </a:t>
            </a:r>
            <a:r>
              <a:rPr sz="750" spc="-20" dirty="0">
                <a:latin typeface="Verdana"/>
                <a:cs typeface="Verdana"/>
              </a:rPr>
              <a:t>REST</a:t>
            </a:r>
            <a:endParaRPr sz="75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291472" y="2555186"/>
            <a:ext cx="1630045" cy="8108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226695">
              <a:lnSpc>
                <a:spcPct val="100000"/>
              </a:lnSpc>
              <a:spcBef>
                <a:spcPts val="90"/>
              </a:spcBef>
            </a:pPr>
            <a:r>
              <a:rPr sz="750" dirty="0">
                <a:latin typeface="Verdana"/>
                <a:cs typeface="Verdana"/>
              </a:rPr>
              <a:t>IOC</a:t>
            </a:r>
            <a:r>
              <a:rPr sz="750" spc="-20" dirty="0">
                <a:latin typeface="Verdana"/>
                <a:cs typeface="Verdana"/>
              </a:rPr>
              <a:t> </a:t>
            </a:r>
            <a:r>
              <a:rPr sz="750" dirty="0">
                <a:latin typeface="Verdana"/>
                <a:cs typeface="Verdana"/>
              </a:rPr>
              <a:t>&amp;</a:t>
            </a:r>
            <a:r>
              <a:rPr sz="750" spc="-5" dirty="0">
                <a:latin typeface="Verdana"/>
                <a:cs typeface="Verdana"/>
              </a:rPr>
              <a:t> </a:t>
            </a:r>
            <a:r>
              <a:rPr sz="750" spc="-10" dirty="0">
                <a:latin typeface="Verdana"/>
                <a:cs typeface="Verdana"/>
              </a:rPr>
              <a:t>Dependency</a:t>
            </a:r>
            <a:r>
              <a:rPr sz="750" dirty="0">
                <a:latin typeface="Verdana"/>
                <a:cs typeface="Verdana"/>
              </a:rPr>
              <a:t> </a:t>
            </a:r>
            <a:r>
              <a:rPr sz="750" spc="-10" dirty="0">
                <a:latin typeface="Verdana"/>
                <a:cs typeface="Verdana"/>
              </a:rPr>
              <a:t>Injection, Autowire</a:t>
            </a:r>
            <a:endParaRPr sz="7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65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sz="750" dirty="0">
                <a:latin typeface="Verdana"/>
                <a:cs typeface="Verdana"/>
              </a:rPr>
              <a:t>REST</a:t>
            </a:r>
            <a:r>
              <a:rPr sz="750" spc="-55" dirty="0">
                <a:latin typeface="Verdana"/>
                <a:cs typeface="Verdana"/>
              </a:rPr>
              <a:t> </a:t>
            </a:r>
            <a:r>
              <a:rPr sz="750" dirty="0">
                <a:latin typeface="Verdana"/>
                <a:cs typeface="Verdana"/>
              </a:rPr>
              <a:t>controllers,</a:t>
            </a:r>
            <a:r>
              <a:rPr sz="750" spc="-50" dirty="0">
                <a:latin typeface="Verdana"/>
                <a:cs typeface="Verdana"/>
              </a:rPr>
              <a:t> </a:t>
            </a:r>
            <a:r>
              <a:rPr sz="750" spc="-10" dirty="0">
                <a:latin typeface="Verdana"/>
                <a:cs typeface="Verdana"/>
              </a:rPr>
              <a:t>Implementation </a:t>
            </a:r>
            <a:r>
              <a:rPr sz="750" dirty="0">
                <a:latin typeface="Verdana"/>
                <a:cs typeface="Verdana"/>
              </a:rPr>
              <a:t>of</a:t>
            </a:r>
            <a:r>
              <a:rPr sz="750" spc="-30" dirty="0">
                <a:latin typeface="Verdana"/>
                <a:cs typeface="Verdana"/>
              </a:rPr>
              <a:t> </a:t>
            </a:r>
            <a:r>
              <a:rPr sz="750" dirty="0">
                <a:latin typeface="Verdana"/>
                <a:cs typeface="Verdana"/>
              </a:rPr>
              <a:t>GET,</a:t>
            </a:r>
            <a:r>
              <a:rPr sz="750" spc="-35" dirty="0">
                <a:latin typeface="Verdana"/>
                <a:cs typeface="Verdana"/>
              </a:rPr>
              <a:t> </a:t>
            </a:r>
            <a:r>
              <a:rPr sz="750" dirty="0">
                <a:latin typeface="Verdana"/>
                <a:cs typeface="Verdana"/>
              </a:rPr>
              <a:t>POST,</a:t>
            </a:r>
            <a:r>
              <a:rPr sz="750" spc="-30" dirty="0">
                <a:latin typeface="Verdana"/>
                <a:cs typeface="Verdana"/>
              </a:rPr>
              <a:t> </a:t>
            </a:r>
            <a:r>
              <a:rPr sz="750" dirty="0">
                <a:latin typeface="Verdana"/>
                <a:cs typeface="Verdana"/>
              </a:rPr>
              <a:t>PUT</a:t>
            </a:r>
            <a:r>
              <a:rPr sz="750" spc="-30" dirty="0">
                <a:latin typeface="Verdana"/>
                <a:cs typeface="Verdana"/>
              </a:rPr>
              <a:t> </a:t>
            </a:r>
            <a:r>
              <a:rPr sz="750" dirty="0">
                <a:latin typeface="Verdana"/>
                <a:cs typeface="Verdana"/>
              </a:rPr>
              <a:t>&amp;</a:t>
            </a:r>
            <a:r>
              <a:rPr sz="750" spc="-40" dirty="0">
                <a:latin typeface="Verdana"/>
                <a:cs typeface="Verdana"/>
              </a:rPr>
              <a:t> </a:t>
            </a:r>
            <a:r>
              <a:rPr sz="750" spc="-10" dirty="0">
                <a:latin typeface="Verdana"/>
                <a:cs typeface="Verdana"/>
              </a:rPr>
              <a:t>DELETE.</a:t>
            </a:r>
            <a:endParaRPr sz="750">
              <a:latin typeface="Verdana"/>
              <a:cs typeface="Verdana"/>
            </a:endParaRPr>
          </a:p>
          <a:p>
            <a:pPr marL="12700" marR="276225">
              <a:lnSpc>
                <a:spcPts val="890"/>
              </a:lnSpc>
              <a:spcBef>
                <a:spcPts val="25"/>
              </a:spcBef>
            </a:pPr>
            <a:r>
              <a:rPr sz="750" dirty="0">
                <a:latin typeface="Verdana"/>
                <a:cs typeface="Verdana"/>
              </a:rPr>
              <a:t>Bean</a:t>
            </a:r>
            <a:r>
              <a:rPr sz="750" spc="-15" dirty="0">
                <a:latin typeface="Verdana"/>
                <a:cs typeface="Verdana"/>
              </a:rPr>
              <a:t> </a:t>
            </a:r>
            <a:r>
              <a:rPr sz="750" spc="-10" dirty="0">
                <a:latin typeface="Verdana"/>
                <a:cs typeface="Verdana"/>
              </a:rPr>
              <a:t>Validation</a:t>
            </a:r>
            <a:r>
              <a:rPr sz="750" spc="-30" dirty="0">
                <a:latin typeface="Verdana"/>
                <a:cs typeface="Verdana"/>
              </a:rPr>
              <a:t> </a:t>
            </a:r>
            <a:r>
              <a:rPr sz="750" dirty="0">
                <a:latin typeface="Verdana"/>
                <a:cs typeface="Verdana"/>
              </a:rPr>
              <a:t>&amp;</a:t>
            </a:r>
            <a:r>
              <a:rPr sz="750" spc="5" dirty="0">
                <a:latin typeface="Verdana"/>
                <a:cs typeface="Verdana"/>
              </a:rPr>
              <a:t> </a:t>
            </a:r>
            <a:r>
              <a:rPr sz="750" spc="-10" dirty="0">
                <a:latin typeface="Verdana"/>
                <a:cs typeface="Verdana"/>
              </a:rPr>
              <a:t>Exception Handling.</a:t>
            </a:r>
            <a:endParaRPr sz="75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689483" y="3487878"/>
            <a:ext cx="443865" cy="253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750" spc="-10" dirty="0">
                <a:latin typeface="Verdana"/>
                <a:cs typeface="Verdana"/>
              </a:rPr>
              <a:t>Spring </a:t>
            </a:r>
            <a:r>
              <a:rPr sz="750" dirty="0">
                <a:latin typeface="Verdana"/>
                <a:cs typeface="Verdana"/>
              </a:rPr>
              <a:t>Data</a:t>
            </a:r>
            <a:r>
              <a:rPr sz="750" spc="-55" dirty="0">
                <a:latin typeface="Verdana"/>
                <a:cs typeface="Verdana"/>
              </a:rPr>
              <a:t> </a:t>
            </a:r>
            <a:r>
              <a:rPr sz="750" spc="-25" dirty="0">
                <a:latin typeface="Verdana"/>
                <a:cs typeface="Verdana"/>
              </a:rPr>
              <a:t>JPA</a:t>
            </a:r>
            <a:endParaRPr sz="75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689483" y="3903939"/>
            <a:ext cx="391795" cy="12695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IN" sz="750" spc="-10" dirty="0">
                <a:latin typeface="Verdana"/>
                <a:cs typeface="Verdana"/>
              </a:rPr>
              <a:t>React</a:t>
            </a:r>
            <a:endParaRPr sz="750" dirty="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291362" y="3487878"/>
            <a:ext cx="1669414" cy="7788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99300"/>
              </a:lnSpc>
              <a:spcBef>
                <a:spcPts val="100"/>
              </a:spcBef>
            </a:pPr>
            <a:r>
              <a:rPr sz="750" spc="-10" dirty="0">
                <a:latin typeface="Verdana"/>
                <a:cs typeface="Verdana"/>
              </a:rPr>
              <a:t>Implement</a:t>
            </a:r>
            <a:r>
              <a:rPr sz="750" spc="-35" dirty="0">
                <a:latin typeface="Verdana"/>
                <a:cs typeface="Verdana"/>
              </a:rPr>
              <a:t> </a:t>
            </a:r>
            <a:r>
              <a:rPr sz="750" dirty="0">
                <a:latin typeface="Verdana"/>
                <a:cs typeface="Verdana"/>
              </a:rPr>
              <a:t>DAO</a:t>
            </a:r>
            <a:r>
              <a:rPr sz="750" spc="-15" dirty="0">
                <a:latin typeface="Verdana"/>
                <a:cs typeface="Verdana"/>
              </a:rPr>
              <a:t> </a:t>
            </a:r>
            <a:r>
              <a:rPr sz="750" dirty="0">
                <a:latin typeface="Verdana"/>
                <a:cs typeface="Verdana"/>
              </a:rPr>
              <a:t>layer</a:t>
            </a:r>
            <a:r>
              <a:rPr sz="750" spc="-25" dirty="0">
                <a:latin typeface="Verdana"/>
                <a:cs typeface="Verdana"/>
              </a:rPr>
              <a:t> </a:t>
            </a:r>
            <a:r>
              <a:rPr sz="750" dirty="0">
                <a:latin typeface="Verdana"/>
                <a:cs typeface="Verdana"/>
              </a:rPr>
              <a:t>using</a:t>
            </a:r>
            <a:r>
              <a:rPr sz="750" spc="-10" dirty="0">
                <a:latin typeface="Verdana"/>
                <a:cs typeface="Verdana"/>
              </a:rPr>
              <a:t> spring </a:t>
            </a:r>
            <a:r>
              <a:rPr sz="750" dirty="0">
                <a:latin typeface="Verdana"/>
                <a:cs typeface="Verdana"/>
              </a:rPr>
              <a:t>Data</a:t>
            </a:r>
            <a:r>
              <a:rPr sz="750" spc="-65" dirty="0">
                <a:latin typeface="Verdana"/>
                <a:cs typeface="Verdana"/>
              </a:rPr>
              <a:t> </a:t>
            </a:r>
            <a:r>
              <a:rPr sz="750" dirty="0">
                <a:latin typeface="Verdana"/>
                <a:cs typeface="Verdana"/>
              </a:rPr>
              <a:t>repositories,</a:t>
            </a:r>
            <a:r>
              <a:rPr sz="750" spc="-50" dirty="0">
                <a:latin typeface="Verdana"/>
                <a:cs typeface="Verdana"/>
              </a:rPr>
              <a:t> </a:t>
            </a:r>
            <a:r>
              <a:rPr sz="750" spc="-10" dirty="0">
                <a:latin typeface="Verdana"/>
                <a:cs typeface="Verdana"/>
              </a:rPr>
              <a:t>Transaction Management</a:t>
            </a:r>
            <a:endParaRPr sz="750" dirty="0">
              <a:latin typeface="Verdana"/>
              <a:cs typeface="Verdana"/>
            </a:endParaRPr>
          </a:p>
          <a:p>
            <a:pPr marL="12700" marR="97155" indent="-635">
              <a:lnSpc>
                <a:spcPct val="100000"/>
              </a:lnSpc>
              <a:spcBef>
                <a:spcPts val="585"/>
              </a:spcBef>
            </a:pPr>
            <a:r>
              <a:rPr sz="750" spc="-10" dirty="0">
                <a:latin typeface="Verdana"/>
                <a:cs typeface="Verdana"/>
              </a:rPr>
              <a:t>Components,</a:t>
            </a:r>
            <a:r>
              <a:rPr sz="750" spc="-15" dirty="0">
                <a:latin typeface="Verdana"/>
                <a:cs typeface="Verdana"/>
              </a:rPr>
              <a:t> </a:t>
            </a:r>
            <a:r>
              <a:rPr lang="en-IN" sz="750" spc="-15" dirty="0">
                <a:latin typeface="Verdana"/>
                <a:cs typeface="Verdana"/>
              </a:rPr>
              <a:t>Hooks</a:t>
            </a:r>
            <a:r>
              <a:rPr sz="750" dirty="0">
                <a:latin typeface="Verdana"/>
                <a:cs typeface="Verdana"/>
              </a:rPr>
              <a:t>,</a:t>
            </a:r>
            <a:r>
              <a:rPr sz="750" spc="-10" dirty="0">
                <a:latin typeface="Verdana"/>
                <a:cs typeface="Verdana"/>
              </a:rPr>
              <a:t> </a:t>
            </a:r>
            <a:r>
              <a:rPr lang="en-IN" sz="750" spc="-10" dirty="0">
                <a:latin typeface="Verdana"/>
                <a:cs typeface="Verdana"/>
              </a:rPr>
              <a:t>virtual Dom</a:t>
            </a:r>
            <a:r>
              <a:rPr sz="750" spc="-10" dirty="0">
                <a:latin typeface="Verdana"/>
                <a:cs typeface="Verdana"/>
              </a:rPr>
              <a:t>, </a:t>
            </a:r>
            <a:r>
              <a:rPr sz="750" dirty="0">
                <a:latin typeface="Verdana"/>
                <a:cs typeface="Verdana"/>
              </a:rPr>
              <a:t>Routing,</a:t>
            </a:r>
            <a:r>
              <a:rPr sz="750" spc="-40" dirty="0">
                <a:latin typeface="Verdana"/>
                <a:cs typeface="Verdana"/>
              </a:rPr>
              <a:t> </a:t>
            </a:r>
            <a:r>
              <a:rPr sz="750" dirty="0">
                <a:latin typeface="Verdana"/>
                <a:cs typeface="Verdana"/>
              </a:rPr>
              <a:t>Forms</a:t>
            </a:r>
            <a:r>
              <a:rPr sz="750" spc="-30" dirty="0">
                <a:latin typeface="Verdana"/>
                <a:cs typeface="Verdana"/>
              </a:rPr>
              <a:t> </a:t>
            </a:r>
            <a:r>
              <a:rPr sz="750" dirty="0">
                <a:latin typeface="Verdana"/>
                <a:cs typeface="Verdana"/>
              </a:rPr>
              <a:t>&amp;</a:t>
            </a:r>
            <a:r>
              <a:rPr sz="750" spc="-40" dirty="0">
                <a:latin typeface="Verdana"/>
                <a:cs typeface="Verdana"/>
              </a:rPr>
              <a:t> </a:t>
            </a:r>
            <a:r>
              <a:rPr sz="750" spc="-10" dirty="0">
                <a:latin typeface="Verdana"/>
                <a:cs typeface="Verdana"/>
              </a:rPr>
              <a:t>Validation.</a:t>
            </a:r>
            <a:endParaRPr sz="750" dirty="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689483" y="4310859"/>
            <a:ext cx="46926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spc="-10" dirty="0">
                <a:latin typeface="Verdana"/>
                <a:cs typeface="Verdana"/>
              </a:rPr>
              <a:t>Database</a:t>
            </a:r>
            <a:endParaRPr sz="75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689483" y="4725334"/>
            <a:ext cx="39052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dirty="0">
                <a:latin typeface="Verdana"/>
                <a:cs typeface="Verdana"/>
              </a:rPr>
              <a:t>UI</a:t>
            </a:r>
            <a:r>
              <a:rPr sz="750" spc="-20" dirty="0">
                <a:latin typeface="Verdana"/>
                <a:cs typeface="Verdana"/>
              </a:rPr>
              <a:t> Tech</a:t>
            </a:r>
            <a:endParaRPr sz="75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89483" y="5139866"/>
            <a:ext cx="27622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spc="-10" dirty="0">
                <a:latin typeface="Verdana"/>
                <a:cs typeface="Verdana"/>
              </a:rPr>
              <a:t>Tools</a:t>
            </a:r>
            <a:endParaRPr sz="75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689483" y="5441596"/>
            <a:ext cx="29527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spc="-10" dirty="0">
                <a:latin typeface="Verdana"/>
                <a:cs typeface="Verdana"/>
              </a:rPr>
              <a:t>Cloud</a:t>
            </a:r>
            <a:endParaRPr sz="75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291362" y="4310859"/>
            <a:ext cx="1592580" cy="127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2550" indent="-635">
              <a:lnSpc>
                <a:spcPct val="99300"/>
              </a:lnSpc>
              <a:spcBef>
                <a:spcPts val="100"/>
              </a:spcBef>
            </a:pPr>
            <a:r>
              <a:rPr sz="750" spc="-10" dirty="0">
                <a:latin typeface="Verdana"/>
                <a:cs typeface="Verdana"/>
              </a:rPr>
              <a:t>MongoDB,</a:t>
            </a:r>
            <a:r>
              <a:rPr sz="750" spc="-40" dirty="0">
                <a:latin typeface="Verdana"/>
                <a:cs typeface="Verdana"/>
              </a:rPr>
              <a:t> </a:t>
            </a:r>
            <a:r>
              <a:rPr sz="750" dirty="0">
                <a:latin typeface="Verdana"/>
                <a:cs typeface="Verdana"/>
              </a:rPr>
              <a:t>SQL,</a:t>
            </a:r>
            <a:r>
              <a:rPr sz="750" spc="-15" dirty="0">
                <a:latin typeface="Verdana"/>
                <a:cs typeface="Verdana"/>
              </a:rPr>
              <a:t> </a:t>
            </a:r>
            <a:r>
              <a:rPr sz="750" dirty="0">
                <a:latin typeface="Verdana"/>
                <a:cs typeface="Verdana"/>
              </a:rPr>
              <a:t>No</a:t>
            </a:r>
            <a:r>
              <a:rPr sz="750" spc="-15" dirty="0">
                <a:latin typeface="Verdana"/>
                <a:cs typeface="Verdana"/>
              </a:rPr>
              <a:t> </a:t>
            </a:r>
            <a:r>
              <a:rPr sz="750" dirty="0">
                <a:latin typeface="Verdana"/>
                <a:cs typeface="Verdana"/>
              </a:rPr>
              <a:t>SQL</a:t>
            </a:r>
            <a:r>
              <a:rPr sz="750" spc="-10" dirty="0">
                <a:latin typeface="Verdana"/>
                <a:cs typeface="Verdana"/>
              </a:rPr>
              <a:t> Basics. </a:t>
            </a:r>
            <a:r>
              <a:rPr sz="750" dirty="0">
                <a:latin typeface="Verdana"/>
                <a:cs typeface="Verdana"/>
              </a:rPr>
              <a:t>Microsoft</a:t>
            </a:r>
            <a:r>
              <a:rPr sz="750" spc="-50" dirty="0">
                <a:latin typeface="Verdana"/>
                <a:cs typeface="Verdana"/>
              </a:rPr>
              <a:t> </a:t>
            </a:r>
            <a:r>
              <a:rPr sz="750" dirty="0">
                <a:latin typeface="Verdana"/>
                <a:cs typeface="Verdana"/>
              </a:rPr>
              <a:t>SQL</a:t>
            </a:r>
            <a:r>
              <a:rPr sz="750" spc="-50" dirty="0">
                <a:latin typeface="Verdana"/>
                <a:cs typeface="Verdana"/>
              </a:rPr>
              <a:t> </a:t>
            </a:r>
            <a:r>
              <a:rPr sz="750" dirty="0">
                <a:latin typeface="Verdana"/>
                <a:cs typeface="Verdana"/>
              </a:rPr>
              <a:t>Server,</a:t>
            </a:r>
            <a:r>
              <a:rPr sz="750" spc="-40" dirty="0">
                <a:latin typeface="Verdana"/>
                <a:cs typeface="Verdana"/>
              </a:rPr>
              <a:t> </a:t>
            </a:r>
            <a:r>
              <a:rPr sz="750" spc="-20" dirty="0">
                <a:latin typeface="Verdana"/>
                <a:cs typeface="Verdana"/>
              </a:rPr>
              <a:t>RDMS </a:t>
            </a:r>
            <a:r>
              <a:rPr sz="750" spc="-10" dirty="0">
                <a:latin typeface="Verdana"/>
                <a:cs typeface="Verdana"/>
              </a:rPr>
              <a:t>Basics.</a:t>
            </a:r>
            <a:endParaRPr sz="750">
              <a:latin typeface="Verdana"/>
              <a:cs typeface="Verdana"/>
            </a:endParaRPr>
          </a:p>
          <a:p>
            <a:pPr marL="12700" marR="241935" indent="-635">
              <a:lnSpc>
                <a:spcPct val="100000"/>
              </a:lnSpc>
              <a:spcBef>
                <a:spcPts val="575"/>
              </a:spcBef>
            </a:pPr>
            <a:r>
              <a:rPr sz="750" dirty="0">
                <a:latin typeface="Verdana"/>
                <a:cs typeface="Verdana"/>
              </a:rPr>
              <a:t>HTML</a:t>
            </a:r>
            <a:r>
              <a:rPr sz="750" spc="-30" dirty="0">
                <a:latin typeface="Verdana"/>
                <a:cs typeface="Verdana"/>
              </a:rPr>
              <a:t> </a:t>
            </a:r>
            <a:r>
              <a:rPr sz="750" dirty="0">
                <a:latin typeface="Verdana"/>
                <a:cs typeface="Verdana"/>
              </a:rPr>
              <a:t>5</a:t>
            </a:r>
            <a:r>
              <a:rPr sz="750" spc="-20" dirty="0">
                <a:latin typeface="Verdana"/>
                <a:cs typeface="Verdana"/>
              </a:rPr>
              <a:t> </a:t>
            </a:r>
            <a:r>
              <a:rPr sz="750" dirty="0">
                <a:latin typeface="Verdana"/>
                <a:cs typeface="Verdana"/>
              </a:rPr>
              <a:t>&amp;</a:t>
            </a:r>
            <a:r>
              <a:rPr sz="750" spc="-35" dirty="0">
                <a:latin typeface="Verdana"/>
                <a:cs typeface="Verdana"/>
              </a:rPr>
              <a:t> </a:t>
            </a:r>
            <a:r>
              <a:rPr sz="750" dirty="0">
                <a:latin typeface="Verdana"/>
                <a:cs typeface="Verdana"/>
              </a:rPr>
              <a:t>CSS</a:t>
            </a:r>
            <a:r>
              <a:rPr sz="750" spc="-35" dirty="0">
                <a:latin typeface="Verdana"/>
                <a:cs typeface="Verdana"/>
              </a:rPr>
              <a:t> </a:t>
            </a:r>
            <a:r>
              <a:rPr sz="750" spc="-10" dirty="0">
                <a:latin typeface="Verdana"/>
                <a:cs typeface="Verdana"/>
              </a:rPr>
              <a:t>3,JavaScript, TypeScript</a:t>
            </a:r>
            <a:endParaRPr sz="750">
              <a:latin typeface="Verdana"/>
              <a:cs typeface="Verdana"/>
            </a:endParaRPr>
          </a:p>
          <a:p>
            <a:pPr marL="12700">
              <a:lnSpc>
                <a:spcPts val="890"/>
              </a:lnSpc>
            </a:pPr>
            <a:r>
              <a:rPr sz="750" dirty="0">
                <a:latin typeface="Verdana"/>
                <a:cs typeface="Verdana"/>
              </a:rPr>
              <a:t>Reusable</a:t>
            </a:r>
            <a:r>
              <a:rPr sz="750" spc="-55" dirty="0">
                <a:latin typeface="Verdana"/>
                <a:cs typeface="Verdana"/>
              </a:rPr>
              <a:t> </a:t>
            </a:r>
            <a:r>
              <a:rPr sz="750" spc="-10" dirty="0">
                <a:latin typeface="Verdana"/>
                <a:cs typeface="Verdana"/>
              </a:rPr>
              <a:t>templates.</a:t>
            </a:r>
            <a:endParaRPr sz="750">
              <a:latin typeface="Verdana"/>
              <a:cs typeface="Verdana"/>
            </a:endParaRPr>
          </a:p>
          <a:p>
            <a:pPr marL="12700" marR="5080" indent="-635">
              <a:lnSpc>
                <a:spcPct val="100000"/>
              </a:lnSpc>
              <a:spcBef>
                <a:spcPts val="575"/>
              </a:spcBef>
            </a:pPr>
            <a:r>
              <a:rPr sz="750" dirty="0">
                <a:latin typeface="Verdana"/>
                <a:cs typeface="Verdana"/>
              </a:rPr>
              <a:t>Git,</a:t>
            </a:r>
            <a:r>
              <a:rPr sz="750" spc="-35" dirty="0">
                <a:latin typeface="Verdana"/>
                <a:cs typeface="Verdana"/>
              </a:rPr>
              <a:t> </a:t>
            </a:r>
            <a:r>
              <a:rPr sz="750" spc="-10" dirty="0">
                <a:latin typeface="Verdana"/>
                <a:cs typeface="Verdana"/>
              </a:rPr>
              <a:t>Postman,</a:t>
            </a:r>
            <a:r>
              <a:rPr sz="750" spc="-20" dirty="0">
                <a:latin typeface="Verdana"/>
                <a:cs typeface="Verdana"/>
              </a:rPr>
              <a:t> </a:t>
            </a:r>
            <a:r>
              <a:rPr sz="750" dirty="0">
                <a:latin typeface="Verdana"/>
                <a:cs typeface="Verdana"/>
              </a:rPr>
              <a:t>Maven,</a:t>
            </a:r>
            <a:r>
              <a:rPr sz="750" spc="-20" dirty="0">
                <a:latin typeface="Verdana"/>
                <a:cs typeface="Verdana"/>
              </a:rPr>
              <a:t> </a:t>
            </a:r>
            <a:r>
              <a:rPr sz="750" dirty="0">
                <a:latin typeface="Verdana"/>
                <a:cs typeface="Verdana"/>
              </a:rPr>
              <a:t>IDE,</a:t>
            </a:r>
            <a:r>
              <a:rPr sz="750" spc="-35" dirty="0">
                <a:latin typeface="Verdana"/>
                <a:cs typeface="Verdana"/>
              </a:rPr>
              <a:t> </a:t>
            </a:r>
            <a:r>
              <a:rPr sz="750" spc="-10" dirty="0">
                <a:latin typeface="Verdana"/>
                <a:cs typeface="Verdana"/>
              </a:rPr>
              <a:t>visual </a:t>
            </a:r>
            <a:r>
              <a:rPr sz="750" dirty="0">
                <a:latin typeface="Verdana"/>
                <a:cs typeface="Verdana"/>
              </a:rPr>
              <a:t>Studio,</a:t>
            </a:r>
            <a:r>
              <a:rPr sz="750" spc="-60" dirty="0">
                <a:latin typeface="Verdana"/>
                <a:cs typeface="Verdana"/>
              </a:rPr>
              <a:t> </a:t>
            </a:r>
            <a:r>
              <a:rPr sz="750" dirty="0">
                <a:latin typeface="Verdana"/>
                <a:cs typeface="Verdana"/>
              </a:rPr>
              <a:t>Visual</a:t>
            </a:r>
            <a:r>
              <a:rPr sz="750" spc="-35" dirty="0">
                <a:latin typeface="Verdana"/>
                <a:cs typeface="Verdana"/>
              </a:rPr>
              <a:t> </a:t>
            </a:r>
            <a:r>
              <a:rPr sz="750" dirty="0">
                <a:latin typeface="Verdana"/>
                <a:cs typeface="Verdana"/>
              </a:rPr>
              <a:t>Studio</a:t>
            </a:r>
            <a:r>
              <a:rPr sz="750" spc="-45" dirty="0">
                <a:latin typeface="Verdana"/>
                <a:cs typeface="Verdana"/>
              </a:rPr>
              <a:t> </a:t>
            </a:r>
            <a:r>
              <a:rPr sz="750" spc="-20" dirty="0">
                <a:latin typeface="Verdana"/>
                <a:cs typeface="Verdana"/>
              </a:rPr>
              <a:t>Code.</a:t>
            </a:r>
            <a:endParaRPr sz="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750" dirty="0">
                <a:latin typeface="Verdana"/>
                <a:cs typeface="Verdana"/>
              </a:rPr>
              <a:t>AWS</a:t>
            </a:r>
            <a:r>
              <a:rPr sz="750" spc="-40" dirty="0">
                <a:latin typeface="Verdana"/>
                <a:cs typeface="Verdana"/>
              </a:rPr>
              <a:t> </a:t>
            </a:r>
            <a:r>
              <a:rPr sz="750" dirty="0">
                <a:latin typeface="Verdana"/>
                <a:cs typeface="Verdana"/>
              </a:rPr>
              <a:t>Cloud</a:t>
            </a:r>
            <a:r>
              <a:rPr sz="750" spc="-45" dirty="0">
                <a:latin typeface="Verdana"/>
                <a:cs typeface="Verdana"/>
              </a:rPr>
              <a:t> </a:t>
            </a:r>
            <a:r>
              <a:rPr sz="750" spc="-10" dirty="0">
                <a:latin typeface="Verdana"/>
                <a:cs typeface="Verdana"/>
              </a:rPr>
              <a:t>Practitioner.</a:t>
            </a:r>
            <a:endParaRPr sz="75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689483" y="5854600"/>
            <a:ext cx="374650" cy="253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750" dirty="0">
                <a:latin typeface="Verdana"/>
                <a:cs typeface="Verdana"/>
              </a:rPr>
              <a:t>Add</a:t>
            </a:r>
            <a:r>
              <a:rPr sz="750" spc="-30" dirty="0">
                <a:latin typeface="Verdana"/>
                <a:cs typeface="Verdana"/>
              </a:rPr>
              <a:t> </a:t>
            </a:r>
            <a:r>
              <a:rPr sz="750" spc="-25" dirty="0">
                <a:latin typeface="Verdana"/>
                <a:cs typeface="Verdana"/>
              </a:rPr>
              <a:t>On </a:t>
            </a:r>
            <a:r>
              <a:rPr sz="750" spc="-10" dirty="0">
                <a:latin typeface="Verdana"/>
                <a:cs typeface="Verdana"/>
              </a:rPr>
              <a:t>skills</a:t>
            </a:r>
            <a:endParaRPr sz="75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291472" y="5854600"/>
            <a:ext cx="141033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dirty="0">
                <a:latin typeface="Verdana"/>
                <a:cs typeface="Verdana"/>
              </a:rPr>
              <a:t>Agile</a:t>
            </a:r>
            <a:r>
              <a:rPr sz="750" spc="-20" dirty="0">
                <a:latin typeface="Verdana"/>
                <a:cs typeface="Verdana"/>
              </a:rPr>
              <a:t> </a:t>
            </a:r>
            <a:r>
              <a:rPr sz="750" spc="-10" dirty="0">
                <a:latin typeface="Verdana"/>
                <a:cs typeface="Verdana"/>
              </a:rPr>
              <a:t>Software</a:t>
            </a:r>
            <a:r>
              <a:rPr sz="750" spc="-5" dirty="0">
                <a:latin typeface="Verdana"/>
                <a:cs typeface="Verdana"/>
              </a:rPr>
              <a:t> </a:t>
            </a:r>
            <a:r>
              <a:rPr sz="750" spc="-10" dirty="0">
                <a:latin typeface="Verdana"/>
                <a:cs typeface="Verdana"/>
              </a:rPr>
              <a:t>Development.</a:t>
            </a:r>
            <a:endParaRPr sz="75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978627" y="3499498"/>
            <a:ext cx="3299460" cy="20651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305" marR="94615" indent="-142240">
              <a:lnSpc>
                <a:spcPct val="112999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•</a:t>
            </a:r>
            <a:r>
              <a:rPr sz="1000" spc="475" dirty="0">
                <a:latin typeface="Arial"/>
                <a:cs typeface="Arial"/>
              </a:rPr>
              <a:t> </a:t>
            </a:r>
            <a:r>
              <a:rPr sz="1000" spc="-10" dirty="0">
                <a:latin typeface="Verdana"/>
                <a:cs typeface="Verdana"/>
              </a:rPr>
              <a:t>Completed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50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BULT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spc="-35" dirty="0">
                <a:latin typeface="Verdana"/>
                <a:cs typeface="Verdana"/>
              </a:rPr>
              <a:t>i-</a:t>
            </a:r>
            <a:r>
              <a:rPr sz="1000" spc="-20" dirty="0">
                <a:latin typeface="Verdana"/>
                <a:cs typeface="Verdana"/>
              </a:rPr>
              <a:t>Transform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training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java </a:t>
            </a:r>
            <a:r>
              <a:rPr sz="1000" dirty="0">
                <a:latin typeface="Verdana"/>
                <a:cs typeface="Verdana"/>
              </a:rPr>
              <a:t>Full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Stack</a:t>
            </a:r>
            <a:r>
              <a:rPr sz="1000" spc="-5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Development</a:t>
            </a:r>
            <a:r>
              <a:rPr sz="1000" spc="-5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with</a:t>
            </a:r>
            <a:r>
              <a:rPr sz="1000" spc="-50" dirty="0">
                <a:latin typeface="Verdana"/>
                <a:cs typeface="Verdana"/>
              </a:rPr>
              <a:t> </a:t>
            </a:r>
            <a:r>
              <a:rPr lang="en-IN" sz="1000" spc="-10" dirty="0">
                <a:latin typeface="Verdana"/>
                <a:cs typeface="Verdana"/>
              </a:rPr>
              <a:t>react</a:t>
            </a:r>
            <a:r>
              <a:rPr sz="1000" spc="-10" dirty="0">
                <a:latin typeface="Verdana"/>
                <a:cs typeface="Verdana"/>
              </a:rPr>
              <a:t>.</a:t>
            </a:r>
            <a:endParaRPr sz="1000" dirty="0">
              <a:latin typeface="Verdana"/>
              <a:cs typeface="Verdana"/>
            </a:endParaRPr>
          </a:p>
          <a:p>
            <a:pPr marL="154305" marR="31750" indent="-142240">
              <a:lnSpc>
                <a:spcPct val="112999"/>
              </a:lnSpc>
              <a:spcBef>
                <a:spcPts val="815"/>
              </a:spcBef>
            </a:pPr>
            <a:r>
              <a:rPr sz="1000" dirty="0">
                <a:latin typeface="Arial"/>
                <a:cs typeface="Arial"/>
              </a:rPr>
              <a:t>•</a:t>
            </a:r>
            <a:r>
              <a:rPr sz="1000" spc="455" dirty="0">
                <a:latin typeface="Arial"/>
                <a:cs typeface="Arial"/>
              </a:rPr>
              <a:t> </a:t>
            </a:r>
            <a:r>
              <a:rPr sz="1000" dirty="0">
                <a:latin typeface="Verdana"/>
                <a:cs typeface="Verdana"/>
              </a:rPr>
              <a:t>Case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Study</a:t>
            </a:r>
            <a:r>
              <a:rPr sz="1000" spc="-4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lang="en-IN" sz="1000" b="1" spc="-10">
                <a:latin typeface="Verdana"/>
                <a:cs typeface="Verdana"/>
              </a:rPr>
              <a:t>online crop deal</a:t>
            </a:r>
            <a:r>
              <a:rPr sz="1000" b="1" spc="-3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along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with </a:t>
            </a:r>
            <a:r>
              <a:rPr sz="1000" dirty="0">
                <a:latin typeface="Verdana"/>
                <a:cs typeface="Verdana"/>
              </a:rPr>
              <a:t>API</a:t>
            </a:r>
            <a:r>
              <a:rPr sz="1000" spc="-55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Gateway,</a:t>
            </a:r>
            <a:r>
              <a:rPr sz="1000" spc="-5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Postman,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Eureka</a:t>
            </a:r>
            <a:r>
              <a:rPr sz="1000" spc="-4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server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and </a:t>
            </a:r>
            <a:r>
              <a:rPr sz="1000" spc="-10" dirty="0">
                <a:latin typeface="Verdana"/>
                <a:cs typeface="Verdana"/>
              </a:rPr>
              <a:t>responsive</a:t>
            </a:r>
            <a:r>
              <a:rPr sz="1000" spc="-5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UI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with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HTML5,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CSS3,</a:t>
            </a:r>
            <a:r>
              <a:rPr sz="1000" spc="-6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Bootstrap, </a:t>
            </a:r>
            <a:r>
              <a:rPr lang="en-IN" sz="1000" spc="-10" dirty="0">
                <a:latin typeface="Verdana"/>
                <a:cs typeface="Verdana"/>
              </a:rPr>
              <a:t>react</a:t>
            </a:r>
            <a:r>
              <a:rPr sz="1000" b="1" spc="-10" dirty="0">
                <a:latin typeface="Verdana"/>
                <a:cs typeface="Verdana"/>
              </a:rPr>
              <a:t>.</a:t>
            </a:r>
            <a:endParaRPr sz="1000" dirty="0">
              <a:latin typeface="Verdana"/>
              <a:cs typeface="Verdana"/>
            </a:endParaRPr>
          </a:p>
          <a:p>
            <a:pPr marL="154305" marR="5080" indent="-142240">
              <a:lnSpc>
                <a:spcPct val="112999"/>
              </a:lnSpc>
              <a:spcBef>
                <a:spcPts val="815"/>
              </a:spcBef>
            </a:pPr>
            <a:r>
              <a:rPr sz="1000" dirty="0">
                <a:latin typeface="Arial"/>
                <a:cs typeface="Arial"/>
              </a:rPr>
              <a:t>•</a:t>
            </a:r>
            <a:r>
              <a:rPr sz="1000" spc="459" dirty="0">
                <a:latin typeface="Arial"/>
                <a:cs typeface="Arial"/>
              </a:rPr>
              <a:t> </a:t>
            </a:r>
            <a:r>
              <a:rPr sz="1000" spc="-10" dirty="0">
                <a:latin typeface="Verdana"/>
                <a:cs typeface="Verdana"/>
              </a:rPr>
              <a:t>Degreed: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Successfully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completed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5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degreed </a:t>
            </a:r>
            <a:r>
              <a:rPr sz="1000" dirty="0">
                <a:latin typeface="Verdana"/>
                <a:cs typeface="Verdana"/>
              </a:rPr>
              <a:t>training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on</a:t>
            </a:r>
            <a:r>
              <a:rPr sz="1000" spc="-5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git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GitHub,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MongoDB,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core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Java, </a:t>
            </a:r>
            <a:r>
              <a:rPr sz="1000" dirty="0">
                <a:latin typeface="Verdana"/>
                <a:cs typeface="Verdana"/>
              </a:rPr>
              <a:t>Spring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Core,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Spring</a:t>
            </a:r>
            <a:r>
              <a:rPr sz="1000" spc="-6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boot,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Spring</a:t>
            </a:r>
            <a:r>
              <a:rPr sz="1000" spc="-60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Security,</a:t>
            </a:r>
            <a:r>
              <a:rPr sz="1000" spc="-5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Spring </a:t>
            </a:r>
            <a:r>
              <a:rPr sz="1000" dirty="0">
                <a:latin typeface="Verdana"/>
                <a:cs typeface="Verdana"/>
              </a:rPr>
              <a:t>Cloud,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Spring</a:t>
            </a:r>
            <a:r>
              <a:rPr sz="1000" spc="-60" dirty="0">
                <a:latin typeface="Verdana"/>
                <a:cs typeface="Verdana"/>
              </a:rPr>
              <a:t> </a:t>
            </a:r>
            <a:r>
              <a:rPr sz="1000" spc="-40" dirty="0">
                <a:latin typeface="Verdana"/>
                <a:cs typeface="Verdana"/>
              </a:rPr>
              <a:t>AOP,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HTML</a:t>
            </a:r>
            <a:r>
              <a:rPr sz="1000" spc="-4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,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CSS,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lang="en-IN" sz="1000" spc="-10" dirty="0">
                <a:latin typeface="Verdana"/>
                <a:cs typeface="Verdana"/>
              </a:rPr>
              <a:t>React</a:t>
            </a:r>
            <a:r>
              <a:rPr sz="1000" spc="-10" dirty="0">
                <a:latin typeface="Verdana"/>
                <a:cs typeface="Verdana"/>
              </a:rPr>
              <a:t>.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1000" dirty="0">
                <a:latin typeface="Arial"/>
                <a:cs typeface="Arial"/>
              </a:rPr>
              <a:t>•</a:t>
            </a:r>
            <a:r>
              <a:rPr sz="1000" spc="430" dirty="0">
                <a:latin typeface="Arial"/>
                <a:cs typeface="Arial"/>
              </a:rPr>
              <a:t> </a:t>
            </a:r>
            <a:r>
              <a:rPr sz="1000" spc="-10" dirty="0">
                <a:latin typeface="Verdana"/>
                <a:cs typeface="Verdana"/>
              </a:rPr>
              <a:t>CERTIFIED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AWS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Cloud</a:t>
            </a:r>
            <a:r>
              <a:rPr sz="1000" spc="-6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Practitioner.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024911" y="1650885"/>
            <a:ext cx="2089889" cy="3667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150" dirty="0">
                <a:solidFill>
                  <a:srgbClr val="FFFFFF"/>
                </a:solidFill>
                <a:latin typeface="Verdana"/>
                <a:cs typeface="Verdana"/>
              </a:rPr>
              <a:t>Sr </a:t>
            </a:r>
            <a:r>
              <a:rPr sz="1150" dirty="0">
                <a:solidFill>
                  <a:srgbClr val="FFFFFF"/>
                </a:solidFill>
                <a:latin typeface="Verdana"/>
                <a:cs typeface="Verdana"/>
              </a:rPr>
              <a:t>Analyst/Software</a:t>
            </a:r>
            <a:r>
              <a:rPr sz="1150" spc="-10" dirty="0">
                <a:solidFill>
                  <a:srgbClr val="FFFFFF"/>
                </a:solidFill>
                <a:latin typeface="Verdana"/>
                <a:cs typeface="Verdana"/>
              </a:rPr>
              <a:t> Engineer</a:t>
            </a:r>
            <a:endParaRPr sz="1150" dirty="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62202" y="3068267"/>
            <a:ext cx="1477645" cy="43116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230504">
              <a:lnSpc>
                <a:spcPct val="100000"/>
              </a:lnSpc>
              <a:spcBef>
                <a:spcPts val="495"/>
              </a:spcBef>
            </a:pPr>
            <a:r>
              <a:rPr sz="1000" b="1" spc="-10" dirty="0">
                <a:solidFill>
                  <a:srgbClr val="0070AC"/>
                </a:solidFill>
                <a:latin typeface="Verdana"/>
                <a:cs typeface="Verdana"/>
              </a:rPr>
              <a:t>Strengths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000" b="1" dirty="0">
                <a:latin typeface="Verdana"/>
                <a:cs typeface="Verdana"/>
              </a:rPr>
              <a:t>Full</a:t>
            </a:r>
            <a:r>
              <a:rPr sz="1000" b="1" spc="-5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Stack</a:t>
            </a:r>
            <a:r>
              <a:rPr sz="1000" b="1" spc="-70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Developer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62202" y="3577119"/>
            <a:ext cx="3231515" cy="542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305" marR="5080" indent="-142240">
              <a:lnSpc>
                <a:spcPct val="112999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•</a:t>
            </a:r>
            <a:r>
              <a:rPr sz="1000" spc="450" dirty="0">
                <a:latin typeface="Arial"/>
                <a:cs typeface="Arial"/>
              </a:rPr>
              <a:t> </a:t>
            </a:r>
            <a:r>
              <a:rPr sz="1000" dirty="0">
                <a:latin typeface="Verdana"/>
                <a:cs typeface="Verdana"/>
              </a:rPr>
              <a:t>Hands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on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experience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</a:t>
            </a:r>
            <a:r>
              <a:rPr sz="1000" spc="-4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creating</a:t>
            </a:r>
            <a:r>
              <a:rPr sz="1000" spc="-55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microservices </a:t>
            </a:r>
            <a:r>
              <a:rPr sz="1000" dirty="0">
                <a:latin typeface="Verdana"/>
                <a:cs typeface="Verdana"/>
              </a:rPr>
              <a:t>with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Spring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boot,</a:t>
            </a:r>
            <a:r>
              <a:rPr sz="1000" b="1" spc="-5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Spring</a:t>
            </a:r>
            <a:r>
              <a:rPr sz="1000" b="1" spc="-50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Security,</a:t>
            </a:r>
            <a:r>
              <a:rPr sz="1000" b="1" spc="-55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Spring </a:t>
            </a:r>
            <a:r>
              <a:rPr sz="1000" b="1" dirty="0">
                <a:latin typeface="Verdana"/>
                <a:cs typeface="Verdana"/>
              </a:rPr>
              <a:t>Cloud</a:t>
            </a:r>
            <a:r>
              <a:rPr sz="1000" b="1" spc="-6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API</a:t>
            </a:r>
            <a:r>
              <a:rPr sz="1000" b="1" spc="-55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Gateway,</a:t>
            </a:r>
            <a:r>
              <a:rPr sz="1000" b="1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Eureka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server.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62202" y="4200564"/>
            <a:ext cx="2696210" cy="352018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4"/>
              </a:spcBef>
            </a:pPr>
            <a:r>
              <a:rPr sz="1000" dirty="0">
                <a:latin typeface="Arial"/>
                <a:cs typeface="Arial"/>
              </a:rPr>
              <a:t>•</a:t>
            </a:r>
            <a:r>
              <a:rPr sz="1000" spc="445" dirty="0">
                <a:latin typeface="Arial"/>
                <a:cs typeface="Arial"/>
              </a:rPr>
              <a:t> </a:t>
            </a:r>
            <a:r>
              <a:rPr sz="1000" spc="-10" dirty="0">
                <a:latin typeface="Verdana"/>
                <a:cs typeface="Verdana"/>
              </a:rPr>
              <a:t>Proficient</a:t>
            </a:r>
            <a:r>
              <a:rPr sz="1000" spc="-5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creating</a:t>
            </a:r>
            <a:r>
              <a:rPr sz="1000" spc="-5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Single</a:t>
            </a:r>
            <a:r>
              <a:rPr sz="1000" b="1" spc="-2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page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spc="-25" dirty="0">
                <a:latin typeface="Verdana"/>
                <a:cs typeface="Verdana"/>
              </a:rPr>
              <a:t>Web</a:t>
            </a:r>
            <a:endParaRPr sz="1000" dirty="0">
              <a:latin typeface="Verdana"/>
              <a:cs typeface="Verdana"/>
            </a:endParaRPr>
          </a:p>
          <a:p>
            <a:pPr marL="154305">
              <a:lnSpc>
                <a:spcPct val="100000"/>
              </a:lnSpc>
              <a:spcBef>
                <a:spcPts val="140"/>
              </a:spcBef>
            </a:pPr>
            <a:r>
              <a:rPr sz="1000" spc="-10" dirty="0">
                <a:latin typeface="Verdana"/>
                <a:cs typeface="Verdana"/>
              </a:rPr>
              <a:t>Application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 </a:t>
            </a:r>
            <a:r>
              <a:rPr lang="en-IN" sz="1000" b="1" spc="-10" dirty="0">
                <a:latin typeface="Verdana"/>
                <a:cs typeface="Verdana"/>
              </a:rPr>
              <a:t>React.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62202" y="4647034"/>
            <a:ext cx="3016250" cy="13158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305" marR="240029" indent="-142240">
              <a:lnSpc>
                <a:spcPct val="112999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•</a:t>
            </a:r>
            <a:r>
              <a:rPr sz="1000" spc="465" dirty="0">
                <a:latin typeface="Arial"/>
                <a:cs typeface="Arial"/>
              </a:rPr>
              <a:t> </a:t>
            </a:r>
            <a:r>
              <a:rPr sz="1000" dirty="0">
                <a:latin typeface="Verdana"/>
                <a:cs typeface="Verdana"/>
              </a:rPr>
              <a:t>Hands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experience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Developing</a:t>
            </a:r>
            <a:r>
              <a:rPr sz="1000" spc="-50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Web </a:t>
            </a:r>
            <a:r>
              <a:rPr sz="1000" spc="-10" dirty="0">
                <a:latin typeface="Verdana"/>
                <a:cs typeface="Verdana"/>
              </a:rPr>
              <a:t>Application</a:t>
            </a:r>
            <a:r>
              <a:rPr sz="1000" spc="-6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Using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Java</a:t>
            </a:r>
            <a:r>
              <a:rPr sz="1000" b="1" spc="-6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Spring</a:t>
            </a:r>
            <a:r>
              <a:rPr sz="1000" b="1" spc="-30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Boot</a:t>
            </a:r>
            <a:r>
              <a:rPr sz="1000" b="1" spc="-2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And </a:t>
            </a:r>
            <a:r>
              <a:rPr sz="1000" b="1" spc="-10" dirty="0">
                <a:latin typeface="Verdana"/>
                <a:cs typeface="Verdana"/>
              </a:rPr>
              <a:t>Angular</a:t>
            </a:r>
            <a:r>
              <a:rPr sz="1000" spc="-10" dirty="0">
                <a:latin typeface="Verdana"/>
                <a:cs typeface="Verdana"/>
              </a:rPr>
              <a:t>.</a:t>
            </a:r>
            <a:endParaRPr sz="1000" dirty="0">
              <a:latin typeface="Verdana"/>
              <a:cs typeface="Verdana"/>
            </a:endParaRPr>
          </a:p>
          <a:p>
            <a:pPr marL="154305" marR="5080" indent="-142240">
              <a:lnSpc>
                <a:spcPct val="112999"/>
              </a:lnSpc>
              <a:spcBef>
                <a:spcPts val="815"/>
              </a:spcBef>
            </a:pPr>
            <a:r>
              <a:rPr sz="1000" dirty="0">
                <a:latin typeface="Arial"/>
                <a:cs typeface="Arial"/>
              </a:rPr>
              <a:t>•</a:t>
            </a:r>
            <a:r>
              <a:rPr sz="1000" spc="450" dirty="0">
                <a:latin typeface="Arial"/>
                <a:cs typeface="Arial"/>
              </a:rPr>
              <a:t> </a:t>
            </a:r>
            <a:r>
              <a:rPr sz="1000" spc="-10" dirty="0">
                <a:latin typeface="Verdana"/>
                <a:cs typeface="Verdana"/>
              </a:rPr>
              <a:t>Practical</a:t>
            </a:r>
            <a:r>
              <a:rPr sz="1000" spc="-5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Understanding</a:t>
            </a:r>
            <a:r>
              <a:rPr sz="1000" spc="-5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Core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Java,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Spring Framework,</a:t>
            </a:r>
            <a:r>
              <a:rPr sz="1000" spc="-5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MongoDB,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HTML5,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CSS3, </a:t>
            </a:r>
            <a:r>
              <a:rPr sz="1000" spc="-30" dirty="0">
                <a:latin typeface="Verdana"/>
                <a:cs typeface="Verdana"/>
              </a:rPr>
              <a:t>JAVASCRIPT,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TYPESCRIPT,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lang="en-IN" sz="1000" spc="-25" dirty="0">
                <a:latin typeface="Verdana"/>
                <a:cs typeface="Verdana"/>
              </a:rPr>
              <a:t>react</a:t>
            </a:r>
            <a:r>
              <a:rPr sz="1000" spc="-25" dirty="0">
                <a:latin typeface="Verdana"/>
                <a:cs typeface="Verdana"/>
              </a:rPr>
              <a:t>,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Git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and </a:t>
            </a:r>
            <a:r>
              <a:rPr sz="1000" spc="-10" dirty="0">
                <a:latin typeface="Verdana"/>
                <a:cs typeface="Verdana"/>
              </a:rPr>
              <a:t>GitHub.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2024890" y="1258289"/>
            <a:ext cx="2467610" cy="2776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IN" spc="-20" dirty="0"/>
              <a:t>Metri Savitha</a:t>
            </a:r>
            <a:endParaRPr spc="-20" dirty="0"/>
          </a:p>
        </p:txBody>
      </p:sp>
      <p:sp>
        <p:nvSpPr>
          <p:cNvPr id="37" name="object 37"/>
          <p:cNvSpPr txBox="1"/>
          <p:nvPr/>
        </p:nvSpPr>
        <p:spPr>
          <a:xfrm>
            <a:off x="1978110" y="2098272"/>
            <a:ext cx="2882265" cy="860492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90"/>
              </a:spcBef>
            </a:pPr>
            <a:r>
              <a:rPr sz="900" b="1" dirty="0">
                <a:solidFill>
                  <a:srgbClr val="FFFFFF"/>
                </a:solidFill>
                <a:latin typeface="Verdana"/>
                <a:cs typeface="Verdana"/>
              </a:rPr>
              <a:t>Base Location:</a:t>
            </a:r>
            <a:r>
              <a:rPr sz="900" b="1" spc="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900" b="1" spc="95" dirty="0">
                <a:solidFill>
                  <a:srgbClr val="FFFFFF"/>
                </a:solidFill>
                <a:latin typeface="Verdana"/>
                <a:cs typeface="Verdana"/>
              </a:rPr>
              <a:t>Hyderabad</a:t>
            </a:r>
            <a:endParaRPr sz="900" dirty="0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  <a:spcBef>
                <a:spcPts val="400"/>
              </a:spcBef>
            </a:pPr>
            <a:r>
              <a:rPr sz="1350" b="1" baseline="-6172" dirty="0">
                <a:solidFill>
                  <a:srgbClr val="FFFFFF"/>
                </a:solidFill>
                <a:latin typeface="Verdana"/>
                <a:cs typeface="Verdana"/>
              </a:rPr>
              <a:t>Email</a:t>
            </a:r>
            <a:r>
              <a:rPr sz="1350" b="1" spc="15" baseline="-617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50" b="1" baseline="-6172" dirty="0">
                <a:solidFill>
                  <a:srgbClr val="FFFFFF"/>
                </a:solidFill>
                <a:latin typeface="Verdana"/>
                <a:cs typeface="Verdana"/>
              </a:rPr>
              <a:t>ID:</a:t>
            </a:r>
            <a:r>
              <a:rPr lang="en-IN" sz="1400" b="1" u="sng" spc="-10" baseline="-6172" dirty="0">
                <a:solidFill>
                  <a:srgbClr val="87D4ED"/>
                </a:solidFill>
                <a:uFill>
                  <a:solidFill>
                    <a:srgbClr val="87D4ED"/>
                  </a:solidFill>
                </a:uFill>
                <a:latin typeface="Verdana"/>
                <a:cs typeface="Verdana"/>
              </a:rPr>
              <a:t>Savitha.metri@capgemini.com</a:t>
            </a:r>
            <a:endParaRPr sz="1400" dirty="0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  <a:spcBef>
                <a:spcPts val="620"/>
              </a:spcBef>
            </a:pPr>
            <a:r>
              <a:rPr sz="1350" b="1" baseline="3086" dirty="0">
                <a:solidFill>
                  <a:srgbClr val="FFFFFF"/>
                </a:solidFill>
                <a:latin typeface="Verdana"/>
                <a:cs typeface="Verdana"/>
              </a:rPr>
              <a:t>Mobile</a:t>
            </a:r>
            <a:r>
              <a:rPr sz="1350" b="1" spc="-30" baseline="308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50" b="1" baseline="3086" dirty="0">
                <a:solidFill>
                  <a:srgbClr val="FFFFFF"/>
                </a:solidFill>
                <a:latin typeface="Verdana"/>
                <a:cs typeface="Verdana"/>
              </a:rPr>
              <a:t>No:</a:t>
            </a:r>
            <a:r>
              <a:rPr sz="1350" b="1" spc="532" baseline="308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00" dirty="0">
                <a:solidFill>
                  <a:srgbClr val="FFFFFF"/>
                </a:solidFill>
                <a:latin typeface="Verdana"/>
                <a:cs typeface="Verdana"/>
              </a:rPr>
              <a:t>+91 </a:t>
            </a:r>
            <a:r>
              <a:rPr sz="900" spc="-10" dirty="0">
                <a:solidFill>
                  <a:srgbClr val="FFFFFF"/>
                </a:solidFill>
                <a:latin typeface="Verdana"/>
                <a:cs typeface="Verdana"/>
              </a:rPr>
              <a:t>9</a:t>
            </a:r>
            <a:r>
              <a:rPr lang="en-IN" sz="900" spc="-10" dirty="0">
                <a:solidFill>
                  <a:srgbClr val="FFFFFF"/>
                </a:solidFill>
                <a:latin typeface="Verdana"/>
                <a:cs typeface="Verdana"/>
              </a:rPr>
              <a:t>573210378</a:t>
            </a:r>
            <a:endParaRPr sz="900" dirty="0">
              <a:latin typeface="Verdana"/>
              <a:cs typeface="Verdana"/>
            </a:endParaRPr>
          </a:p>
          <a:p>
            <a:pPr marL="43815">
              <a:lnSpc>
                <a:spcPct val="100000"/>
              </a:lnSpc>
              <a:spcBef>
                <a:spcPts val="290"/>
              </a:spcBef>
            </a:pPr>
            <a:r>
              <a:rPr sz="900" b="1" dirty="0">
                <a:solidFill>
                  <a:srgbClr val="FFFFFF"/>
                </a:solidFill>
                <a:latin typeface="Verdana"/>
                <a:cs typeface="Verdana"/>
              </a:rPr>
              <a:t>Grade:</a:t>
            </a:r>
            <a:r>
              <a:rPr sz="900" b="1" spc="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50" spc="-37" baseline="3086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lang="en-IN" sz="1350" spc="-37" baseline="3086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endParaRPr sz="1350" baseline="3086" dirty="0">
              <a:latin typeface="Verdana"/>
              <a:cs typeface="Verdan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689512" y="1346706"/>
            <a:ext cx="2197100" cy="6610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4300">
              <a:lnSpc>
                <a:spcPts val="1130"/>
              </a:lnSpc>
              <a:spcBef>
                <a:spcPts val="95"/>
              </a:spcBef>
            </a:pPr>
            <a:r>
              <a:rPr sz="1000" b="1" spc="-10" dirty="0">
                <a:solidFill>
                  <a:srgbClr val="0070AC"/>
                </a:solidFill>
                <a:latin typeface="Verdana"/>
                <a:cs typeface="Verdana"/>
              </a:rPr>
              <a:t>Education</a:t>
            </a:r>
            <a:r>
              <a:rPr sz="1000" b="1" spc="-45" dirty="0">
                <a:solidFill>
                  <a:srgbClr val="0070AC"/>
                </a:solidFill>
                <a:latin typeface="Verdana"/>
                <a:cs typeface="Verdana"/>
              </a:rPr>
              <a:t> </a:t>
            </a:r>
            <a:r>
              <a:rPr sz="1000" b="1" dirty="0">
                <a:solidFill>
                  <a:srgbClr val="0070AC"/>
                </a:solidFill>
                <a:latin typeface="Verdana"/>
                <a:cs typeface="Verdana"/>
              </a:rPr>
              <a:t>and</a:t>
            </a:r>
            <a:r>
              <a:rPr sz="1000" b="1" spc="-40" dirty="0">
                <a:solidFill>
                  <a:srgbClr val="0070AC"/>
                </a:solidFill>
                <a:latin typeface="Verdana"/>
                <a:cs typeface="Verdana"/>
              </a:rPr>
              <a:t> </a:t>
            </a:r>
            <a:r>
              <a:rPr sz="1000" b="1" spc="-10" dirty="0">
                <a:solidFill>
                  <a:srgbClr val="0070AC"/>
                </a:solidFill>
                <a:latin typeface="Verdana"/>
                <a:cs typeface="Verdana"/>
              </a:rPr>
              <a:t>certificates</a:t>
            </a:r>
            <a:endParaRPr sz="1000" dirty="0">
              <a:latin typeface="Verdana"/>
              <a:cs typeface="Verdana"/>
            </a:endParaRPr>
          </a:p>
          <a:p>
            <a:pPr marL="224154">
              <a:lnSpc>
                <a:spcPts val="890"/>
              </a:lnSpc>
            </a:pPr>
            <a:r>
              <a:rPr sz="800" dirty="0">
                <a:latin typeface="Verdana"/>
                <a:cs typeface="Verdana"/>
              </a:rPr>
              <a:t>Bachelor</a:t>
            </a:r>
            <a:r>
              <a:rPr sz="800" spc="6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of</a:t>
            </a:r>
            <a:r>
              <a:rPr sz="800" spc="5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Engineering</a:t>
            </a:r>
            <a:endParaRPr sz="800" dirty="0">
              <a:latin typeface="Verdana"/>
              <a:cs typeface="Verdana"/>
            </a:endParaRPr>
          </a:p>
          <a:p>
            <a:pPr marL="224154">
              <a:lnSpc>
                <a:spcPct val="100000"/>
              </a:lnSpc>
              <a:spcBef>
                <a:spcPts val="165"/>
              </a:spcBef>
            </a:pPr>
            <a:r>
              <a:rPr lang="en-IN" sz="800" dirty="0">
                <a:latin typeface="Verdana"/>
                <a:cs typeface="Verdana"/>
              </a:rPr>
              <a:t>Electronics </a:t>
            </a:r>
            <a:r>
              <a:rPr sz="800" dirty="0">
                <a:latin typeface="Verdana"/>
                <a:cs typeface="Verdana"/>
              </a:rPr>
              <a:t>Engineering</a:t>
            </a:r>
            <a:r>
              <a:rPr sz="800" spc="6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:</a:t>
            </a:r>
            <a:r>
              <a:rPr sz="800" spc="7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201</a:t>
            </a:r>
            <a:r>
              <a:rPr lang="en-IN" sz="800" dirty="0">
                <a:latin typeface="Verdana"/>
                <a:cs typeface="Verdana"/>
              </a:rPr>
              <a:t>5</a:t>
            </a:r>
            <a:r>
              <a:rPr sz="800" spc="6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-</a:t>
            </a:r>
            <a:r>
              <a:rPr sz="800" spc="65" dirty="0">
                <a:latin typeface="Verdana"/>
                <a:cs typeface="Verdana"/>
              </a:rPr>
              <a:t> </a:t>
            </a:r>
            <a:r>
              <a:rPr sz="800" spc="-20" dirty="0">
                <a:latin typeface="Verdana"/>
                <a:cs typeface="Verdana"/>
              </a:rPr>
              <a:t>20</a:t>
            </a:r>
            <a:r>
              <a:rPr lang="en-IN" sz="800" spc="-20">
                <a:latin typeface="Verdana"/>
                <a:cs typeface="Verdana"/>
              </a:rPr>
              <a:t>19</a:t>
            </a:r>
            <a:endParaRPr sz="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800" b="1" spc="-10" dirty="0">
                <a:solidFill>
                  <a:srgbClr val="0070AC"/>
                </a:solidFill>
                <a:latin typeface="Verdana"/>
                <a:cs typeface="Verdana"/>
              </a:rPr>
              <a:t>Skills</a:t>
            </a:r>
            <a:endParaRPr sz="800" dirty="0">
              <a:latin typeface="Verdana"/>
              <a:cs typeface="Verdana"/>
            </a:endParaRPr>
          </a:p>
        </p:txBody>
      </p:sp>
      <p:pic>
        <p:nvPicPr>
          <p:cNvPr id="41" name="Picture 40" descr="A person taking a selfie&#10;&#10;Description automatically generated">
            <a:extLst>
              <a:ext uri="{FF2B5EF4-FFF2-40B4-BE49-F238E27FC236}">
                <a16:creationId xmlns:a16="http://schemas.microsoft.com/office/drawing/2014/main" id="{27834837-980E-4F25-5110-BCBF77C737B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10" y="1110670"/>
            <a:ext cx="1418356" cy="15158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7D4E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367</Words>
  <Application>Microsoft Office PowerPoint</Application>
  <PresentationFormat>Custom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Metri Savitha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Isha Ganar(Resume).pptx</dc:title>
  <dc:creator>ISPRAKAS</dc:creator>
  <cp:lastModifiedBy>Metri, Savitha</cp:lastModifiedBy>
  <cp:revision>1</cp:revision>
  <dcterms:created xsi:type="dcterms:W3CDTF">2023-04-12T05:41:32Z</dcterms:created>
  <dcterms:modified xsi:type="dcterms:W3CDTF">2023-04-17T05:52:21Z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2023-04-11T00:00:00Z</vt:filetime>
  </property>
  <property fmtid="{D5CDD505-2E9C-101B-9397-08002B2CF9AE}" pid="3" name="LastSaved">
    <vt:filetime>2023-04-12T00:00:00Z</vt:filetime>
  </property>
</Properties>
</file>