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ppt/media/image15.jpg" ContentType="image/jpeg"/>
  <Override PartName="/ppt/media/image16.jpg" ContentType="image/jpeg"/>
  <Override PartName="/ppt/media/image17.jpg" ContentType="image/jpeg"/>
  <Override PartName="/ppt/media/image18.jpg" ContentType="image/jpeg"/>
  <Override PartName="/ppt/media/image19.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98" r:id="rId4"/>
    <p:sldId id="285" r:id="rId5"/>
    <p:sldId id="258" r:id="rId6"/>
    <p:sldId id="286" r:id="rId7"/>
    <p:sldId id="270" r:id="rId8"/>
    <p:sldId id="271" r:id="rId9"/>
    <p:sldId id="260" r:id="rId10"/>
    <p:sldId id="272" r:id="rId11"/>
    <p:sldId id="287" r:id="rId12"/>
    <p:sldId id="288" r:id="rId13"/>
    <p:sldId id="289" r:id="rId14"/>
    <p:sldId id="290" r:id="rId15"/>
    <p:sldId id="291" r:id="rId16"/>
    <p:sldId id="292" r:id="rId17"/>
    <p:sldId id="293" r:id="rId18"/>
    <p:sldId id="297" r:id="rId19"/>
    <p:sldId id="261" r:id="rId20"/>
    <p:sldId id="262" r:id="rId21"/>
    <p:sldId id="294" r:id="rId22"/>
    <p:sldId id="295" r:id="rId23"/>
    <p:sldId id="278" r:id="rId24"/>
    <p:sldId id="279" r:id="rId25"/>
    <p:sldId id="280" r:id="rId26"/>
    <p:sldId id="281" r:id="rId27"/>
    <p:sldId id="282" r:id="rId28"/>
    <p:sldId id="273" r:id="rId29"/>
    <p:sldId id="266" r:id="rId30"/>
    <p:sldId id="275" r:id="rId31"/>
    <p:sldId id="277" r:id="rId32"/>
    <p:sldId id="268" r:id="rId33"/>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ini P" userId="91b76c1a337f0a15" providerId="LiveId" clId="{4B23DE71-D837-485A-9652-A34DEB091DCA}"/>
    <pc:docChg chg="undo custSel addSld delSld modSld sldOrd">
      <pc:chgData name="Yamini P" userId="91b76c1a337f0a15" providerId="LiveId" clId="{4B23DE71-D837-485A-9652-A34DEB091DCA}" dt="2025-10-26T14:34:57.773" v="1223" actId="20577"/>
      <pc:docMkLst>
        <pc:docMk/>
      </pc:docMkLst>
      <pc:sldChg chg="modSp mod">
        <pc:chgData name="Yamini P" userId="91b76c1a337f0a15" providerId="LiveId" clId="{4B23DE71-D837-485A-9652-A34DEB091DCA}" dt="2025-10-26T04:31:57.071" v="446" actId="1076"/>
        <pc:sldMkLst>
          <pc:docMk/>
          <pc:sldMk cId="0" sldId="256"/>
        </pc:sldMkLst>
        <pc:spChg chg="mod">
          <ac:chgData name="Yamini P" userId="91b76c1a337f0a15" providerId="LiveId" clId="{4B23DE71-D837-485A-9652-A34DEB091DCA}" dt="2025-10-26T04:31:57.071" v="446" actId="1076"/>
          <ac:spMkLst>
            <pc:docMk/>
            <pc:sldMk cId="0" sldId="256"/>
            <ac:spMk id="2" creationId="{00000000-0000-0000-0000-000000000000}"/>
          </ac:spMkLst>
        </pc:spChg>
      </pc:sldChg>
      <pc:sldChg chg="modSp mod">
        <pc:chgData name="Yamini P" userId="91b76c1a337f0a15" providerId="LiveId" clId="{4B23DE71-D837-485A-9652-A34DEB091DCA}" dt="2025-10-26T12:48:18.115" v="477" actId="2711"/>
        <pc:sldMkLst>
          <pc:docMk/>
          <pc:sldMk cId="0" sldId="257"/>
        </pc:sldMkLst>
        <pc:spChg chg="mod">
          <ac:chgData name="Yamini P" userId="91b76c1a337f0a15" providerId="LiveId" clId="{4B23DE71-D837-485A-9652-A34DEB091DCA}" dt="2025-10-26T12:48:18.115" v="477" actId="2711"/>
          <ac:spMkLst>
            <pc:docMk/>
            <pc:sldMk cId="0" sldId="257"/>
            <ac:spMk id="3" creationId="{00000000-0000-0000-0000-000000000000}"/>
          </ac:spMkLst>
        </pc:spChg>
      </pc:sldChg>
      <pc:sldChg chg="modSp mod">
        <pc:chgData name="Yamini P" userId="91b76c1a337f0a15" providerId="LiveId" clId="{4B23DE71-D837-485A-9652-A34DEB091DCA}" dt="2025-10-26T12:48:34.323" v="478" actId="2711"/>
        <pc:sldMkLst>
          <pc:docMk/>
          <pc:sldMk cId="0" sldId="258"/>
        </pc:sldMkLst>
        <pc:spChg chg="mod">
          <ac:chgData name="Yamini P" userId="91b76c1a337f0a15" providerId="LiveId" clId="{4B23DE71-D837-485A-9652-A34DEB091DCA}" dt="2025-10-26T12:48:34.323" v="478" actId="2711"/>
          <ac:spMkLst>
            <pc:docMk/>
            <pc:sldMk cId="0" sldId="258"/>
            <ac:spMk id="3" creationId="{00000000-0000-0000-0000-000000000000}"/>
          </ac:spMkLst>
        </pc:spChg>
      </pc:sldChg>
      <pc:sldChg chg="del">
        <pc:chgData name="Yamini P" userId="91b76c1a337f0a15" providerId="LiveId" clId="{4B23DE71-D837-485A-9652-A34DEB091DCA}" dt="2025-10-26T14:22:31.414" v="1076" actId="2696"/>
        <pc:sldMkLst>
          <pc:docMk/>
          <pc:sldMk cId="0" sldId="259"/>
        </pc:sldMkLst>
      </pc:sldChg>
      <pc:sldChg chg="addSp delSp modSp mod ord">
        <pc:chgData name="Yamini P" userId="91b76c1a337f0a15" providerId="LiveId" clId="{4B23DE71-D837-485A-9652-A34DEB091DCA}" dt="2025-10-26T14:30:06.584" v="1176" actId="14100"/>
        <pc:sldMkLst>
          <pc:docMk/>
          <pc:sldMk cId="0" sldId="260"/>
        </pc:sldMkLst>
        <pc:spChg chg="mod">
          <ac:chgData name="Yamini P" userId="91b76c1a337f0a15" providerId="LiveId" clId="{4B23DE71-D837-485A-9652-A34DEB091DCA}" dt="2025-10-26T14:29:59.515" v="1175" actId="1076"/>
          <ac:spMkLst>
            <pc:docMk/>
            <pc:sldMk cId="0" sldId="260"/>
            <ac:spMk id="2" creationId="{00000000-0000-0000-0000-000000000000}"/>
          </ac:spMkLst>
        </pc:spChg>
        <pc:spChg chg="add del mod">
          <ac:chgData name="Yamini P" userId="91b76c1a337f0a15" providerId="LiveId" clId="{4B23DE71-D837-485A-9652-A34DEB091DCA}" dt="2025-10-26T14:30:06.584" v="1176" actId="14100"/>
          <ac:spMkLst>
            <pc:docMk/>
            <pc:sldMk cId="0" sldId="260"/>
            <ac:spMk id="3" creationId="{00000000-0000-0000-0000-000000000000}"/>
          </ac:spMkLst>
        </pc:spChg>
        <pc:spChg chg="add mod">
          <ac:chgData name="Yamini P" userId="91b76c1a337f0a15" providerId="LiveId" clId="{4B23DE71-D837-485A-9652-A34DEB091DCA}" dt="2025-10-25T10:19:26.886" v="208"/>
          <ac:spMkLst>
            <pc:docMk/>
            <pc:sldMk cId="0" sldId="260"/>
            <ac:spMk id="4" creationId="{95B8074B-7EED-E22A-67A7-D97FFA908AE8}"/>
          </ac:spMkLst>
        </pc:spChg>
      </pc:sldChg>
      <pc:sldChg chg="modSp mod ord">
        <pc:chgData name="Yamini P" userId="91b76c1a337f0a15" providerId="LiveId" clId="{4B23DE71-D837-485A-9652-A34DEB091DCA}" dt="2025-10-26T14:30:56.025" v="1179" actId="2711"/>
        <pc:sldMkLst>
          <pc:docMk/>
          <pc:sldMk cId="0" sldId="261"/>
        </pc:sldMkLst>
        <pc:spChg chg="mod">
          <ac:chgData name="Yamini P" userId="91b76c1a337f0a15" providerId="LiveId" clId="{4B23DE71-D837-485A-9652-A34DEB091DCA}" dt="2025-10-26T14:30:56.025" v="1179" actId="2711"/>
          <ac:spMkLst>
            <pc:docMk/>
            <pc:sldMk cId="0" sldId="261"/>
            <ac:spMk id="8" creationId="{00000000-0000-0000-0000-000000000000}"/>
          </ac:spMkLst>
        </pc:spChg>
      </pc:sldChg>
      <pc:sldChg chg="modSp mod ord">
        <pc:chgData name="Yamini P" userId="91b76c1a337f0a15" providerId="LiveId" clId="{4B23DE71-D837-485A-9652-A34DEB091DCA}" dt="2025-10-26T14:31:43.372" v="1188" actId="14100"/>
        <pc:sldMkLst>
          <pc:docMk/>
          <pc:sldMk cId="0" sldId="262"/>
        </pc:sldMkLst>
        <pc:spChg chg="mod">
          <ac:chgData name="Yamini P" userId="91b76c1a337f0a15" providerId="LiveId" clId="{4B23DE71-D837-485A-9652-A34DEB091DCA}" dt="2025-10-26T14:31:23.034" v="1184" actId="2711"/>
          <ac:spMkLst>
            <pc:docMk/>
            <pc:sldMk cId="0" sldId="262"/>
            <ac:spMk id="2" creationId="{00000000-0000-0000-0000-000000000000}"/>
          </ac:spMkLst>
        </pc:spChg>
        <pc:spChg chg="mod">
          <ac:chgData name="Yamini P" userId="91b76c1a337f0a15" providerId="LiveId" clId="{4B23DE71-D837-485A-9652-A34DEB091DCA}" dt="2025-10-26T14:31:43.372" v="1188" actId="14100"/>
          <ac:spMkLst>
            <pc:docMk/>
            <pc:sldMk cId="0" sldId="262"/>
            <ac:spMk id="3" creationId="{00000000-0000-0000-0000-000000000000}"/>
          </ac:spMkLst>
        </pc:spChg>
      </pc:sldChg>
      <pc:sldChg chg="del">
        <pc:chgData name="Yamini P" userId="91b76c1a337f0a15" providerId="LiveId" clId="{4B23DE71-D837-485A-9652-A34DEB091DCA}" dt="2025-10-25T08:36:58.117" v="0" actId="2696"/>
        <pc:sldMkLst>
          <pc:docMk/>
          <pc:sldMk cId="0" sldId="263"/>
        </pc:sldMkLst>
      </pc:sldChg>
      <pc:sldChg chg="modSp del mod ord">
        <pc:chgData name="Yamini P" userId="91b76c1a337f0a15" providerId="LiveId" clId="{4B23DE71-D837-485A-9652-A34DEB091DCA}" dt="2025-10-26T14:28:44.841" v="1174" actId="2696"/>
        <pc:sldMkLst>
          <pc:docMk/>
          <pc:sldMk cId="0" sldId="264"/>
        </pc:sldMkLst>
        <pc:spChg chg="mod">
          <ac:chgData name="Yamini P" userId="91b76c1a337f0a15" providerId="LiveId" clId="{4B23DE71-D837-485A-9652-A34DEB091DCA}" dt="2025-10-25T10:24:02.972" v="256" actId="5793"/>
          <ac:spMkLst>
            <pc:docMk/>
            <pc:sldMk cId="0" sldId="264"/>
            <ac:spMk id="3" creationId="{00000000-0000-0000-0000-000000000000}"/>
          </ac:spMkLst>
        </pc:spChg>
      </pc:sldChg>
      <pc:sldChg chg="del">
        <pc:chgData name="Yamini P" userId="91b76c1a337f0a15" providerId="LiveId" clId="{4B23DE71-D837-485A-9652-A34DEB091DCA}" dt="2025-10-26T14:28:40.468" v="1173" actId="2696"/>
        <pc:sldMkLst>
          <pc:docMk/>
          <pc:sldMk cId="0" sldId="265"/>
        </pc:sldMkLst>
      </pc:sldChg>
      <pc:sldChg chg="modSp mod ord">
        <pc:chgData name="Yamini P" userId="91b76c1a337f0a15" providerId="LiveId" clId="{4B23DE71-D837-485A-9652-A34DEB091DCA}" dt="2025-10-26T14:33:45.229" v="1201" actId="14100"/>
        <pc:sldMkLst>
          <pc:docMk/>
          <pc:sldMk cId="0" sldId="266"/>
        </pc:sldMkLst>
        <pc:spChg chg="mod">
          <ac:chgData name="Yamini P" userId="91b76c1a337f0a15" providerId="LiveId" clId="{4B23DE71-D837-485A-9652-A34DEB091DCA}" dt="2025-10-26T14:26:15.878" v="1103" actId="14100"/>
          <ac:spMkLst>
            <pc:docMk/>
            <pc:sldMk cId="0" sldId="266"/>
            <ac:spMk id="2" creationId="{00000000-0000-0000-0000-000000000000}"/>
          </ac:spMkLst>
        </pc:spChg>
        <pc:spChg chg="mod">
          <ac:chgData name="Yamini P" userId="91b76c1a337f0a15" providerId="LiveId" clId="{4B23DE71-D837-485A-9652-A34DEB091DCA}" dt="2025-10-26T14:33:45.229" v="1201" actId="14100"/>
          <ac:spMkLst>
            <pc:docMk/>
            <pc:sldMk cId="0" sldId="266"/>
            <ac:spMk id="3" creationId="{00000000-0000-0000-0000-000000000000}"/>
          </ac:spMkLst>
        </pc:spChg>
      </pc:sldChg>
      <pc:sldChg chg="modSp mod">
        <pc:chgData name="Yamini P" userId="91b76c1a337f0a15" providerId="LiveId" clId="{4B23DE71-D837-485A-9652-A34DEB091DCA}" dt="2025-10-26T14:34:57.773" v="1223" actId="20577"/>
        <pc:sldMkLst>
          <pc:docMk/>
          <pc:sldMk cId="0" sldId="268"/>
        </pc:sldMkLst>
        <pc:spChg chg="mod">
          <ac:chgData name="Yamini P" userId="91b76c1a337f0a15" providerId="LiveId" clId="{4B23DE71-D837-485A-9652-A34DEB091DCA}" dt="2025-10-26T14:34:57.773" v="1223" actId="20577"/>
          <ac:spMkLst>
            <pc:docMk/>
            <pc:sldMk cId="0" sldId="268"/>
            <ac:spMk id="2" creationId="{00000000-0000-0000-0000-000000000000}"/>
          </ac:spMkLst>
        </pc:spChg>
      </pc:sldChg>
      <pc:sldChg chg="modSp mod ord">
        <pc:chgData name="Yamini P" userId="91b76c1a337f0a15" providerId="LiveId" clId="{4B23DE71-D837-485A-9652-A34DEB091DCA}" dt="2025-10-26T14:30:28.204" v="1177" actId="2711"/>
        <pc:sldMkLst>
          <pc:docMk/>
          <pc:sldMk cId="3755601524" sldId="270"/>
        </pc:sldMkLst>
        <pc:spChg chg="mod">
          <ac:chgData name="Yamini P" userId="91b76c1a337f0a15" providerId="LiveId" clId="{4B23DE71-D837-485A-9652-A34DEB091DCA}" dt="2025-10-26T14:30:28.204" v="1177" actId="2711"/>
          <ac:spMkLst>
            <pc:docMk/>
            <pc:sldMk cId="3755601524" sldId="270"/>
            <ac:spMk id="5" creationId="{95D60459-B772-6EE0-D523-3D247342C627}"/>
          </ac:spMkLst>
        </pc:spChg>
      </pc:sldChg>
      <pc:sldChg chg="ord">
        <pc:chgData name="Yamini P" userId="91b76c1a337f0a15" providerId="LiveId" clId="{4B23DE71-D837-485A-9652-A34DEB091DCA}" dt="2025-10-26T12:52:22.503" v="502"/>
        <pc:sldMkLst>
          <pc:docMk/>
          <pc:sldMk cId="2333412397" sldId="271"/>
        </pc:sldMkLst>
      </pc:sldChg>
      <pc:sldChg chg="modSp mod ord">
        <pc:chgData name="Yamini P" userId="91b76c1a337f0a15" providerId="LiveId" clId="{4B23DE71-D837-485A-9652-A34DEB091DCA}" dt="2025-10-26T14:30:39.388" v="1178" actId="2711"/>
        <pc:sldMkLst>
          <pc:docMk/>
          <pc:sldMk cId="3520066147" sldId="272"/>
        </pc:sldMkLst>
        <pc:spChg chg="mod">
          <ac:chgData name="Yamini P" userId="91b76c1a337f0a15" providerId="LiveId" clId="{4B23DE71-D837-485A-9652-A34DEB091DCA}" dt="2025-10-26T14:30:39.388" v="1178" actId="2711"/>
          <ac:spMkLst>
            <pc:docMk/>
            <pc:sldMk cId="3520066147" sldId="272"/>
            <ac:spMk id="2" creationId="{3EBCF1AF-9029-02BC-F2BE-9ADFBF07CEF2}"/>
          </ac:spMkLst>
        </pc:spChg>
      </pc:sldChg>
      <pc:sldChg chg="modSp mod">
        <pc:chgData name="Yamini P" userId="91b76c1a337f0a15" providerId="LiveId" clId="{4B23DE71-D837-485A-9652-A34DEB091DCA}" dt="2025-10-26T14:33:03.750" v="1199" actId="2711"/>
        <pc:sldMkLst>
          <pc:docMk/>
          <pc:sldMk cId="4109056404" sldId="273"/>
        </pc:sldMkLst>
        <pc:spChg chg="mod">
          <ac:chgData name="Yamini P" userId="91b76c1a337f0a15" providerId="LiveId" clId="{4B23DE71-D837-485A-9652-A34DEB091DCA}" dt="2025-10-26T14:33:00.075" v="1198" actId="2711"/>
          <ac:spMkLst>
            <pc:docMk/>
            <pc:sldMk cId="4109056404" sldId="273"/>
            <ac:spMk id="2" creationId="{1B1BF70B-5E86-FB60-96D8-27D1842773FA}"/>
          </ac:spMkLst>
        </pc:spChg>
        <pc:spChg chg="mod">
          <ac:chgData name="Yamini P" userId="91b76c1a337f0a15" providerId="LiveId" clId="{4B23DE71-D837-485A-9652-A34DEB091DCA}" dt="2025-10-26T14:33:03.750" v="1199" actId="2711"/>
          <ac:spMkLst>
            <pc:docMk/>
            <pc:sldMk cId="4109056404" sldId="273"/>
            <ac:spMk id="3" creationId="{CEAE41A9-8F68-B3A7-7DC8-87ED718B8369}"/>
          </ac:spMkLst>
        </pc:spChg>
      </pc:sldChg>
      <pc:sldChg chg="del mod chgLayout">
        <pc:chgData name="Yamini P" userId="91b76c1a337f0a15" providerId="LiveId" clId="{4B23DE71-D837-485A-9652-A34DEB091DCA}" dt="2025-10-25T10:53:40.939" v="260" actId="2696"/>
        <pc:sldMkLst>
          <pc:docMk/>
          <pc:sldMk cId="930046352" sldId="274"/>
        </pc:sldMkLst>
      </pc:sldChg>
      <pc:sldChg chg="modSp mod">
        <pc:chgData name="Yamini P" userId="91b76c1a337f0a15" providerId="LiveId" clId="{4B23DE71-D837-485A-9652-A34DEB091DCA}" dt="2025-10-26T14:33:52.528" v="1202" actId="2711"/>
        <pc:sldMkLst>
          <pc:docMk/>
          <pc:sldMk cId="1244869541" sldId="275"/>
        </pc:sldMkLst>
        <pc:spChg chg="mod">
          <ac:chgData name="Yamini P" userId="91b76c1a337f0a15" providerId="LiveId" clId="{4B23DE71-D837-485A-9652-A34DEB091DCA}" dt="2025-10-26T14:33:52.528" v="1202" actId="2711"/>
          <ac:spMkLst>
            <pc:docMk/>
            <pc:sldMk cId="1244869541" sldId="275"/>
            <ac:spMk id="2" creationId="{B40279EA-D4FD-22DC-ACDB-1A2778563DD6}"/>
          </ac:spMkLst>
        </pc:spChg>
      </pc:sldChg>
      <pc:sldChg chg="del">
        <pc:chgData name="Yamini P" userId="91b76c1a337f0a15" providerId="LiveId" clId="{4B23DE71-D837-485A-9652-A34DEB091DCA}" dt="2025-10-26T14:24:30.329" v="1079" actId="2696"/>
        <pc:sldMkLst>
          <pc:docMk/>
          <pc:sldMk cId="1079438322" sldId="276"/>
        </pc:sldMkLst>
      </pc:sldChg>
      <pc:sldChg chg="modSp mod">
        <pc:chgData name="Yamini P" userId="91b76c1a337f0a15" providerId="LiveId" clId="{4B23DE71-D837-485A-9652-A34DEB091DCA}" dt="2025-10-26T14:34:01.216" v="1203" actId="2711"/>
        <pc:sldMkLst>
          <pc:docMk/>
          <pc:sldMk cId="2495748261" sldId="277"/>
        </pc:sldMkLst>
        <pc:spChg chg="mod">
          <ac:chgData name="Yamini P" userId="91b76c1a337f0a15" providerId="LiveId" clId="{4B23DE71-D837-485A-9652-A34DEB091DCA}" dt="2025-10-26T14:34:01.216" v="1203" actId="2711"/>
          <ac:spMkLst>
            <pc:docMk/>
            <pc:sldMk cId="2495748261" sldId="277"/>
            <ac:spMk id="2" creationId="{943B5D2E-047F-1A7C-7685-EC74B73BD16E}"/>
          </ac:spMkLst>
        </pc:spChg>
      </pc:sldChg>
      <pc:sldChg chg="new del">
        <pc:chgData name="Yamini P" userId="91b76c1a337f0a15" providerId="LiveId" clId="{4B23DE71-D837-485A-9652-A34DEB091DCA}" dt="2025-10-25T08:37:37.263" v="2" actId="2696"/>
        <pc:sldMkLst>
          <pc:docMk/>
          <pc:sldMk cId="2141735861" sldId="278"/>
        </pc:sldMkLst>
      </pc:sldChg>
      <pc:sldChg chg="addSp modSp new mod">
        <pc:chgData name="Yamini P" userId="91b76c1a337f0a15" providerId="LiveId" clId="{4B23DE71-D837-485A-9652-A34DEB091DCA}" dt="2025-10-25T09:57:13.816" v="74" actId="14100"/>
        <pc:sldMkLst>
          <pc:docMk/>
          <pc:sldMk cId="3999492855" sldId="278"/>
        </pc:sldMkLst>
        <pc:spChg chg="mod">
          <ac:chgData name="Yamini P" userId="91b76c1a337f0a15" providerId="LiveId" clId="{4B23DE71-D837-485A-9652-A34DEB091DCA}" dt="2025-10-25T09:56:16.160" v="65" actId="122"/>
          <ac:spMkLst>
            <pc:docMk/>
            <pc:sldMk cId="3999492855" sldId="278"/>
            <ac:spMk id="2" creationId="{509308F8-0795-87AC-32A2-63FBD9B1A1B9}"/>
          </ac:spMkLst>
        </pc:spChg>
        <pc:picChg chg="add mod">
          <ac:chgData name="Yamini P" userId="91b76c1a337f0a15" providerId="LiveId" clId="{4B23DE71-D837-485A-9652-A34DEB091DCA}" dt="2025-10-25T09:57:13.816" v="74" actId="14100"/>
          <ac:picMkLst>
            <pc:docMk/>
            <pc:sldMk cId="3999492855" sldId="278"/>
            <ac:picMk id="4" creationId="{1AE4E988-864F-FE61-82BD-43BF3EC91582}"/>
          </ac:picMkLst>
        </pc:picChg>
      </pc:sldChg>
      <pc:sldChg chg="addSp modSp new del mod">
        <pc:chgData name="Yamini P" userId="91b76c1a337f0a15" providerId="LiveId" clId="{4B23DE71-D837-485A-9652-A34DEB091DCA}" dt="2025-10-25T09:55:50.041" v="44" actId="2696"/>
        <pc:sldMkLst>
          <pc:docMk/>
          <pc:sldMk cId="4111564308" sldId="278"/>
        </pc:sldMkLst>
        <pc:spChg chg="mod">
          <ac:chgData name="Yamini P" userId="91b76c1a337f0a15" providerId="LiveId" clId="{4B23DE71-D837-485A-9652-A34DEB091DCA}" dt="2025-10-25T09:54:33.684" v="40" actId="14100"/>
          <ac:spMkLst>
            <pc:docMk/>
            <pc:sldMk cId="4111564308" sldId="278"/>
            <ac:spMk id="2" creationId="{B78AE765-D642-6C40-1C26-F76DC42B8C37}"/>
          </ac:spMkLst>
        </pc:spChg>
        <pc:picChg chg="add mod">
          <ac:chgData name="Yamini P" userId="91b76c1a337f0a15" providerId="LiveId" clId="{4B23DE71-D837-485A-9652-A34DEB091DCA}" dt="2025-10-25T09:54:55.887" v="41" actId="1076"/>
          <ac:picMkLst>
            <pc:docMk/>
            <pc:sldMk cId="4111564308" sldId="278"/>
            <ac:picMk id="5" creationId="{CB28AD0E-5064-676F-CFAB-43E49CC394BC}"/>
          </ac:picMkLst>
        </pc:picChg>
      </pc:sldChg>
      <pc:sldChg chg="addSp modSp new mod">
        <pc:chgData name="Yamini P" userId="91b76c1a337f0a15" providerId="LiveId" clId="{4B23DE71-D837-485A-9652-A34DEB091DCA}" dt="2025-10-26T14:32:10.955" v="1190" actId="2711"/>
        <pc:sldMkLst>
          <pc:docMk/>
          <pc:sldMk cId="1339742565" sldId="279"/>
        </pc:sldMkLst>
        <pc:spChg chg="mod">
          <ac:chgData name="Yamini P" userId="91b76c1a337f0a15" providerId="LiveId" clId="{4B23DE71-D837-485A-9652-A34DEB091DCA}" dt="2025-10-26T14:32:10.955" v="1190" actId="2711"/>
          <ac:spMkLst>
            <pc:docMk/>
            <pc:sldMk cId="1339742565" sldId="279"/>
            <ac:spMk id="2" creationId="{171FED73-9328-248E-0140-D9972D7E1954}"/>
          </ac:spMkLst>
        </pc:spChg>
        <pc:picChg chg="add mod">
          <ac:chgData name="Yamini P" userId="91b76c1a337f0a15" providerId="LiveId" clId="{4B23DE71-D837-485A-9652-A34DEB091DCA}" dt="2025-10-25T09:58:11.937" v="79" actId="14100"/>
          <ac:picMkLst>
            <pc:docMk/>
            <pc:sldMk cId="1339742565" sldId="279"/>
            <ac:picMk id="4" creationId="{F7A2B481-FEF3-00EF-023B-A7121FFF11F3}"/>
          </ac:picMkLst>
        </pc:picChg>
      </pc:sldChg>
      <pc:sldChg chg="new del">
        <pc:chgData name="Yamini P" userId="91b76c1a337f0a15" providerId="LiveId" clId="{4B23DE71-D837-485A-9652-A34DEB091DCA}" dt="2025-10-25T09:55:28.883" v="43" actId="2696"/>
        <pc:sldMkLst>
          <pc:docMk/>
          <pc:sldMk cId="3619970124" sldId="279"/>
        </pc:sldMkLst>
      </pc:sldChg>
      <pc:sldChg chg="addSp modSp new mod">
        <pc:chgData name="Yamini P" userId="91b76c1a337f0a15" providerId="LiveId" clId="{4B23DE71-D837-485A-9652-A34DEB091DCA}" dt="2025-10-26T14:32:16.787" v="1191" actId="2711"/>
        <pc:sldMkLst>
          <pc:docMk/>
          <pc:sldMk cId="4252604958" sldId="280"/>
        </pc:sldMkLst>
        <pc:spChg chg="mod">
          <ac:chgData name="Yamini P" userId="91b76c1a337f0a15" providerId="LiveId" clId="{4B23DE71-D837-485A-9652-A34DEB091DCA}" dt="2025-10-26T14:32:16.787" v="1191" actId="2711"/>
          <ac:spMkLst>
            <pc:docMk/>
            <pc:sldMk cId="4252604958" sldId="280"/>
            <ac:spMk id="2" creationId="{FB8BCF27-001F-A24D-12D1-8ABC10C83F5F}"/>
          </ac:spMkLst>
        </pc:spChg>
        <pc:picChg chg="add mod">
          <ac:chgData name="Yamini P" userId="91b76c1a337f0a15" providerId="LiveId" clId="{4B23DE71-D837-485A-9652-A34DEB091DCA}" dt="2025-10-25T10:00:26.602" v="144" actId="14100"/>
          <ac:picMkLst>
            <pc:docMk/>
            <pc:sldMk cId="4252604958" sldId="280"/>
            <ac:picMk id="4" creationId="{1B342BF9-064B-2A85-17A1-273E78053D3F}"/>
          </ac:picMkLst>
        </pc:picChg>
      </pc:sldChg>
      <pc:sldChg chg="addSp modSp new mod">
        <pc:chgData name="Yamini P" userId="91b76c1a337f0a15" providerId="LiveId" clId="{4B23DE71-D837-485A-9652-A34DEB091DCA}" dt="2025-10-26T14:32:21.490" v="1192" actId="2711"/>
        <pc:sldMkLst>
          <pc:docMk/>
          <pc:sldMk cId="3796040891" sldId="281"/>
        </pc:sldMkLst>
        <pc:spChg chg="mod">
          <ac:chgData name="Yamini P" userId="91b76c1a337f0a15" providerId="LiveId" clId="{4B23DE71-D837-485A-9652-A34DEB091DCA}" dt="2025-10-26T14:32:21.490" v="1192" actId="2711"/>
          <ac:spMkLst>
            <pc:docMk/>
            <pc:sldMk cId="3796040891" sldId="281"/>
            <ac:spMk id="2" creationId="{D7DB7AC5-9030-2682-70E9-6F75339EA609}"/>
          </ac:spMkLst>
        </pc:spChg>
        <pc:picChg chg="add mod">
          <ac:chgData name="Yamini P" userId="91b76c1a337f0a15" providerId="LiveId" clId="{4B23DE71-D837-485A-9652-A34DEB091DCA}" dt="2025-10-25T10:01:50.077" v="167" actId="1076"/>
          <ac:picMkLst>
            <pc:docMk/>
            <pc:sldMk cId="3796040891" sldId="281"/>
            <ac:picMk id="4" creationId="{AB679CAE-C5B1-3117-71DA-B25ED21EEE6D}"/>
          </ac:picMkLst>
        </pc:picChg>
      </pc:sldChg>
      <pc:sldChg chg="addSp modSp new mod">
        <pc:chgData name="Yamini P" userId="91b76c1a337f0a15" providerId="LiveId" clId="{4B23DE71-D837-485A-9652-A34DEB091DCA}" dt="2025-10-26T14:32:28.021" v="1193" actId="2711"/>
        <pc:sldMkLst>
          <pc:docMk/>
          <pc:sldMk cId="1047500956" sldId="282"/>
        </pc:sldMkLst>
        <pc:spChg chg="mod">
          <ac:chgData name="Yamini P" userId="91b76c1a337f0a15" providerId="LiveId" clId="{4B23DE71-D837-485A-9652-A34DEB091DCA}" dt="2025-10-26T14:32:28.021" v="1193" actId="2711"/>
          <ac:spMkLst>
            <pc:docMk/>
            <pc:sldMk cId="1047500956" sldId="282"/>
            <ac:spMk id="2" creationId="{9C0CAE70-EE0B-F9BD-DFA8-E00DDDDA4B72}"/>
          </ac:spMkLst>
        </pc:spChg>
        <pc:picChg chg="add mod">
          <ac:chgData name="Yamini P" userId="91b76c1a337f0a15" providerId="LiveId" clId="{4B23DE71-D837-485A-9652-A34DEB091DCA}" dt="2025-10-25T10:03:46.997" v="204" actId="14100"/>
          <ac:picMkLst>
            <pc:docMk/>
            <pc:sldMk cId="1047500956" sldId="282"/>
            <ac:picMk id="4" creationId="{EFAE7F94-BEB3-8103-40C3-08A24B2F101A}"/>
          </ac:picMkLst>
        </pc:picChg>
      </pc:sldChg>
      <pc:sldChg chg="modSp new del mod ord">
        <pc:chgData name="Yamini P" userId="91b76c1a337f0a15" providerId="LiveId" clId="{4B23DE71-D837-485A-9652-A34DEB091DCA}" dt="2025-10-26T13:09:24.634" v="545" actId="2696"/>
        <pc:sldMkLst>
          <pc:docMk/>
          <pc:sldMk cId="1052984637" sldId="283"/>
        </pc:sldMkLst>
        <pc:spChg chg="mod">
          <ac:chgData name="Yamini P" userId="91b76c1a337f0a15" providerId="LiveId" clId="{4B23DE71-D837-485A-9652-A34DEB091DCA}" dt="2025-10-26T13:03:37.487" v="512" actId="2711"/>
          <ac:spMkLst>
            <pc:docMk/>
            <pc:sldMk cId="1052984637" sldId="283"/>
            <ac:spMk id="2" creationId="{5D5B4926-3504-6CDF-E9F2-A5CEA64E13C6}"/>
          </ac:spMkLst>
        </pc:spChg>
        <pc:spChg chg="mod">
          <ac:chgData name="Yamini P" userId="91b76c1a337f0a15" providerId="LiveId" clId="{4B23DE71-D837-485A-9652-A34DEB091DCA}" dt="2025-10-26T13:03:48.888" v="517" actId="20577"/>
          <ac:spMkLst>
            <pc:docMk/>
            <pc:sldMk cId="1052984637" sldId="283"/>
            <ac:spMk id="3" creationId="{D355EA58-2FF8-FF05-BEAB-5F25720F735C}"/>
          </ac:spMkLst>
        </pc:spChg>
      </pc:sldChg>
      <pc:sldChg chg="addSp modSp new del mod modTransition modAnim">
        <pc:chgData name="Yamini P" userId="91b76c1a337f0a15" providerId="LiveId" clId="{4B23DE71-D837-485A-9652-A34DEB091DCA}" dt="2025-10-26T14:03:19.721" v="910" actId="2696"/>
        <pc:sldMkLst>
          <pc:docMk/>
          <pc:sldMk cId="1058835194" sldId="284"/>
        </pc:sldMkLst>
        <pc:spChg chg="mod">
          <ac:chgData name="Yamini P" userId="91b76c1a337f0a15" providerId="LiveId" clId="{4B23DE71-D837-485A-9652-A34DEB091DCA}" dt="2025-10-25T10:58:35.185" v="318" actId="255"/>
          <ac:spMkLst>
            <pc:docMk/>
            <pc:sldMk cId="1058835194" sldId="284"/>
            <ac:spMk id="2" creationId="{57AA3D54-57BA-C5F5-BD97-2166B5515514}"/>
          </ac:spMkLst>
        </pc:spChg>
        <pc:spChg chg="mod">
          <ac:chgData name="Yamini P" userId="91b76c1a337f0a15" providerId="LiveId" clId="{4B23DE71-D837-485A-9652-A34DEB091DCA}" dt="2025-10-25T10:55:10.185" v="278" actId="20577"/>
          <ac:spMkLst>
            <pc:docMk/>
            <pc:sldMk cId="1058835194" sldId="284"/>
            <ac:spMk id="3" creationId="{A81EC238-19DB-3822-C56E-9689E3A0B07C}"/>
          </ac:spMkLst>
        </pc:spChg>
        <pc:picChg chg="add mod">
          <ac:chgData name="Yamini P" userId="91b76c1a337f0a15" providerId="LiveId" clId="{4B23DE71-D837-485A-9652-A34DEB091DCA}" dt="2025-10-25T10:55:35.027" v="283" actId="14100"/>
          <ac:picMkLst>
            <pc:docMk/>
            <pc:sldMk cId="1058835194" sldId="284"/>
            <ac:picMk id="4" creationId="{2014233C-6288-A960-D476-CEDFEDCA0883}"/>
          </ac:picMkLst>
        </pc:picChg>
      </pc:sldChg>
      <pc:sldChg chg="new del">
        <pc:chgData name="Yamini P" userId="91b76c1a337f0a15" providerId="LiveId" clId="{4B23DE71-D837-485A-9652-A34DEB091DCA}" dt="2025-10-25T10:20:20.336" v="215" actId="2696"/>
        <pc:sldMkLst>
          <pc:docMk/>
          <pc:sldMk cId="1273044491" sldId="284"/>
        </pc:sldMkLst>
      </pc:sldChg>
      <pc:sldChg chg="new del">
        <pc:chgData name="Yamini P" userId="91b76c1a337f0a15" providerId="LiveId" clId="{4B23DE71-D837-485A-9652-A34DEB091DCA}" dt="2025-10-25T10:54:11.935" v="263" actId="2696"/>
        <pc:sldMkLst>
          <pc:docMk/>
          <pc:sldMk cId="4054878127" sldId="284"/>
        </pc:sldMkLst>
      </pc:sldChg>
      <pc:sldChg chg="addSp modSp new del mod modTransition modAnim">
        <pc:chgData name="Yamini P" userId="91b76c1a337f0a15" providerId="LiveId" clId="{4B23DE71-D837-485A-9652-A34DEB091DCA}" dt="2025-10-25T10:54:47.200" v="269" actId="2696"/>
        <pc:sldMkLst>
          <pc:docMk/>
          <pc:sldMk cId="671882367" sldId="285"/>
        </pc:sldMkLst>
        <pc:picChg chg="add mod">
          <ac:chgData name="Yamini P" userId="91b76c1a337f0a15" providerId="LiveId" clId="{4B23DE71-D837-485A-9652-A34DEB091DCA}" dt="2025-10-25T10:54:41.619" v="268" actId="14100"/>
          <ac:picMkLst>
            <pc:docMk/>
            <pc:sldMk cId="671882367" sldId="285"/>
            <ac:picMk id="2" creationId="{61956A41-BD38-EE6A-1708-AFBA1085A047}"/>
          </ac:picMkLst>
        </pc:picChg>
      </pc:sldChg>
      <pc:sldChg chg="addSp delSp modSp new mod">
        <pc:chgData name="Yamini P" userId="91b76c1a337f0a15" providerId="LiveId" clId="{4B23DE71-D837-485A-9652-A34DEB091DCA}" dt="2025-10-26T12:48:04.498" v="476" actId="2711"/>
        <pc:sldMkLst>
          <pc:docMk/>
          <pc:sldMk cId="3999823524" sldId="285"/>
        </pc:sldMkLst>
        <pc:spChg chg="mod">
          <ac:chgData name="Yamini P" userId="91b76c1a337f0a15" providerId="LiveId" clId="{4B23DE71-D837-485A-9652-A34DEB091DCA}" dt="2025-10-26T12:47:57.506" v="475" actId="2711"/>
          <ac:spMkLst>
            <pc:docMk/>
            <pc:sldMk cId="3999823524" sldId="285"/>
            <ac:spMk id="2" creationId="{D4BEDA48-B87E-81CF-D40C-A79E290F47E4}"/>
          </ac:spMkLst>
        </pc:spChg>
        <pc:spChg chg="add del mod">
          <ac:chgData name="Yamini P" userId="91b76c1a337f0a15" providerId="LiveId" clId="{4B23DE71-D837-485A-9652-A34DEB091DCA}" dt="2025-10-26T12:48:04.498" v="476" actId="2711"/>
          <ac:spMkLst>
            <pc:docMk/>
            <pc:sldMk cId="3999823524" sldId="285"/>
            <ac:spMk id="3" creationId="{9A7DA1FC-188A-7004-86BA-481B1E4B5C16}"/>
          </ac:spMkLst>
        </pc:spChg>
        <pc:spChg chg="add mod">
          <ac:chgData name="Yamini P" userId="91b76c1a337f0a15" providerId="LiveId" clId="{4B23DE71-D837-485A-9652-A34DEB091DCA}" dt="2025-10-26T12:45:13.710" v="462"/>
          <ac:spMkLst>
            <pc:docMk/>
            <pc:sldMk cId="3999823524" sldId="285"/>
            <ac:spMk id="4" creationId="{F53897FE-D025-AB79-6637-7C2BD8E46A4E}"/>
          </ac:spMkLst>
        </pc:spChg>
      </pc:sldChg>
      <pc:sldChg chg="modSp new mod">
        <pc:chgData name="Yamini P" userId="91b76c1a337f0a15" providerId="LiveId" clId="{4B23DE71-D837-485A-9652-A34DEB091DCA}" dt="2025-10-26T12:50:44.992" v="498" actId="2711"/>
        <pc:sldMkLst>
          <pc:docMk/>
          <pc:sldMk cId="1959836118" sldId="286"/>
        </pc:sldMkLst>
        <pc:spChg chg="mod">
          <ac:chgData name="Yamini P" userId="91b76c1a337f0a15" providerId="LiveId" clId="{4B23DE71-D837-485A-9652-A34DEB091DCA}" dt="2025-10-26T12:50:40.772" v="497" actId="2711"/>
          <ac:spMkLst>
            <pc:docMk/>
            <pc:sldMk cId="1959836118" sldId="286"/>
            <ac:spMk id="2" creationId="{3C8F9D4C-70FB-5D6F-B7C0-63F8CE9A6666}"/>
          </ac:spMkLst>
        </pc:spChg>
        <pc:spChg chg="mod">
          <ac:chgData name="Yamini P" userId="91b76c1a337f0a15" providerId="LiveId" clId="{4B23DE71-D837-485A-9652-A34DEB091DCA}" dt="2025-10-26T12:50:44.992" v="498" actId="2711"/>
          <ac:spMkLst>
            <pc:docMk/>
            <pc:sldMk cId="1959836118" sldId="286"/>
            <ac:spMk id="3" creationId="{378B9C8B-AA1A-CBFF-DD54-95BCF174001F}"/>
          </ac:spMkLst>
        </pc:spChg>
      </pc:sldChg>
      <pc:sldChg chg="addSp modSp new mod">
        <pc:chgData name="Yamini P" userId="91b76c1a337f0a15" providerId="LiveId" clId="{4B23DE71-D837-485A-9652-A34DEB091DCA}" dt="2025-10-26T13:13:35.682" v="599" actId="14100"/>
        <pc:sldMkLst>
          <pc:docMk/>
          <pc:sldMk cId="2579113965" sldId="287"/>
        </pc:sldMkLst>
        <pc:spChg chg="mod">
          <ac:chgData name="Yamini P" userId="91b76c1a337f0a15" providerId="LiveId" clId="{4B23DE71-D837-485A-9652-A34DEB091DCA}" dt="2025-10-26T13:11:54.055" v="587" actId="122"/>
          <ac:spMkLst>
            <pc:docMk/>
            <pc:sldMk cId="2579113965" sldId="287"/>
            <ac:spMk id="2" creationId="{C3CCE07E-3E83-A336-B558-6736F786FA73}"/>
          </ac:spMkLst>
        </pc:spChg>
        <pc:picChg chg="add mod">
          <ac:chgData name="Yamini P" userId="91b76c1a337f0a15" providerId="LiveId" clId="{4B23DE71-D837-485A-9652-A34DEB091DCA}" dt="2025-10-26T13:13:35.682" v="599" actId="14100"/>
          <ac:picMkLst>
            <pc:docMk/>
            <pc:sldMk cId="2579113965" sldId="287"/>
            <ac:picMk id="5" creationId="{E8034F5F-02B7-8601-A55F-382F28F753F8}"/>
          </ac:picMkLst>
        </pc:picChg>
      </pc:sldChg>
      <pc:sldChg chg="new del">
        <pc:chgData name="Yamini P" userId="91b76c1a337f0a15" providerId="LiveId" clId="{4B23DE71-D837-485A-9652-A34DEB091DCA}" dt="2025-10-26T13:11:08.281" v="549" actId="2696"/>
        <pc:sldMkLst>
          <pc:docMk/>
          <pc:sldMk cId="3992095061" sldId="287"/>
        </pc:sldMkLst>
      </pc:sldChg>
      <pc:sldChg chg="addSp modSp new mod">
        <pc:chgData name="Yamini P" userId="91b76c1a337f0a15" providerId="LiveId" clId="{4B23DE71-D837-485A-9652-A34DEB091DCA}" dt="2025-10-26T13:15:13.595" v="626" actId="1076"/>
        <pc:sldMkLst>
          <pc:docMk/>
          <pc:sldMk cId="2627772186" sldId="288"/>
        </pc:sldMkLst>
        <pc:spChg chg="mod">
          <ac:chgData name="Yamini P" userId="91b76c1a337f0a15" providerId="LiveId" clId="{4B23DE71-D837-485A-9652-A34DEB091DCA}" dt="2025-10-26T13:14:04.061" v="614" actId="2711"/>
          <ac:spMkLst>
            <pc:docMk/>
            <pc:sldMk cId="2627772186" sldId="288"/>
            <ac:spMk id="2" creationId="{83BD5C24-0067-0805-9445-12BDC509FAA9}"/>
          </ac:spMkLst>
        </pc:spChg>
        <pc:picChg chg="add mod modCrop">
          <ac:chgData name="Yamini P" userId="91b76c1a337f0a15" providerId="LiveId" clId="{4B23DE71-D837-485A-9652-A34DEB091DCA}" dt="2025-10-26T13:15:13.595" v="626" actId="1076"/>
          <ac:picMkLst>
            <pc:docMk/>
            <pc:sldMk cId="2627772186" sldId="288"/>
            <ac:picMk id="5" creationId="{0E2AE301-C3E1-C354-4753-2166254F3ADB}"/>
          </ac:picMkLst>
        </pc:picChg>
      </pc:sldChg>
      <pc:sldChg chg="addSp modSp new mod">
        <pc:chgData name="Yamini P" userId="91b76c1a337f0a15" providerId="LiveId" clId="{4B23DE71-D837-485A-9652-A34DEB091DCA}" dt="2025-10-26T13:16:31.691" v="659" actId="1076"/>
        <pc:sldMkLst>
          <pc:docMk/>
          <pc:sldMk cId="21123231" sldId="289"/>
        </pc:sldMkLst>
        <pc:spChg chg="mod">
          <ac:chgData name="Yamini P" userId="91b76c1a337f0a15" providerId="LiveId" clId="{4B23DE71-D837-485A-9652-A34DEB091DCA}" dt="2025-10-26T13:15:39.237" v="650" actId="122"/>
          <ac:spMkLst>
            <pc:docMk/>
            <pc:sldMk cId="21123231" sldId="289"/>
            <ac:spMk id="2" creationId="{8074CF88-92DD-C744-3E08-2A13AB4F214E}"/>
          </ac:spMkLst>
        </pc:spChg>
        <pc:picChg chg="add mod modCrop">
          <ac:chgData name="Yamini P" userId="91b76c1a337f0a15" providerId="LiveId" clId="{4B23DE71-D837-485A-9652-A34DEB091DCA}" dt="2025-10-26T13:16:31.691" v="659" actId="1076"/>
          <ac:picMkLst>
            <pc:docMk/>
            <pc:sldMk cId="21123231" sldId="289"/>
            <ac:picMk id="5" creationId="{7FA38BBE-FFD6-8C90-67F6-C424E4C75505}"/>
          </ac:picMkLst>
        </pc:picChg>
      </pc:sldChg>
      <pc:sldChg chg="addSp modSp new mod">
        <pc:chgData name="Yamini P" userId="91b76c1a337f0a15" providerId="LiveId" clId="{4B23DE71-D837-485A-9652-A34DEB091DCA}" dt="2025-10-26T13:18:34.067" v="692" actId="14100"/>
        <pc:sldMkLst>
          <pc:docMk/>
          <pc:sldMk cId="3452924627" sldId="290"/>
        </pc:sldMkLst>
        <pc:spChg chg="mod">
          <ac:chgData name="Yamini P" userId="91b76c1a337f0a15" providerId="LiveId" clId="{4B23DE71-D837-485A-9652-A34DEB091DCA}" dt="2025-10-26T13:18:01.291" v="688" actId="14100"/>
          <ac:spMkLst>
            <pc:docMk/>
            <pc:sldMk cId="3452924627" sldId="290"/>
            <ac:spMk id="2" creationId="{3C9347D0-1561-0AC1-CD9F-A16E01BE74DC}"/>
          </ac:spMkLst>
        </pc:spChg>
        <pc:spChg chg="mod">
          <ac:chgData name="Yamini P" userId="91b76c1a337f0a15" providerId="LiveId" clId="{4B23DE71-D837-485A-9652-A34DEB091DCA}" dt="2025-10-26T13:17:23.515" v="682" actId="14100"/>
          <ac:spMkLst>
            <pc:docMk/>
            <pc:sldMk cId="3452924627" sldId="290"/>
            <ac:spMk id="3" creationId="{90E9E520-FC6A-02BA-413A-420275EA2633}"/>
          </ac:spMkLst>
        </pc:spChg>
        <pc:picChg chg="add mod modCrop">
          <ac:chgData name="Yamini P" userId="91b76c1a337f0a15" providerId="LiveId" clId="{4B23DE71-D837-485A-9652-A34DEB091DCA}" dt="2025-10-26T13:18:34.067" v="692" actId="14100"/>
          <ac:picMkLst>
            <pc:docMk/>
            <pc:sldMk cId="3452924627" sldId="290"/>
            <ac:picMk id="5" creationId="{00C6C959-A812-5391-0EF7-BFAD0060CA3C}"/>
          </ac:picMkLst>
        </pc:picChg>
      </pc:sldChg>
      <pc:sldChg chg="addSp modSp new mod">
        <pc:chgData name="Yamini P" userId="91b76c1a337f0a15" providerId="LiveId" clId="{4B23DE71-D837-485A-9652-A34DEB091DCA}" dt="2025-10-26T13:20:11.004" v="726" actId="20577"/>
        <pc:sldMkLst>
          <pc:docMk/>
          <pc:sldMk cId="3146375539" sldId="291"/>
        </pc:sldMkLst>
        <pc:spChg chg="mod">
          <ac:chgData name="Yamini P" userId="91b76c1a337f0a15" providerId="LiveId" clId="{4B23DE71-D837-485A-9652-A34DEB091DCA}" dt="2025-10-26T13:20:11.004" v="726" actId="20577"/>
          <ac:spMkLst>
            <pc:docMk/>
            <pc:sldMk cId="3146375539" sldId="291"/>
            <ac:spMk id="2" creationId="{6247FFD1-7C2A-562E-9039-51DA90931243}"/>
          </ac:spMkLst>
        </pc:spChg>
        <pc:picChg chg="add mod">
          <ac:chgData name="Yamini P" userId="91b76c1a337f0a15" providerId="LiveId" clId="{4B23DE71-D837-485A-9652-A34DEB091DCA}" dt="2025-10-26T13:19:41.395" v="714" actId="14100"/>
          <ac:picMkLst>
            <pc:docMk/>
            <pc:sldMk cId="3146375539" sldId="291"/>
            <ac:picMk id="5" creationId="{F3D6C5FA-1919-4039-A3A5-8B186B60F3AD}"/>
          </ac:picMkLst>
        </pc:picChg>
      </pc:sldChg>
      <pc:sldChg chg="addSp modSp new mod">
        <pc:chgData name="Yamini P" userId="91b76c1a337f0a15" providerId="LiveId" clId="{4B23DE71-D837-485A-9652-A34DEB091DCA}" dt="2025-10-26T13:21:39.211" v="742" actId="14100"/>
        <pc:sldMkLst>
          <pc:docMk/>
          <pc:sldMk cId="3292268476" sldId="292"/>
        </pc:sldMkLst>
        <pc:spChg chg="mod">
          <ac:chgData name="Yamini P" userId="91b76c1a337f0a15" providerId="LiveId" clId="{4B23DE71-D837-485A-9652-A34DEB091DCA}" dt="2025-10-26T13:20:27.353" v="730" actId="122"/>
          <ac:spMkLst>
            <pc:docMk/>
            <pc:sldMk cId="3292268476" sldId="292"/>
            <ac:spMk id="2" creationId="{B588BA2A-40FD-F304-3F29-F835C3383BAA}"/>
          </ac:spMkLst>
        </pc:spChg>
        <pc:picChg chg="add mod modCrop">
          <ac:chgData name="Yamini P" userId="91b76c1a337f0a15" providerId="LiveId" clId="{4B23DE71-D837-485A-9652-A34DEB091DCA}" dt="2025-10-26T13:21:39.211" v="742" actId="14100"/>
          <ac:picMkLst>
            <pc:docMk/>
            <pc:sldMk cId="3292268476" sldId="292"/>
            <ac:picMk id="5" creationId="{6D9E8C39-C6EE-DBD2-C3C3-B98EED0CC363}"/>
          </ac:picMkLst>
        </pc:picChg>
      </pc:sldChg>
      <pc:sldChg chg="modSp new mod">
        <pc:chgData name="Yamini P" userId="91b76c1a337f0a15" providerId="LiveId" clId="{4B23DE71-D837-485A-9652-A34DEB091DCA}" dt="2025-10-26T13:26:59.633" v="778" actId="14100"/>
        <pc:sldMkLst>
          <pc:docMk/>
          <pc:sldMk cId="33377734" sldId="293"/>
        </pc:sldMkLst>
        <pc:spChg chg="mod">
          <ac:chgData name="Yamini P" userId="91b76c1a337f0a15" providerId="LiveId" clId="{4B23DE71-D837-485A-9652-A34DEB091DCA}" dt="2025-10-26T13:26:59.633" v="778" actId="14100"/>
          <ac:spMkLst>
            <pc:docMk/>
            <pc:sldMk cId="33377734" sldId="293"/>
            <ac:spMk id="2" creationId="{21360700-D369-42C6-9EBA-459BD1558986}"/>
          </ac:spMkLst>
        </pc:spChg>
        <pc:spChg chg="mod">
          <ac:chgData name="Yamini P" userId="91b76c1a337f0a15" providerId="LiveId" clId="{4B23DE71-D837-485A-9652-A34DEB091DCA}" dt="2025-10-26T13:26:50.504" v="775" actId="14100"/>
          <ac:spMkLst>
            <pc:docMk/>
            <pc:sldMk cId="33377734" sldId="293"/>
            <ac:spMk id="3" creationId="{A3D9CFFB-AEE6-FA63-41AA-9C4F1178BA5C}"/>
          </ac:spMkLst>
        </pc:spChg>
      </pc:sldChg>
      <pc:sldChg chg="addSp modSp new mod">
        <pc:chgData name="Yamini P" userId="91b76c1a337f0a15" providerId="LiveId" clId="{4B23DE71-D837-485A-9652-A34DEB091DCA}" dt="2025-10-26T13:44:17.116" v="824" actId="1076"/>
        <pc:sldMkLst>
          <pc:docMk/>
          <pc:sldMk cId="3278564086" sldId="294"/>
        </pc:sldMkLst>
        <pc:spChg chg="mod">
          <ac:chgData name="Yamini P" userId="91b76c1a337f0a15" providerId="LiveId" clId="{4B23DE71-D837-485A-9652-A34DEB091DCA}" dt="2025-10-26T13:41:51.261" v="796" actId="122"/>
          <ac:spMkLst>
            <pc:docMk/>
            <pc:sldMk cId="3278564086" sldId="294"/>
            <ac:spMk id="2" creationId="{02463B72-CA99-1AC8-715D-F083ADDFBD60}"/>
          </ac:spMkLst>
        </pc:spChg>
        <pc:picChg chg="add mod modCrop">
          <ac:chgData name="Yamini P" userId="91b76c1a337f0a15" providerId="LiveId" clId="{4B23DE71-D837-485A-9652-A34DEB091DCA}" dt="2025-10-26T13:44:17.116" v="824" actId="1076"/>
          <ac:picMkLst>
            <pc:docMk/>
            <pc:sldMk cId="3278564086" sldId="294"/>
            <ac:picMk id="5" creationId="{CB52A598-64DA-B38E-B378-07F97EF15043}"/>
          </ac:picMkLst>
        </pc:picChg>
      </pc:sldChg>
      <pc:sldChg chg="addSp modSp new mod">
        <pc:chgData name="Yamini P" userId="91b76c1a337f0a15" providerId="LiveId" clId="{4B23DE71-D837-485A-9652-A34DEB091DCA}" dt="2025-10-26T14:31:58.904" v="1189" actId="14100"/>
        <pc:sldMkLst>
          <pc:docMk/>
          <pc:sldMk cId="269273204" sldId="295"/>
        </pc:sldMkLst>
        <pc:spChg chg="mod">
          <ac:chgData name="Yamini P" userId="91b76c1a337f0a15" providerId="LiveId" clId="{4B23DE71-D837-485A-9652-A34DEB091DCA}" dt="2025-10-26T13:44:27.793" v="826" actId="122"/>
          <ac:spMkLst>
            <pc:docMk/>
            <pc:sldMk cId="269273204" sldId="295"/>
            <ac:spMk id="2" creationId="{94B3B28B-D6FC-EE34-F751-73FD2222A6B5}"/>
          </ac:spMkLst>
        </pc:spChg>
        <pc:picChg chg="add mod modCrop">
          <ac:chgData name="Yamini P" userId="91b76c1a337f0a15" providerId="LiveId" clId="{4B23DE71-D837-485A-9652-A34DEB091DCA}" dt="2025-10-26T14:31:58.904" v="1189" actId="14100"/>
          <ac:picMkLst>
            <pc:docMk/>
            <pc:sldMk cId="269273204" sldId="295"/>
            <ac:picMk id="5" creationId="{BC1CC837-C88D-F8AB-FF2E-3756D61B5214}"/>
          </ac:picMkLst>
        </pc:picChg>
      </pc:sldChg>
      <pc:sldChg chg="modSp new del mod">
        <pc:chgData name="Yamini P" userId="91b76c1a337f0a15" providerId="LiveId" clId="{4B23DE71-D837-485A-9652-A34DEB091DCA}" dt="2025-10-26T14:01:48.489" v="903" actId="2696"/>
        <pc:sldMkLst>
          <pc:docMk/>
          <pc:sldMk cId="2469085169" sldId="296"/>
        </pc:sldMkLst>
        <pc:spChg chg="mod">
          <ac:chgData name="Yamini P" userId="91b76c1a337f0a15" providerId="LiveId" clId="{4B23DE71-D837-485A-9652-A34DEB091DCA}" dt="2025-10-26T14:01:41.073" v="902" actId="20577"/>
          <ac:spMkLst>
            <pc:docMk/>
            <pc:sldMk cId="2469085169" sldId="296"/>
            <ac:spMk id="2" creationId="{8355C4F6-C9F6-B417-8AD3-A46376B4EB17}"/>
          </ac:spMkLst>
        </pc:spChg>
      </pc:sldChg>
      <pc:sldChg chg="modSp new mod ord">
        <pc:chgData name="Yamini P" userId="91b76c1a337f0a15" providerId="LiveId" clId="{4B23DE71-D837-485A-9652-A34DEB091DCA}" dt="2025-10-26T14:24:23.865" v="1078"/>
        <pc:sldMkLst>
          <pc:docMk/>
          <pc:sldMk cId="4139908826" sldId="297"/>
        </pc:sldMkLst>
        <pc:spChg chg="mod">
          <ac:chgData name="Yamini P" userId="91b76c1a337f0a15" providerId="LiveId" clId="{4B23DE71-D837-485A-9652-A34DEB091DCA}" dt="2025-10-26T14:02:03.247" v="909"/>
          <ac:spMkLst>
            <pc:docMk/>
            <pc:sldMk cId="4139908826" sldId="297"/>
            <ac:spMk id="2" creationId="{52AEC9E5-3019-45B6-7E4D-C21008EC4721}"/>
          </ac:spMkLst>
        </pc:spChg>
        <pc:spChg chg="mod">
          <ac:chgData name="Yamini P" userId="91b76c1a337f0a15" providerId="LiveId" clId="{4B23DE71-D837-485A-9652-A34DEB091DCA}" dt="2025-10-26T14:00:29.841" v="873" actId="120"/>
          <ac:spMkLst>
            <pc:docMk/>
            <pc:sldMk cId="4139908826" sldId="297"/>
            <ac:spMk id="3" creationId="{4612706C-408C-79B9-B68D-6E057C41D15D}"/>
          </ac:spMkLst>
        </pc:spChg>
      </pc:sldChg>
      <pc:sldChg chg="addSp modSp new del mod modTransition modAnim">
        <pc:chgData name="Yamini P" userId="91b76c1a337f0a15" providerId="LiveId" clId="{4B23DE71-D837-485A-9652-A34DEB091DCA}" dt="2025-10-26T14:05:38.987" v="954" actId="2696"/>
        <pc:sldMkLst>
          <pc:docMk/>
          <pc:sldMk cId="133163446" sldId="298"/>
        </pc:sldMkLst>
        <pc:picChg chg="add mod">
          <ac:chgData name="Yamini P" userId="91b76c1a337f0a15" providerId="LiveId" clId="{4B23DE71-D837-485A-9652-A34DEB091DCA}" dt="2025-10-26T14:05:15.332" v="953" actId="14100"/>
          <ac:picMkLst>
            <pc:docMk/>
            <pc:sldMk cId="133163446" sldId="298"/>
            <ac:picMk id="4" creationId="{35B612A6-D7C2-0CDF-FCF5-176022875C4F}"/>
          </ac:picMkLst>
        </pc:picChg>
      </pc:sldChg>
      <pc:sldChg chg="modSp new mod">
        <pc:chgData name="Yamini P" userId="91b76c1a337f0a15" providerId="LiveId" clId="{4B23DE71-D837-485A-9652-A34DEB091DCA}" dt="2025-10-26T14:27:46.633" v="1168" actId="20577"/>
        <pc:sldMkLst>
          <pc:docMk/>
          <pc:sldMk cId="1814430225" sldId="298"/>
        </pc:sldMkLst>
        <pc:spChg chg="mod">
          <ac:chgData name="Yamini P" userId="91b76c1a337f0a15" providerId="LiveId" clId="{4B23DE71-D837-485A-9652-A34DEB091DCA}" dt="2025-10-26T14:21:33.934" v="1059" actId="14100"/>
          <ac:spMkLst>
            <pc:docMk/>
            <pc:sldMk cId="1814430225" sldId="298"/>
            <ac:spMk id="2" creationId="{8D8B1680-A0AE-C5ED-FB4E-E8D0D5B88737}"/>
          </ac:spMkLst>
        </pc:spChg>
        <pc:spChg chg="mod">
          <ac:chgData name="Yamini P" userId="91b76c1a337f0a15" providerId="LiveId" clId="{4B23DE71-D837-485A-9652-A34DEB091DCA}" dt="2025-10-26T14:27:46.633" v="1168" actId="20577"/>
          <ac:spMkLst>
            <pc:docMk/>
            <pc:sldMk cId="1814430225" sldId="298"/>
            <ac:spMk id="3" creationId="{45F312B6-CCA2-B6C7-62FD-718571042E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3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45845" y="302260"/>
            <a:ext cx="7052309" cy="1004569"/>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536575" y="1527873"/>
            <a:ext cx="7953375" cy="4603750"/>
          </a:xfrm>
          <a:prstGeom prst="rect">
            <a:avLst/>
          </a:prstGeom>
        </p:spPr>
        <p:txBody>
          <a:bodyPr wrap="square" lIns="0" tIns="0" rIns="0" bIns="0">
            <a:spAutoFit/>
          </a:bodyPr>
          <a:lstStyle>
            <a:lvl1pPr>
              <a:defRPr sz="3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ieeexplore.ieee.org/document/10677826" TargetMode="External"/><Relationship Id="rId2" Type="http://schemas.openxmlformats.org/officeDocument/2006/relationships/hyperlink" Target="https://ieeexplore.ieee.org/document/10056575" TargetMode="External"/><Relationship Id="rId1" Type="http://schemas.openxmlformats.org/officeDocument/2006/relationships/slideLayout" Target="../slideLayouts/slideLayout2.xml"/><Relationship Id="rId5" Type="http://schemas.openxmlformats.org/officeDocument/2006/relationships/hyperlink" Target="https://ieeexplore.ieee.org/document/6498244" TargetMode="External"/><Relationship Id="rId4" Type="http://schemas.openxmlformats.org/officeDocument/2006/relationships/hyperlink" Target="https://pmc.ncbi.nlm.nih.gov/articles/PMC10654848/"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pmc.ncbi.nlm.nih.gov/articles/PMC12122782/" TargetMode="External"/><Relationship Id="rId2" Type="http://schemas.openxmlformats.org/officeDocument/2006/relationships/hyperlink" Target="https://www.researchgate.net/publication/373449221_A_method_to_automate_the_discharge_summary_hospital_course_for_neurology_patients" TargetMode="External"/><Relationship Id="rId1" Type="http://schemas.openxmlformats.org/officeDocument/2006/relationships/slideLayout" Target="../slideLayouts/slideLayout2.xml"/><Relationship Id="rId4" Type="http://schemas.openxmlformats.org/officeDocument/2006/relationships/hyperlink" Target="https://ieeexplore.ieee.org/abstract/document/8969045"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0412" y="2589667"/>
            <a:ext cx="4875837" cy="1678665"/>
          </a:xfrm>
          <a:prstGeom prst="rect">
            <a:avLst/>
          </a:prstGeom>
        </p:spPr>
        <p:txBody>
          <a:bodyPr vert="horz" wrap="square" lIns="0" tIns="16510" rIns="0" bIns="0" rtlCol="0">
            <a:spAutoFit/>
          </a:bodyPr>
          <a:lstStyle/>
          <a:p>
            <a:pPr marL="12700" algn="ctr">
              <a:lnSpc>
                <a:spcPct val="100000"/>
              </a:lnSpc>
              <a:spcBef>
                <a:spcPts val="130"/>
              </a:spcBef>
            </a:pPr>
            <a:r>
              <a:rPr lang="en-US" sz="3600" spc="-10" dirty="0">
                <a:latin typeface="Times New Roman" panose="02020603050405020304" pitchFamily="18" charset="0"/>
                <a:cs typeface="Times New Roman" panose="02020603050405020304" pitchFamily="18" charset="0"/>
              </a:rPr>
              <a:t>23CS1512 – SOCIALLY RELEVANT MINI PROJECT</a:t>
            </a:r>
            <a:endParaRPr sz="3600" spc="-1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28364" y="266700"/>
            <a:ext cx="1359927" cy="1352550"/>
          </a:xfrm>
          <a:prstGeom prst="rect">
            <a:avLst/>
          </a:prstGeom>
        </p:spPr>
      </p:pic>
      <p:pic>
        <p:nvPicPr>
          <p:cNvPr id="4" name="object 4"/>
          <p:cNvPicPr/>
          <p:nvPr/>
        </p:nvPicPr>
        <p:blipFill>
          <a:blip r:embed="rId3" cstate="print"/>
          <a:stretch>
            <a:fillRect/>
          </a:stretch>
        </p:blipFill>
        <p:spPr>
          <a:xfrm>
            <a:off x="7616317" y="320150"/>
            <a:ext cx="1302765" cy="1293273"/>
          </a:xfrm>
          <a:prstGeom prst="rect">
            <a:avLst/>
          </a:prstGeom>
        </p:spPr>
      </p:pic>
      <p:pic>
        <p:nvPicPr>
          <p:cNvPr id="5" name="object 5"/>
          <p:cNvPicPr/>
          <p:nvPr/>
        </p:nvPicPr>
        <p:blipFill>
          <a:blip r:embed="rId4" cstate="print"/>
          <a:stretch>
            <a:fillRect/>
          </a:stretch>
        </p:blipFill>
        <p:spPr>
          <a:xfrm>
            <a:off x="2067021" y="374079"/>
            <a:ext cx="4989228" cy="12450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BCF1AF-9029-02BC-F2BE-9ADFBF07CEF2}"/>
              </a:ext>
            </a:extLst>
          </p:cNvPr>
          <p:cNvSpPr txBox="1"/>
          <p:nvPr/>
        </p:nvSpPr>
        <p:spPr>
          <a:xfrm>
            <a:off x="2010428" y="162839"/>
            <a:ext cx="545717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000000"/>
                </a:solidFill>
                <a:latin typeface="Times New Roman" panose="02020603050405020304" pitchFamily="18" charset="0"/>
                <a:ea typeface="Calibri"/>
                <a:cs typeface="Times New Roman" panose="02020603050405020304" pitchFamily="18" charset="0"/>
              </a:rPr>
              <a:t>Architecture Diagram</a:t>
            </a:r>
          </a:p>
        </p:txBody>
      </p:sp>
      <p:pic>
        <p:nvPicPr>
          <p:cNvPr id="3" name="Picture 2" descr="A diagram of a patient discharge system&#10;&#10;AI-generated content may be incorrect.">
            <a:extLst>
              <a:ext uri="{FF2B5EF4-FFF2-40B4-BE49-F238E27FC236}">
                <a16:creationId xmlns:a16="http://schemas.microsoft.com/office/drawing/2014/main" id="{1F14D5D0-C6B7-2E33-05EF-ECE46BB9FE29}"/>
              </a:ext>
            </a:extLst>
          </p:cNvPr>
          <p:cNvPicPr>
            <a:picLocks noChangeAspect="1"/>
          </p:cNvPicPr>
          <p:nvPr/>
        </p:nvPicPr>
        <p:blipFill>
          <a:blip r:embed="rId2"/>
          <a:stretch>
            <a:fillRect/>
          </a:stretch>
        </p:blipFill>
        <p:spPr>
          <a:xfrm>
            <a:off x="0" y="924986"/>
            <a:ext cx="9144000" cy="6093619"/>
          </a:xfrm>
          <a:prstGeom prst="rect">
            <a:avLst/>
          </a:prstGeom>
        </p:spPr>
      </p:pic>
    </p:spTree>
    <p:extLst>
      <p:ext uri="{BB962C8B-B14F-4D97-AF65-F5344CB8AC3E}">
        <p14:creationId xmlns:p14="http://schemas.microsoft.com/office/powerpoint/2010/main" val="352006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E07E-3E83-A336-B558-6736F786FA73}"/>
              </a:ext>
            </a:extLst>
          </p:cNvPr>
          <p:cNvSpPr>
            <a:spLocks noGrp="1"/>
          </p:cNvSpPr>
          <p:nvPr>
            <p:ph type="title"/>
          </p:nvPr>
        </p:nvSpPr>
        <p:spPr>
          <a:xfrm>
            <a:off x="1045845" y="302260"/>
            <a:ext cx="7052309" cy="677108"/>
          </a:xfrm>
        </p:spPr>
        <p:txBody>
          <a:bodyPr/>
          <a:lstStyle/>
          <a:p>
            <a:pPr algn="ctr"/>
            <a:r>
              <a:rPr lang="en-US" dirty="0">
                <a:latin typeface="Times New Roman" panose="02020603050405020304" pitchFamily="18" charset="0"/>
                <a:cs typeface="Times New Roman" panose="02020603050405020304" pitchFamily="18" charset="0"/>
              </a:rPr>
              <a:t>Use Case Diagram</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CD9D75D-1D5A-6C56-4735-808ADBF1DE19}"/>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8034F5F-02B7-8601-A55F-382F28F75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89" y="1478170"/>
            <a:ext cx="8384345" cy="4824155"/>
          </a:xfrm>
          <a:prstGeom prst="rect">
            <a:avLst/>
          </a:prstGeom>
        </p:spPr>
      </p:pic>
    </p:spTree>
    <p:extLst>
      <p:ext uri="{BB962C8B-B14F-4D97-AF65-F5344CB8AC3E}">
        <p14:creationId xmlns:p14="http://schemas.microsoft.com/office/powerpoint/2010/main" val="2579113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5C24-0067-0805-9445-12BDC509FAA9}"/>
              </a:ext>
            </a:extLst>
          </p:cNvPr>
          <p:cNvSpPr>
            <a:spLocks noGrp="1"/>
          </p:cNvSpPr>
          <p:nvPr>
            <p:ph type="title"/>
          </p:nvPr>
        </p:nvSpPr>
        <p:spPr>
          <a:xfrm>
            <a:off x="1045845" y="302260"/>
            <a:ext cx="7052309" cy="677108"/>
          </a:xfrm>
        </p:spPr>
        <p:txBody>
          <a:bodyPr/>
          <a:lstStyle/>
          <a:p>
            <a:pPr algn="ctr"/>
            <a:r>
              <a:rPr lang="en-US" dirty="0">
                <a:latin typeface="Times New Roman" panose="02020603050405020304" pitchFamily="18" charset="0"/>
                <a:cs typeface="Times New Roman" panose="02020603050405020304" pitchFamily="18" charset="0"/>
              </a:rPr>
              <a:t>Class diagram</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5CF23BB-9A5F-995E-55EC-9A6D34D77670}"/>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E2AE301-C3E1-C354-4753-2166254F3ADB}"/>
              </a:ext>
            </a:extLst>
          </p:cNvPr>
          <p:cNvPicPr>
            <a:picLocks noChangeAspect="1"/>
          </p:cNvPicPr>
          <p:nvPr/>
        </p:nvPicPr>
        <p:blipFill>
          <a:blip r:embed="rId2">
            <a:extLst>
              <a:ext uri="{28A0092B-C50C-407E-A947-70E740481C1C}">
                <a14:useLocalDpi xmlns:a14="http://schemas.microsoft.com/office/drawing/2010/main" val="0"/>
              </a:ext>
            </a:extLst>
          </a:blip>
          <a:srcRect t="4914"/>
          <a:stretch>
            <a:fillRect/>
          </a:stretch>
        </p:blipFill>
        <p:spPr>
          <a:xfrm>
            <a:off x="470692" y="1293801"/>
            <a:ext cx="8202614" cy="5071894"/>
          </a:xfrm>
          <a:prstGeom prst="rect">
            <a:avLst/>
          </a:prstGeom>
        </p:spPr>
      </p:pic>
    </p:spTree>
    <p:extLst>
      <p:ext uri="{BB962C8B-B14F-4D97-AF65-F5344CB8AC3E}">
        <p14:creationId xmlns:p14="http://schemas.microsoft.com/office/powerpoint/2010/main" val="262777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CF88-92DD-C744-3E08-2A13AB4F214E}"/>
              </a:ext>
            </a:extLst>
          </p:cNvPr>
          <p:cNvSpPr>
            <a:spLocks noGrp="1"/>
          </p:cNvSpPr>
          <p:nvPr>
            <p:ph type="title"/>
          </p:nvPr>
        </p:nvSpPr>
        <p:spPr>
          <a:xfrm>
            <a:off x="1045845" y="302260"/>
            <a:ext cx="7052309" cy="677108"/>
          </a:xfrm>
        </p:spPr>
        <p:txBody>
          <a:bodyPr/>
          <a:lstStyle/>
          <a:p>
            <a:pPr algn="ctr"/>
            <a:r>
              <a:rPr lang="en-US" dirty="0">
                <a:latin typeface="Times New Roman" panose="02020603050405020304" pitchFamily="18" charset="0"/>
                <a:cs typeface="Times New Roman" panose="02020603050405020304" pitchFamily="18" charset="0"/>
              </a:rPr>
              <a:t>Sequence Diagram</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4807CCE-5262-8E0D-A33A-89D121E7AA42}"/>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7FA38BBE-FFD6-8C90-67F6-C424E4C75505}"/>
              </a:ext>
            </a:extLst>
          </p:cNvPr>
          <p:cNvPicPr>
            <a:picLocks noChangeAspect="1"/>
          </p:cNvPicPr>
          <p:nvPr/>
        </p:nvPicPr>
        <p:blipFill>
          <a:blip r:embed="rId2">
            <a:extLst>
              <a:ext uri="{28A0092B-C50C-407E-A947-70E740481C1C}">
                <a14:useLocalDpi xmlns:a14="http://schemas.microsoft.com/office/drawing/2010/main" val="0"/>
              </a:ext>
            </a:extLst>
          </a:blip>
          <a:srcRect t="6862"/>
          <a:stretch>
            <a:fillRect/>
          </a:stretch>
        </p:blipFill>
        <p:spPr>
          <a:xfrm>
            <a:off x="472269" y="1181662"/>
            <a:ext cx="8081986" cy="5296171"/>
          </a:xfrm>
          <a:prstGeom prst="rect">
            <a:avLst/>
          </a:prstGeom>
        </p:spPr>
      </p:pic>
    </p:spTree>
    <p:extLst>
      <p:ext uri="{BB962C8B-B14F-4D97-AF65-F5344CB8AC3E}">
        <p14:creationId xmlns:p14="http://schemas.microsoft.com/office/powerpoint/2010/main" val="21123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47D0-1561-0AC1-CD9F-A16E01BE74DC}"/>
              </a:ext>
            </a:extLst>
          </p:cNvPr>
          <p:cNvSpPr>
            <a:spLocks noGrp="1"/>
          </p:cNvSpPr>
          <p:nvPr>
            <p:ph type="title"/>
          </p:nvPr>
        </p:nvSpPr>
        <p:spPr>
          <a:xfrm>
            <a:off x="1045845" y="112542"/>
            <a:ext cx="7052309" cy="613835"/>
          </a:xfrm>
        </p:spPr>
        <p:txBody>
          <a:bodyPr/>
          <a:lstStyle/>
          <a:p>
            <a:pPr algn="ctr"/>
            <a:r>
              <a:rPr lang="en-US" dirty="0">
                <a:latin typeface="Times New Roman" panose="02020603050405020304" pitchFamily="18" charset="0"/>
                <a:cs typeface="Times New Roman" panose="02020603050405020304" pitchFamily="18" charset="0"/>
              </a:rPr>
              <a:t>Activity Diagram</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0E9E520-FC6A-02BA-413A-420275EA2633}"/>
              </a:ext>
            </a:extLst>
          </p:cNvPr>
          <p:cNvSpPr>
            <a:spLocks noGrp="1"/>
          </p:cNvSpPr>
          <p:nvPr>
            <p:ph type="body" idx="1"/>
          </p:nvPr>
        </p:nvSpPr>
        <p:spPr>
          <a:xfrm>
            <a:off x="536575" y="1364566"/>
            <a:ext cx="7953375" cy="4767057"/>
          </a:xfrm>
        </p:spPr>
        <p:txBody>
          <a:bodyPr/>
          <a:lstStyle/>
          <a:p>
            <a:endParaRPr lang="en-IN" dirty="0"/>
          </a:p>
        </p:txBody>
      </p:sp>
      <p:pic>
        <p:nvPicPr>
          <p:cNvPr id="5" name="Picture 4">
            <a:extLst>
              <a:ext uri="{FF2B5EF4-FFF2-40B4-BE49-F238E27FC236}">
                <a16:creationId xmlns:a16="http://schemas.microsoft.com/office/drawing/2014/main" id="{00C6C959-A812-5391-0EF7-BFAD0060CA3C}"/>
              </a:ext>
            </a:extLst>
          </p:cNvPr>
          <p:cNvPicPr>
            <a:picLocks noChangeAspect="1"/>
          </p:cNvPicPr>
          <p:nvPr/>
        </p:nvPicPr>
        <p:blipFill>
          <a:blip r:embed="rId2">
            <a:extLst>
              <a:ext uri="{28A0092B-C50C-407E-A947-70E740481C1C}">
                <a14:useLocalDpi xmlns:a14="http://schemas.microsoft.com/office/drawing/2010/main" val="0"/>
              </a:ext>
            </a:extLst>
          </a:blip>
          <a:srcRect t="5219"/>
          <a:stretch>
            <a:fillRect/>
          </a:stretch>
        </p:blipFill>
        <p:spPr>
          <a:xfrm>
            <a:off x="47624" y="829994"/>
            <a:ext cx="9096375" cy="6028005"/>
          </a:xfrm>
          <a:prstGeom prst="rect">
            <a:avLst/>
          </a:prstGeom>
        </p:spPr>
      </p:pic>
    </p:spTree>
    <p:extLst>
      <p:ext uri="{BB962C8B-B14F-4D97-AF65-F5344CB8AC3E}">
        <p14:creationId xmlns:p14="http://schemas.microsoft.com/office/powerpoint/2010/main" val="3452924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FFD1-7C2A-562E-9039-51DA90931243}"/>
              </a:ext>
            </a:extLst>
          </p:cNvPr>
          <p:cNvSpPr>
            <a:spLocks noGrp="1"/>
          </p:cNvSpPr>
          <p:nvPr>
            <p:ph type="title"/>
          </p:nvPr>
        </p:nvSpPr>
        <p:spPr>
          <a:xfrm>
            <a:off x="1045845" y="302260"/>
            <a:ext cx="7052309" cy="677108"/>
          </a:xfrm>
        </p:spPr>
        <p:txBody>
          <a:bodyPr/>
          <a:lstStyle/>
          <a:p>
            <a:pPr algn="ctr"/>
            <a:r>
              <a:rPr lang="en-US" dirty="0">
                <a:latin typeface="Times New Roman" panose="02020603050405020304" pitchFamily="18" charset="0"/>
                <a:cs typeface="Times New Roman" panose="02020603050405020304" pitchFamily="18" charset="0"/>
              </a:rPr>
              <a:t>Dataflow Diagram(Level 0)</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0768832-15F4-ECC6-3165-7467E249457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F3D6C5FA-1919-4039-A3A5-8B186B60F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0497"/>
            <a:ext cx="9144000" cy="5359791"/>
          </a:xfrm>
          <a:prstGeom prst="rect">
            <a:avLst/>
          </a:prstGeom>
        </p:spPr>
      </p:pic>
    </p:spTree>
    <p:extLst>
      <p:ext uri="{BB962C8B-B14F-4D97-AF65-F5344CB8AC3E}">
        <p14:creationId xmlns:p14="http://schemas.microsoft.com/office/powerpoint/2010/main" val="314637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8BA2A-40FD-F304-3F29-F835C3383BAA}"/>
              </a:ext>
            </a:extLst>
          </p:cNvPr>
          <p:cNvSpPr>
            <a:spLocks noGrp="1"/>
          </p:cNvSpPr>
          <p:nvPr>
            <p:ph type="title"/>
          </p:nvPr>
        </p:nvSpPr>
        <p:spPr>
          <a:xfrm>
            <a:off x="1045845" y="302260"/>
            <a:ext cx="7052309" cy="677108"/>
          </a:xfrm>
        </p:spPr>
        <p:txBody>
          <a:bodyPr/>
          <a:lstStyle/>
          <a:p>
            <a:pPr algn="ctr"/>
            <a:r>
              <a:rPr lang="en-US" dirty="0">
                <a:latin typeface="Times New Roman" panose="02020603050405020304" pitchFamily="18" charset="0"/>
                <a:cs typeface="Times New Roman" panose="02020603050405020304" pitchFamily="18" charset="0"/>
              </a:rPr>
              <a:t>Dataflow Diagram(Level 1)</a:t>
            </a:r>
            <a:endParaRPr lang="en-IN" dirty="0"/>
          </a:p>
        </p:txBody>
      </p:sp>
      <p:sp>
        <p:nvSpPr>
          <p:cNvPr id="3" name="Text Placeholder 2">
            <a:extLst>
              <a:ext uri="{FF2B5EF4-FFF2-40B4-BE49-F238E27FC236}">
                <a16:creationId xmlns:a16="http://schemas.microsoft.com/office/drawing/2014/main" id="{0F340BD5-56AD-D2C9-3501-40BA7E6EC937}"/>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6D9E8C39-C6EE-DBD2-C3C3-B98EED0CC363}"/>
              </a:ext>
            </a:extLst>
          </p:cNvPr>
          <p:cNvPicPr>
            <a:picLocks noChangeAspect="1"/>
          </p:cNvPicPr>
          <p:nvPr/>
        </p:nvPicPr>
        <p:blipFill>
          <a:blip r:embed="rId2">
            <a:extLst>
              <a:ext uri="{28A0092B-C50C-407E-A947-70E740481C1C}">
                <a14:useLocalDpi xmlns:a14="http://schemas.microsoft.com/office/drawing/2010/main" val="0"/>
              </a:ext>
            </a:extLst>
          </a:blip>
          <a:srcRect t="27692" b="29641"/>
          <a:stretch>
            <a:fillRect/>
          </a:stretch>
        </p:blipFill>
        <p:spPr>
          <a:xfrm>
            <a:off x="351693" y="1392703"/>
            <a:ext cx="8454682" cy="4867420"/>
          </a:xfrm>
          <a:prstGeom prst="rect">
            <a:avLst/>
          </a:prstGeom>
        </p:spPr>
      </p:pic>
    </p:spTree>
    <p:extLst>
      <p:ext uri="{BB962C8B-B14F-4D97-AF65-F5344CB8AC3E}">
        <p14:creationId xmlns:p14="http://schemas.microsoft.com/office/powerpoint/2010/main" val="3292268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0700-D369-42C6-9EBA-459BD1558986}"/>
              </a:ext>
            </a:extLst>
          </p:cNvPr>
          <p:cNvSpPr>
            <a:spLocks noGrp="1"/>
          </p:cNvSpPr>
          <p:nvPr>
            <p:ph type="title"/>
          </p:nvPr>
        </p:nvSpPr>
        <p:spPr>
          <a:xfrm>
            <a:off x="1045845" y="647114"/>
            <a:ext cx="7052309" cy="717452"/>
          </a:xfrm>
        </p:spPr>
        <p:txBody>
          <a:bodyPr/>
          <a:lstStyle/>
          <a:p>
            <a:pPr algn="ctr"/>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3D9CFFB-AEE6-FA63-41AA-9C4F1178BA5C}"/>
              </a:ext>
            </a:extLst>
          </p:cNvPr>
          <p:cNvSpPr>
            <a:spLocks noGrp="1"/>
          </p:cNvSpPr>
          <p:nvPr>
            <p:ph type="body" idx="1"/>
          </p:nvPr>
        </p:nvSpPr>
        <p:spPr>
          <a:xfrm>
            <a:off x="536575" y="1885071"/>
            <a:ext cx="7953375" cy="3051343"/>
          </a:xfrm>
        </p:spPr>
        <p:txBody>
          <a:bodyPr/>
          <a:lstStyle/>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Authentication Module</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Input Module</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AI Summary Generation Module</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Doctor Review Module</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Visualization Module</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Multilingual Conversion Module</a:t>
            </a:r>
          </a:p>
        </p:txBody>
      </p:sp>
    </p:spTree>
    <p:extLst>
      <p:ext uri="{BB962C8B-B14F-4D97-AF65-F5344CB8AC3E}">
        <p14:creationId xmlns:p14="http://schemas.microsoft.com/office/powerpoint/2010/main" val="33377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C9E5-3019-45B6-7E4D-C21008EC4721}"/>
              </a:ext>
            </a:extLst>
          </p:cNvPr>
          <p:cNvSpPr>
            <a:spLocks noGrp="1"/>
          </p:cNvSpPr>
          <p:nvPr>
            <p:ph type="title"/>
          </p:nvPr>
        </p:nvSpPr>
        <p:spPr>
          <a:xfrm>
            <a:off x="1045845" y="302260"/>
            <a:ext cx="7052309" cy="677108"/>
          </a:xfrm>
        </p:spPr>
        <p:txBody>
          <a:bodyPr/>
          <a:lstStyle/>
          <a:p>
            <a:pPr algn="ctr"/>
            <a:r>
              <a:rPr lang="en-US" dirty="0">
                <a:latin typeface="Times New Roman" panose="02020603050405020304" pitchFamily="18" charset="0"/>
                <a:cs typeface="Times New Roman" panose="02020603050405020304" pitchFamily="18" charset="0"/>
              </a:rPr>
              <a:t>Algorithm and Methodology </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612706C-408C-79B9-B68D-6E057C41D15D}"/>
              </a:ext>
            </a:extLst>
          </p:cNvPr>
          <p:cNvSpPr>
            <a:spLocks noGrp="1"/>
          </p:cNvSpPr>
          <p:nvPr>
            <p:ph type="body" idx="1"/>
          </p:nvPr>
        </p:nvSpPr>
        <p:spPr>
          <a:xfrm>
            <a:off x="536575" y="1527873"/>
            <a:ext cx="7953375" cy="4154984"/>
          </a:xfrm>
        </p:spPr>
        <p:txBody>
          <a:bodyPr/>
          <a:lstStyle/>
          <a:p>
            <a:pPr marL="457200" indent="-457200" algn="l">
              <a:buFont typeface="Arial" panose="020B0604020202020204" pitchFamily="34" charset="0"/>
              <a:buChar char="•"/>
            </a:pPr>
            <a:r>
              <a:rPr lang="en-US" dirty="0"/>
              <a:t>Collect patient data from medical notes and reports.</a:t>
            </a:r>
          </a:p>
          <a:p>
            <a:pPr marL="457200" indent="-457200" algn="l">
              <a:buFont typeface="Arial" panose="020B0604020202020204" pitchFamily="34" charset="0"/>
              <a:buChar char="•"/>
            </a:pPr>
            <a:r>
              <a:rPr lang="en-US" dirty="0"/>
              <a:t>Preprocess text using NLP techniques.</a:t>
            </a:r>
          </a:p>
          <a:p>
            <a:pPr marL="457200" indent="-457200" algn="l">
              <a:buFont typeface="Arial" panose="020B0604020202020204" pitchFamily="34" charset="0"/>
              <a:buChar char="•"/>
            </a:pPr>
            <a:r>
              <a:rPr lang="en-US" dirty="0"/>
              <a:t>Extract key clinical entities like diagnosis and medication.</a:t>
            </a:r>
          </a:p>
          <a:p>
            <a:pPr marL="457200" indent="-457200" algn="l">
              <a:buFont typeface="Arial" panose="020B0604020202020204" pitchFamily="34" charset="0"/>
              <a:buChar char="•"/>
            </a:pPr>
            <a:r>
              <a:rPr lang="en-US" dirty="0"/>
              <a:t>Generate discharge summary using LLM-based summarization.</a:t>
            </a:r>
          </a:p>
          <a:p>
            <a:pPr marL="457200" indent="-457200" algn="l">
              <a:buFont typeface="Arial" panose="020B0604020202020204" pitchFamily="34" charset="0"/>
              <a:buChar char="•"/>
            </a:pPr>
            <a:r>
              <a:rPr lang="en-US" dirty="0"/>
              <a:t>Autofill and verify the discharge form by the doctor.</a:t>
            </a:r>
            <a:endParaRPr lang="en-IN" dirty="0"/>
          </a:p>
        </p:txBody>
      </p:sp>
    </p:spTree>
    <p:extLst>
      <p:ext uri="{BB962C8B-B14F-4D97-AF65-F5344CB8AC3E}">
        <p14:creationId xmlns:p14="http://schemas.microsoft.com/office/powerpoint/2010/main" val="413990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76551" y="1490725"/>
            <a:ext cx="2447925" cy="3829050"/>
          </a:xfrm>
          <a:custGeom>
            <a:avLst/>
            <a:gdLst/>
            <a:ahLst/>
            <a:cxnLst/>
            <a:rect l="l" t="t" r="r" b="b"/>
            <a:pathLst>
              <a:path w="2447925" h="3829050">
                <a:moveTo>
                  <a:pt x="0" y="122174"/>
                </a:moveTo>
                <a:lnTo>
                  <a:pt x="9588" y="74580"/>
                </a:lnTo>
                <a:lnTo>
                  <a:pt x="35750" y="35750"/>
                </a:lnTo>
                <a:lnTo>
                  <a:pt x="74580" y="9588"/>
                </a:lnTo>
                <a:lnTo>
                  <a:pt x="122174" y="0"/>
                </a:lnTo>
                <a:lnTo>
                  <a:pt x="2325624" y="0"/>
                </a:lnTo>
                <a:lnTo>
                  <a:pt x="2373237" y="9588"/>
                </a:lnTo>
                <a:lnTo>
                  <a:pt x="2412111" y="35750"/>
                </a:lnTo>
                <a:lnTo>
                  <a:pt x="2438316" y="74580"/>
                </a:lnTo>
                <a:lnTo>
                  <a:pt x="2447925" y="122174"/>
                </a:lnTo>
                <a:lnTo>
                  <a:pt x="2447925" y="611124"/>
                </a:lnTo>
                <a:lnTo>
                  <a:pt x="2438316" y="658737"/>
                </a:lnTo>
                <a:lnTo>
                  <a:pt x="2412111" y="697611"/>
                </a:lnTo>
                <a:lnTo>
                  <a:pt x="2373237" y="723816"/>
                </a:lnTo>
                <a:lnTo>
                  <a:pt x="2325624" y="733425"/>
                </a:lnTo>
                <a:lnTo>
                  <a:pt x="122174" y="733425"/>
                </a:lnTo>
                <a:lnTo>
                  <a:pt x="74580" y="723816"/>
                </a:lnTo>
                <a:lnTo>
                  <a:pt x="35750" y="697611"/>
                </a:lnTo>
                <a:lnTo>
                  <a:pt x="9588" y="658737"/>
                </a:lnTo>
                <a:lnTo>
                  <a:pt x="0" y="611124"/>
                </a:lnTo>
                <a:lnTo>
                  <a:pt x="0" y="122174"/>
                </a:lnTo>
                <a:close/>
              </a:path>
              <a:path w="2447925" h="3829050">
                <a:moveTo>
                  <a:pt x="0" y="1162050"/>
                </a:moveTo>
                <a:lnTo>
                  <a:pt x="9721" y="1113823"/>
                </a:lnTo>
                <a:lnTo>
                  <a:pt x="36242" y="1074467"/>
                </a:lnTo>
                <a:lnTo>
                  <a:pt x="75598" y="1047946"/>
                </a:lnTo>
                <a:lnTo>
                  <a:pt x="123825" y="1038225"/>
                </a:lnTo>
                <a:lnTo>
                  <a:pt x="2323973" y="1038225"/>
                </a:lnTo>
                <a:lnTo>
                  <a:pt x="2372219" y="1047946"/>
                </a:lnTo>
                <a:lnTo>
                  <a:pt x="2411618" y="1074467"/>
                </a:lnTo>
                <a:lnTo>
                  <a:pt x="2438183" y="1113823"/>
                </a:lnTo>
                <a:lnTo>
                  <a:pt x="2447925" y="1162050"/>
                </a:lnTo>
                <a:lnTo>
                  <a:pt x="2447925" y="1657223"/>
                </a:lnTo>
                <a:lnTo>
                  <a:pt x="2438183" y="1705469"/>
                </a:lnTo>
                <a:lnTo>
                  <a:pt x="2411618" y="1744868"/>
                </a:lnTo>
                <a:lnTo>
                  <a:pt x="2372219" y="1771433"/>
                </a:lnTo>
                <a:lnTo>
                  <a:pt x="2323973" y="1781175"/>
                </a:lnTo>
                <a:lnTo>
                  <a:pt x="123825" y="1781175"/>
                </a:lnTo>
                <a:lnTo>
                  <a:pt x="75598" y="1771433"/>
                </a:lnTo>
                <a:lnTo>
                  <a:pt x="36242" y="1744868"/>
                </a:lnTo>
                <a:lnTo>
                  <a:pt x="9721" y="1705469"/>
                </a:lnTo>
                <a:lnTo>
                  <a:pt x="0" y="1657223"/>
                </a:lnTo>
                <a:lnTo>
                  <a:pt x="0" y="1162050"/>
                </a:lnTo>
                <a:close/>
              </a:path>
              <a:path w="2447925" h="3829050">
                <a:moveTo>
                  <a:pt x="0" y="2208149"/>
                </a:moveTo>
                <a:lnTo>
                  <a:pt x="9588" y="2160555"/>
                </a:lnTo>
                <a:lnTo>
                  <a:pt x="35750" y="2121725"/>
                </a:lnTo>
                <a:lnTo>
                  <a:pt x="74580" y="2095563"/>
                </a:lnTo>
                <a:lnTo>
                  <a:pt x="122174" y="2085975"/>
                </a:lnTo>
                <a:lnTo>
                  <a:pt x="2325624" y="2085975"/>
                </a:lnTo>
                <a:lnTo>
                  <a:pt x="2373237" y="2095563"/>
                </a:lnTo>
                <a:lnTo>
                  <a:pt x="2412111" y="2121725"/>
                </a:lnTo>
                <a:lnTo>
                  <a:pt x="2438316" y="2160555"/>
                </a:lnTo>
                <a:lnTo>
                  <a:pt x="2447925" y="2208149"/>
                </a:lnTo>
                <a:lnTo>
                  <a:pt x="2447925" y="2697099"/>
                </a:lnTo>
                <a:lnTo>
                  <a:pt x="2438316" y="2744712"/>
                </a:lnTo>
                <a:lnTo>
                  <a:pt x="2412111" y="2783586"/>
                </a:lnTo>
                <a:lnTo>
                  <a:pt x="2373237" y="2809791"/>
                </a:lnTo>
                <a:lnTo>
                  <a:pt x="2325624" y="2819400"/>
                </a:lnTo>
                <a:lnTo>
                  <a:pt x="122174" y="2819400"/>
                </a:lnTo>
                <a:lnTo>
                  <a:pt x="74580" y="2809791"/>
                </a:lnTo>
                <a:lnTo>
                  <a:pt x="35750" y="2783586"/>
                </a:lnTo>
                <a:lnTo>
                  <a:pt x="9588" y="2744712"/>
                </a:lnTo>
                <a:lnTo>
                  <a:pt x="0" y="2697099"/>
                </a:lnTo>
                <a:lnTo>
                  <a:pt x="0" y="2208149"/>
                </a:lnTo>
                <a:close/>
              </a:path>
              <a:path w="2447925" h="3829050">
                <a:moveTo>
                  <a:pt x="0" y="3217799"/>
                </a:moveTo>
                <a:lnTo>
                  <a:pt x="9588" y="3170205"/>
                </a:lnTo>
                <a:lnTo>
                  <a:pt x="35750" y="3131375"/>
                </a:lnTo>
                <a:lnTo>
                  <a:pt x="74580" y="3105213"/>
                </a:lnTo>
                <a:lnTo>
                  <a:pt x="122174" y="3095625"/>
                </a:lnTo>
                <a:lnTo>
                  <a:pt x="2325624" y="3095625"/>
                </a:lnTo>
                <a:lnTo>
                  <a:pt x="2373237" y="3105213"/>
                </a:lnTo>
                <a:lnTo>
                  <a:pt x="2412111" y="3131375"/>
                </a:lnTo>
                <a:lnTo>
                  <a:pt x="2438316" y="3170205"/>
                </a:lnTo>
                <a:lnTo>
                  <a:pt x="2447925" y="3217799"/>
                </a:lnTo>
                <a:lnTo>
                  <a:pt x="2447925" y="3706749"/>
                </a:lnTo>
                <a:lnTo>
                  <a:pt x="2438316" y="3754362"/>
                </a:lnTo>
                <a:lnTo>
                  <a:pt x="2412111" y="3793236"/>
                </a:lnTo>
                <a:lnTo>
                  <a:pt x="2373237" y="3819441"/>
                </a:lnTo>
                <a:lnTo>
                  <a:pt x="2325624" y="3829050"/>
                </a:lnTo>
                <a:lnTo>
                  <a:pt x="122174" y="3829050"/>
                </a:lnTo>
                <a:lnTo>
                  <a:pt x="74580" y="3819441"/>
                </a:lnTo>
                <a:lnTo>
                  <a:pt x="35750" y="3793236"/>
                </a:lnTo>
                <a:lnTo>
                  <a:pt x="9588" y="3754362"/>
                </a:lnTo>
                <a:lnTo>
                  <a:pt x="0" y="3706749"/>
                </a:lnTo>
                <a:lnTo>
                  <a:pt x="0" y="3217799"/>
                </a:lnTo>
                <a:close/>
              </a:path>
            </a:pathLst>
          </a:custGeom>
          <a:ln w="25400">
            <a:solidFill>
              <a:srgbClr val="4F81BC"/>
            </a:solidFill>
          </a:ln>
        </p:spPr>
        <p:txBody>
          <a:bodyPr wrap="square" lIns="0" tIns="0" rIns="0" bIns="0" rtlCol="0"/>
          <a:lstStyle/>
          <a:p>
            <a:endParaRPr/>
          </a:p>
        </p:txBody>
      </p:sp>
      <p:sp>
        <p:nvSpPr>
          <p:cNvPr id="3" name="object 3"/>
          <p:cNvSpPr txBox="1"/>
          <p:nvPr/>
        </p:nvSpPr>
        <p:spPr>
          <a:xfrm>
            <a:off x="2778505" y="1653222"/>
            <a:ext cx="1588135" cy="3637279"/>
          </a:xfrm>
          <a:prstGeom prst="rect">
            <a:avLst/>
          </a:prstGeom>
        </p:spPr>
        <p:txBody>
          <a:bodyPr vert="horz" wrap="square" lIns="0" tIns="15875" rIns="0" bIns="0" rtlCol="0">
            <a:spAutoFit/>
          </a:bodyPr>
          <a:lstStyle/>
          <a:p>
            <a:pPr marR="1270" algn="ctr">
              <a:lnSpc>
                <a:spcPct val="100000"/>
              </a:lnSpc>
              <a:spcBef>
                <a:spcPts val="125"/>
              </a:spcBef>
            </a:pPr>
            <a:r>
              <a:rPr sz="2000">
                <a:latin typeface="Calibri"/>
                <a:cs typeface="Calibri"/>
              </a:rPr>
              <a:t>EHR</a:t>
            </a:r>
            <a:r>
              <a:rPr sz="2000" spc="-80">
                <a:latin typeface="Calibri"/>
                <a:cs typeface="Calibri"/>
              </a:rPr>
              <a:t> </a:t>
            </a:r>
            <a:r>
              <a:rPr sz="2000">
                <a:latin typeface="Calibri"/>
                <a:cs typeface="Calibri"/>
              </a:rPr>
              <a:t>data</a:t>
            </a:r>
            <a:r>
              <a:rPr sz="2000" spc="-25">
                <a:latin typeface="Calibri"/>
                <a:cs typeface="Calibri"/>
              </a:rPr>
              <a:t> </a:t>
            </a:r>
            <a:r>
              <a:rPr sz="2000" spc="-20">
                <a:latin typeface="Calibri"/>
                <a:cs typeface="Calibri"/>
              </a:rPr>
              <a:t>inp</a:t>
            </a:r>
            <a:r>
              <a:rPr sz="2150" spc="-20">
                <a:latin typeface="Calibri"/>
                <a:cs typeface="Calibri"/>
              </a:rPr>
              <a:t>ut</a:t>
            </a:r>
            <a:endParaRPr sz="2150">
              <a:latin typeface="Calibri"/>
              <a:cs typeface="Calibri"/>
            </a:endParaRPr>
          </a:p>
          <a:p>
            <a:pPr>
              <a:lnSpc>
                <a:spcPct val="100000"/>
              </a:lnSpc>
            </a:pPr>
            <a:endParaRPr sz="2000">
              <a:latin typeface="Calibri"/>
              <a:cs typeface="Calibri"/>
            </a:endParaRPr>
          </a:p>
          <a:p>
            <a:pPr>
              <a:lnSpc>
                <a:spcPct val="100000"/>
              </a:lnSpc>
              <a:spcBef>
                <a:spcPts val="765"/>
              </a:spcBef>
            </a:pPr>
            <a:endParaRPr sz="2000">
              <a:latin typeface="Calibri"/>
              <a:cs typeface="Calibri"/>
            </a:endParaRPr>
          </a:p>
          <a:p>
            <a:pPr marL="57785" algn="ctr">
              <a:lnSpc>
                <a:spcPct val="100000"/>
              </a:lnSpc>
              <a:spcBef>
                <a:spcPts val="5"/>
              </a:spcBef>
            </a:pPr>
            <a:r>
              <a:rPr sz="2150">
                <a:latin typeface="Calibri"/>
                <a:cs typeface="Calibri"/>
              </a:rPr>
              <a:t>AI</a:t>
            </a:r>
            <a:r>
              <a:rPr sz="2150" spc="35">
                <a:latin typeface="Calibri"/>
                <a:cs typeface="Calibri"/>
              </a:rPr>
              <a:t> </a:t>
            </a:r>
            <a:r>
              <a:rPr sz="2150" spc="-10">
                <a:latin typeface="Calibri"/>
                <a:cs typeface="Calibri"/>
              </a:rPr>
              <a:t>processing</a:t>
            </a:r>
            <a:endParaRPr sz="2150">
              <a:latin typeface="Calibri"/>
              <a:cs typeface="Calibri"/>
            </a:endParaRPr>
          </a:p>
          <a:p>
            <a:pPr>
              <a:lnSpc>
                <a:spcPct val="100000"/>
              </a:lnSpc>
              <a:spcBef>
                <a:spcPts val="1705"/>
              </a:spcBef>
            </a:pPr>
            <a:endParaRPr sz="2150">
              <a:latin typeface="Calibri"/>
              <a:cs typeface="Calibri"/>
            </a:endParaRPr>
          </a:p>
          <a:p>
            <a:pPr marL="46990" algn="ctr">
              <a:lnSpc>
                <a:spcPct val="100000"/>
              </a:lnSpc>
            </a:pPr>
            <a:r>
              <a:rPr sz="2150" spc="-10">
                <a:latin typeface="Calibri"/>
                <a:cs typeface="Calibri"/>
              </a:rPr>
              <a:t>Language</a:t>
            </a:r>
            <a:endParaRPr sz="2150">
              <a:latin typeface="Calibri"/>
              <a:cs typeface="Calibri"/>
            </a:endParaRPr>
          </a:p>
          <a:p>
            <a:pPr marL="242570">
              <a:lnSpc>
                <a:spcPct val="100000"/>
              </a:lnSpc>
              <a:spcBef>
                <a:spcPts val="120"/>
              </a:spcBef>
            </a:pPr>
            <a:r>
              <a:rPr sz="2150" spc="-10">
                <a:latin typeface="Calibri"/>
                <a:cs typeface="Calibri"/>
              </a:rPr>
              <a:t>translation</a:t>
            </a:r>
            <a:endParaRPr sz="2150">
              <a:latin typeface="Calibri"/>
              <a:cs typeface="Calibri"/>
            </a:endParaRPr>
          </a:p>
          <a:p>
            <a:pPr marL="354330" marR="112395" indent="-180340">
              <a:lnSpc>
                <a:spcPct val="104800"/>
              </a:lnSpc>
              <a:spcBef>
                <a:spcPts val="2575"/>
              </a:spcBef>
            </a:pPr>
            <a:r>
              <a:rPr sz="2150">
                <a:latin typeface="Calibri"/>
                <a:cs typeface="Calibri"/>
              </a:rPr>
              <a:t>visual</a:t>
            </a:r>
            <a:r>
              <a:rPr sz="2150" spc="70">
                <a:latin typeface="Calibri"/>
                <a:cs typeface="Calibri"/>
              </a:rPr>
              <a:t> </a:t>
            </a:r>
            <a:r>
              <a:rPr sz="2150" spc="-10">
                <a:latin typeface="Calibri"/>
                <a:cs typeface="Calibri"/>
              </a:rPr>
              <a:t>chart creation</a:t>
            </a:r>
            <a:endParaRPr sz="2150">
              <a:latin typeface="Calibri"/>
              <a:cs typeface="Calibri"/>
            </a:endParaRPr>
          </a:p>
        </p:txBody>
      </p:sp>
      <p:sp>
        <p:nvSpPr>
          <p:cNvPr id="4" name="object 4"/>
          <p:cNvSpPr/>
          <p:nvPr/>
        </p:nvSpPr>
        <p:spPr>
          <a:xfrm>
            <a:off x="2376551" y="5634037"/>
            <a:ext cx="2447925" cy="733425"/>
          </a:xfrm>
          <a:custGeom>
            <a:avLst/>
            <a:gdLst/>
            <a:ahLst/>
            <a:cxnLst/>
            <a:rect l="l" t="t" r="r" b="b"/>
            <a:pathLst>
              <a:path w="2447925" h="733425">
                <a:moveTo>
                  <a:pt x="0" y="122237"/>
                </a:moveTo>
                <a:lnTo>
                  <a:pt x="9588" y="74655"/>
                </a:lnTo>
                <a:lnTo>
                  <a:pt x="35750" y="35801"/>
                </a:lnTo>
                <a:lnTo>
                  <a:pt x="74580" y="9605"/>
                </a:lnTo>
                <a:lnTo>
                  <a:pt x="122174" y="0"/>
                </a:lnTo>
                <a:lnTo>
                  <a:pt x="2325624" y="0"/>
                </a:lnTo>
                <a:lnTo>
                  <a:pt x="2373237" y="9605"/>
                </a:lnTo>
                <a:lnTo>
                  <a:pt x="2412111" y="35801"/>
                </a:lnTo>
                <a:lnTo>
                  <a:pt x="2438316" y="74655"/>
                </a:lnTo>
                <a:lnTo>
                  <a:pt x="2447925" y="122237"/>
                </a:lnTo>
                <a:lnTo>
                  <a:pt x="2447925" y="611187"/>
                </a:lnTo>
                <a:lnTo>
                  <a:pt x="2438316" y="658769"/>
                </a:lnTo>
                <a:lnTo>
                  <a:pt x="2412111" y="697623"/>
                </a:lnTo>
                <a:lnTo>
                  <a:pt x="2373237" y="723819"/>
                </a:lnTo>
                <a:lnTo>
                  <a:pt x="2325624" y="733425"/>
                </a:lnTo>
                <a:lnTo>
                  <a:pt x="122174" y="733425"/>
                </a:lnTo>
                <a:lnTo>
                  <a:pt x="74580" y="723819"/>
                </a:lnTo>
                <a:lnTo>
                  <a:pt x="35750" y="697623"/>
                </a:lnTo>
                <a:lnTo>
                  <a:pt x="9588" y="658769"/>
                </a:lnTo>
                <a:lnTo>
                  <a:pt x="0" y="611187"/>
                </a:lnTo>
                <a:lnTo>
                  <a:pt x="0" y="122237"/>
                </a:lnTo>
                <a:close/>
              </a:path>
            </a:pathLst>
          </a:custGeom>
          <a:ln w="25400">
            <a:solidFill>
              <a:srgbClr val="4F81BC"/>
            </a:solidFill>
          </a:ln>
        </p:spPr>
        <p:txBody>
          <a:bodyPr wrap="square" lIns="0" tIns="0" rIns="0" bIns="0" rtlCol="0"/>
          <a:lstStyle/>
          <a:p>
            <a:endParaRPr/>
          </a:p>
        </p:txBody>
      </p:sp>
      <p:sp>
        <p:nvSpPr>
          <p:cNvPr id="5" name="object 5"/>
          <p:cNvSpPr txBox="1"/>
          <p:nvPr/>
        </p:nvSpPr>
        <p:spPr>
          <a:xfrm>
            <a:off x="2546350" y="5802947"/>
            <a:ext cx="2108200" cy="357505"/>
          </a:xfrm>
          <a:prstGeom prst="rect">
            <a:avLst/>
          </a:prstGeom>
        </p:spPr>
        <p:txBody>
          <a:bodyPr vert="horz" wrap="square" lIns="0" tIns="15875" rIns="0" bIns="0" rtlCol="0">
            <a:spAutoFit/>
          </a:bodyPr>
          <a:lstStyle/>
          <a:p>
            <a:pPr marL="12700">
              <a:lnSpc>
                <a:spcPct val="100000"/>
              </a:lnSpc>
              <a:spcBef>
                <a:spcPts val="125"/>
              </a:spcBef>
            </a:pPr>
            <a:r>
              <a:rPr sz="2150">
                <a:latin typeface="Calibri"/>
                <a:cs typeface="Calibri"/>
              </a:rPr>
              <a:t>doctor</a:t>
            </a:r>
            <a:r>
              <a:rPr sz="2150" spc="45">
                <a:latin typeface="Calibri"/>
                <a:cs typeface="Calibri"/>
              </a:rPr>
              <a:t> </a:t>
            </a:r>
            <a:r>
              <a:rPr sz="2150" spc="-10">
                <a:latin typeface="Calibri"/>
                <a:cs typeface="Calibri"/>
              </a:rPr>
              <a:t>verification</a:t>
            </a:r>
            <a:endParaRPr sz="2150">
              <a:latin typeface="Calibri"/>
              <a:cs typeface="Calibri"/>
            </a:endParaRPr>
          </a:p>
        </p:txBody>
      </p:sp>
      <p:sp>
        <p:nvSpPr>
          <p:cNvPr id="6" name="object 6"/>
          <p:cNvSpPr/>
          <p:nvPr/>
        </p:nvSpPr>
        <p:spPr>
          <a:xfrm>
            <a:off x="5310251" y="5472176"/>
            <a:ext cx="2057400" cy="1038225"/>
          </a:xfrm>
          <a:custGeom>
            <a:avLst/>
            <a:gdLst/>
            <a:ahLst/>
            <a:cxnLst/>
            <a:rect l="l" t="t" r="r" b="b"/>
            <a:pathLst>
              <a:path w="2057400" h="1038225">
                <a:moveTo>
                  <a:pt x="0" y="172974"/>
                </a:moveTo>
                <a:lnTo>
                  <a:pt x="6180" y="127000"/>
                </a:lnTo>
                <a:lnTo>
                  <a:pt x="23622" y="85682"/>
                </a:lnTo>
                <a:lnTo>
                  <a:pt x="50673" y="50672"/>
                </a:lnTo>
                <a:lnTo>
                  <a:pt x="85682" y="23621"/>
                </a:lnTo>
                <a:lnTo>
                  <a:pt x="127000" y="6180"/>
                </a:lnTo>
                <a:lnTo>
                  <a:pt x="172974" y="0"/>
                </a:lnTo>
                <a:lnTo>
                  <a:pt x="1884299" y="0"/>
                </a:lnTo>
                <a:lnTo>
                  <a:pt x="1930282" y="6180"/>
                </a:lnTo>
                <a:lnTo>
                  <a:pt x="1971623" y="23621"/>
                </a:lnTo>
                <a:lnTo>
                  <a:pt x="2006663" y="50672"/>
                </a:lnTo>
                <a:lnTo>
                  <a:pt x="2033745" y="85682"/>
                </a:lnTo>
                <a:lnTo>
                  <a:pt x="2051209" y="127000"/>
                </a:lnTo>
                <a:lnTo>
                  <a:pt x="2057400" y="172974"/>
                </a:lnTo>
                <a:lnTo>
                  <a:pt x="2057400" y="865124"/>
                </a:lnTo>
                <a:lnTo>
                  <a:pt x="2051209" y="911124"/>
                </a:lnTo>
                <a:lnTo>
                  <a:pt x="2033745" y="952460"/>
                </a:lnTo>
                <a:lnTo>
                  <a:pt x="2006663" y="987480"/>
                </a:lnTo>
                <a:lnTo>
                  <a:pt x="1971623" y="1014537"/>
                </a:lnTo>
                <a:lnTo>
                  <a:pt x="1930282" y="1031980"/>
                </a:lnTo>
                <a:lnTo>
                  <a:pt x="1884299" y="1038161"/>
                </a:lnTo>
                <a:lnTo>
                  <a:pt x="172974" y="1038161"/>
                </a:lnTo>
                <a:lnTo>
                  <a:pt x="127000" y="1031980"/>
                </a:lnTo>
                <a:lnTo>
                  <a:pt x="85682" y="1014537"/>
                </a:lnTo>
                <a:lnTo>
                  <a:pt x="50673" y="987480"/>
                </a:lnTo>
                <a:lnTo>
                  <a:pt x="23622" y="952460"/>
                </a:lnTo>
                <a:lnTo>
                  <a:pt x="6180" y="911124"/>
                </a:lnTo>
                <a:lnTo>
                  <a:pt x="0" y="865124"/>
                </a:lnTo>
                <a:lnTo>
                  <a:pt x="0" y="172974"/>
                </a:lnTo>
                <a:close/>
              </a:path>
            </a:pathLst>
          </a:custGeom>
          <a:ln w="25400">
            <a:solidFill>
              <a:srgbClr val="4F81BC"/>
            </a:solidFill>
          </a:ln>
        </p:spPr>
        <p:txBody>
          <a:bodyPr wrap="square" lIns="0" tIns="0" rIns="0" bIns="0" rtlCol="0"/>
          <a:lstStyle/>
          <a:p>
            <a:endParaRPr/>
          </a:p>
        </p:txBody>
      </p:sp>
      <p:sp>
        <p:nvSpPr>
          <p:cNvPr id="7" name="object 7"/>
          <p:cNvSpPr txBox="1"/>
          <p:nvPr/>
        </p:nvSpPr>
        <p:spPr>
          <a:xfrm>
            <a:off x="5528309" y="5652770"/>
            <a:ext cx="1626870" cy="691515"/>
          </a:xfrm>
          <a:prstGeom prst="rect">
            <a:avLst/>
          </a:prstGeom>
        </p:spPr>
        <p:txBody>
          <a:bodyPr vert="horz" wrap="square" lIns="0" tIns="9525" rIns="0" bIns="0" rtlCol="0">
            <a:spAutoFit/>
          </a:bodyPr>
          <a:lstStyle/>
          <a:p>
            <a:pPr marL="163195" marR="5080" indent="-151130">
              <a:lnSpc>
                <a:spcPct val="101899"/>
              </a:lnSpc>
              <a:spcBef>
                <a:spcPts val="75"/>
              </a:spcBef>
            </a:pPr>
            <a:r>
              <a:rPr sz="2150">
                <a:latin typeface="Calibri"/>
                <a:cs typeface="Calibri"/>
              </a:rPr>
              <a:t>patient</a:t>
            </a:r>
            <a:r>
              <a:rPr sz="2150" spc="45">
                <a:latin typeface="Calibri"/>
                <a:cs typeface="Calibri"/>
              </a:rPr>
              <a:t> </a:t>
            </a:r>
            <a:r>
              <a:rPr sz="2150" spc="-10">
                <a:latin typeface="Calibri"/>
                <a:cs typeface="Calibri"/>
              </a:rPr>
              <a:t>access </a:t>
            </a:r>
            <a:r>
              <a:rPr sz="2150">
                <a:latin typeface="Calibri"/>
                <a:cs typeface="Calibri"/>
              </a:rPr>
              <a:t>and</a:t>
            </a:r>
            <a:r>
              <a:rPr sz="2150" spc="30">
                <a:latin typeface="Calibri"/>
                <a:cs typeface="Calibri"/>
              </a:rPr>
              <a:t> </a:t>
            </a:r>
            <a:r>
              <a:rPr sz="2150" spc="-10">
                <a:latin typeface="Calibri"/>
                <a:cs typeface="Calibri"/>
              </a:rPr>
              <a:t>review.</a:t>
            </a:r>
            <a:endParaRPr sz="2150">
              <a:latin typeface="Calibri"/>
              <a:cs typeface="Calibri"/>
            </a:endParaRPr>
          </a:p>
        </p:txBody>
      </p:sp>
      <p:sp>
        <p:nvSpPr>
          <p:cNvPr id="8" name="object 8"/>
          <p:cNvSpPr txBox="1">
            <a:spLocks noGrp="1"/>
          </p:cNvSpPr>
          <p:nvPr>
            <p:ph type="title"/>
          </p:nvPr>
        </p:nvSpPr>
        <p:spPr>
          <a:xfrm>
            <a:off x="1045845" y="302260"/>
            <a:ext cx="7052309" cy="693780"/>
          </a:xfrm>
          <a:prstGeom prst="rect">
            <a:avLst/>
          </a:prstGeom>
        </p:spPr>
        <p:txBody>
          <a:bodyPr vert="horz" wrap="square" lIns="0" tIns="16510" rIns="0" bIns="0" rtlCol="0">
            <a:spAutoFit/>
          </a:bodyPr>
          <a:lstStyle/>
          <a:p>
            <a:pPr marL="1068070">
              <a:lnSpc>
                <a:spcPct val="100000"/>
              </a:lnSpc>
              <a:spcBef>
                <a:spcPts val="130"/>
              </a:spcBef>
            </a:pPr>
            <a:r>
              <a:rPr spc="-10" dirty="0">
                <a:latin typeface="Times New Roman" panose="02020603050405020304" pitchFamily="18" charset="0"/>
                <a:cs typeface="Times New Roman" panose="02020603050405020304" pitchFamily="18" charset="0"/>
              </a:rPr>
              <a:t>Implementation</a:t>
            </a:r>
            <a:r>
              <a:rPr spc="-200" dirty="0"/>
              <a:t> </a:t>
            </a:r>
            <a:r>
              <a:rPr spc="-20" dirty="0"/>
              <a:t>Plan</a:t>
            </a:r>
          </a:p>
        </p:txBody>
      </p:sp>
      <p:grpSp>
        <p:nvGrpSpPr>
          <p:cNvPr id="9" name="object 9"/>
          <p:cNvGrpSpPr/>
          <p:nvPr/>
        </p:nvGrpSpPr>
        <p:grpSpPr>
          <a:xfrm>
            <a:off x="3497326" y="2230501"/>
            <a:ext cx="1825625" cy="3940175"/>
            <a:chOff x="3497326" y="2230501"/>
            <a:chExt cx="1825625" cy="3940175"/>
          </a:xfrm>
        </p:grpSpPr>
        <p:sp>
          <p:nvSpPr>
            <p:cNvPr id="10" name="object 10"/>
            <p:cNvSpPr/>
            <p:nvPr/>
          </p:nvSpPr>
          <p:spPr>
            <a:xfrm>
              <a:off x="3510026" y="2243201"/>
              <a:ext cx="171450" cy="285750"/>
            </a:xfrm>
            <a:custGeom>
              <a:avLst/>
              <a:gdLst/>
              <a:ahLst/>
              <a:cxnLst/>
              <a:rect l="l" t="t" r="r" b="b"/>
              <a:pathLst>
                <a:path w="171450" h="285750">
                  <a:moveTo>
                    <a:pt x="128524" y="0"/>
                  </a:moveTo>
                  <a:lnTo>
                    <a:pt x="42799" y="0"/>
                  </a:lnTo>
                  <a:lnTo>
                    <a:pt x="42799" y="200025"/>
                  </a:lnTo>
                  <a:lnTo>
                    <a:pt x="0" y="200025"/>
                  </a:lnTo>
                  <a:lnTo>
                    <a:pt x="85725" y="285750"/>
                  </a:lnTo>
                  <a:lnTo>
                    <a:pt x="171450" y="200025"/>
                  </a:lnTo>
                  <a:lnTo>
                    <a:pt x="128524" y="200025"/>
                  </a:lnTo>
                  <a:lnTo>
                    <a:pt x="128524" y="0"/>
                  </a:lnTo>
                  <a:close/>
                </a:path>
              </a:pathLst>
            </a:custGeom>
            <a:solidFill>
              <a:srgbClr val="4F81BC"/>
            </a:solidFill>
          </p:spPr>
          <p:txBody>
            <a:bodyPr wrap="square" lIns="0" tIns="0" rIns="0" bIns="0" rtlCol="0"/>
            <a:lstStyle/>
            <a:p>
              <a:endParaRPr/>
            </a:p>
          </p:txBody>
        </p:sp>
        <p:sp>
          <p:nvSpPr>
            <p:cNvPr id="11" name="object 11"/>
            <p:cNvSpPr/>
            <p:nvPr/>
          </p:nvSpPr>
          <p:spPr>
            <a:xfrm>
              <a:off x="3510026" y="2243201"/>
              <a:ext cx="171450" cy="285750"/>
            </a:xfrm>
            <a:custGeom>
              <a:avLst/>
              <a:gdLst/>
              <a:ahLst/>
              <a:cxnLst/>
              <a:rect l="l" t="t" r="r" b="b"/>
              <a:pathLst>
                <a:path w="171450" h="285750">
                  <a:moveTo>
                    <a:pt x="0" y="200025"/>
                  </a:moveTo>
                  <a:lnTo>
                    <a:pt x="42799" y="200025"/>
                  </a:lnTo>
                  <a:lnTo>
                    <a:pt x="42799" y="0"/>
                  </a:lnTo>
                  <a:lnTo>
                    <a:pt x="128524" y="0"/>
                  </a:lnTo>
                  <a:lnTo>
                    <a:pt x="128524" y="200025"/>
                  </a:lnTo>
                  <a:lnTo>
                    <a:pt x="171450" y="200025"/>
                  </a:lnTo>
                  <a:lnTo>
                    <a:pt x="85725" y="285750"/>
                  </a:lnTo>
                  <a:lnTo>
                    <a:pt x="0" y="200025"/>
                  </a:lnTo>
                  <a:close/>
                </a:path>
              </a:pathLst>
            </a:custGeom>
            <a:ln w="25400">
              <a:solidFill>
                <a:srgbClr val="1C334E"/>
              </a:solidFill>
            </a:ln>
          </p:spPr>
          <p:txBody>
            <a:bodyPr wrap="square" lIns="0" tIns="0" rIns="0" bIns="0" rtlCol="0"/>
            <a:lstStyle/>
            <a:p>
              <a:endParaRPr/>
            </a:p>
          </p:txBody>
        </p:sp>
        <p:sp>
          <p:nvSpPr>
            <p:cNvPr id="12" name="object 12"/>
            <p:cNvSpPr/>
            <p:nvPr/>
          </p:nvSpPr>
          <p:spPr>
            <a:xfrm>
              <a:off x="3510026" y="5348351"/>
              <a:ext cx="171450" cy="276225"/>
            </a:xfrm>
            <a:custGeom>
              <a:avLst/>
              <a:gdLst/>
              <a:ahLst/>
              <a:cxnLst/>
              <a:rect l="l" t="t" r="r" b="b"/>
              <a:pathLst>
                <a:path w="171450" h="276225">
                  <a:moveTo>
                    <a:pt x="128524" y="0"/>
                  </a:moveTo>
                  <a:lnTo>
                    <a:pt x="42799" y="0"/>
                  </a:lnTo>
                  <a:lnTo>
                    <a:pt x="42799" y="190500"/>
                  </a:lnTo>
                  <a:lnTo>
                    <a:pt x="0" y="190500"/>
                  </a:lnTo>
                  <a:lnTo>
                    <a:pt x="85725" y="276161"/>
                  </a:lnTo>
                  <a:lnTo>
                    <a:pt x="171450" y="190500"/>
                  </a:lnTo>
                  <a:lnTo>
                    <a:pt x="128524" y="190500"/>
                  </a:lnTo>
                  <a:lnTo>
                    <a:pt x="128524" y="0"/>
                  </a:lnTo>
                  <a:close/>
                </a:path>
              </a:pathLst>
            </a:custGeom>
            <a:solidFill>
              <a:srgbClr val="4F81BC"/>
            </a:solidFill>
          </p:spPr>
          <p:txBody>
            <a:bodyPr wrap="square" lIns="0" tIns="0" rIns="0" bIns="0" rtlCol="0"/>
            <a:lstStyle/>
            <a:p>
              <a:endParaRPr/>
            </a:p>
          </p:txBody>
        </p:sp>
        <p:sp>
          <p:nvSpPr>
            <p:cNvPr id="13" name="object 13"/>
            <p:cNvSpPr/>
            <p:nvPr/>
          </p:nvSpPr>
          <p:spPr>
            <a:xfrm>
              <a:off x="3510026" y="5348351"/>
              <a:ext cx="171450" cy="276225"/>
            </a:xfrm>
            <a:custGeom>
              <a:avLst/>
              <a:gdLst/>
              <a:ahLst/>
              <a:cxnLst/>
              <a:rect l="l" t="t" r="r" b="b"/>
              <a:pathLst>
                <a:path w="171450" h="276225">
                  <a:moveTo>
                    <a:pt x="0" y="190500"/>
                  </a:moveTo>
                  <a:lnTo>
                    <a:pt x="42799" y="190500"/>
                  </a:lnTo>
                  <a:lnTo>
                    <a:pt x="42799" y="0"/>
                  </a:lnTo>
                  <a:lnTo>
                    <a:pt x="128524" y="0"/>
                  </a:lnTo>
                  <a:lnTo>
                    <a:pt x="128524" y="190500"/>
                  </a:lnTo>
                  <a:lnTo>
                    <a:pt x="171450" y="190500"/>
                  </a:lnTo>
                  <a:lnTo>
                    <a:pt x="85725" y="276161"/>
                  </a:lnTo>
                  <a:lnTo>
                    <a:pt x="0" y="190500"/>
                  </a:lnTo>
                  <a:close/>
                </a:path>
              </a:pathLst>
            </a:custGeom>
            <a:ln w="25400">
              <a:solidFill>
                <a:srgbClr val="1C334E"/>
              </a:solidFill>
            </a:ln>
          </p:spPr>
          <p:txBody>
            <a:bodyPr wrap="square" lIns="0" tIns="0" rIns="0" bIns="0" rtlCol="0"/>
            <a:lstStyle/>
            <a:p>
              <a:endParaRPr/>
            </a:p>
          </p:txBody>
        </p:sp>
        <p:sp>
          <p:nvSpPr>
            <p:cNvPr id="14" name="object 14"/>
            <p:cNvSpPr/>
            <p:nvPr/>
          </p:nvSpPr>
          <p:spPr>
            <a:xfrm>
              <a:off x="3510026" y="4310126"/>
              <a:ext cx="171450" cy="285750"/>
            </a:xfrm>
            <a:custGeom>
              <a:avLst/>
              <a:gdLst/>
              <a:ahLst/>
              <a:cxnLst/>
              <a:rect l="l" t="t" r="r" b="b"/>
              <a:pathLst>
                <a:path w="171450" h="285750">
                  <a:moveTo>
                    <a:pt x="128524" y="0"/>
                  </a:moveTo>
                  <a:lnTo>
                    <a:pt x="42799" y="0"/>
                  </a:lnTo>
                  <a:lnTo>
                    <a:pt x="42799" y="200025"/>
                  </a:lnTo>
                  <a:lnTo>
                    <a:pt x="0" y="200025"/>
                  </a:lnTo>
                  <a:lnTo>
                    <a:pt x="85725" y="285750"/>
                  </a:lnTo>
                  <a:lnTo>
                    <a:pt x="171450" y="200025"/>
                  </a:lnTo>
                  <a:lnTo>
                    <a:pt x="128524" y="200025"/>
                  </a:lnTo>
                  <a:lnTo>
                    <a:pt x="128524" y="0"/>
                  </a:lnTo>
                  <a:close/>
                </a:path>
              </a:pathLst>
            </a:custGeom>
            <a:solidFill>
              <a:srgbClr val="4F81BC"/>
            </a:solidFill>
          </p:spPr>
          <p:txBody>
            <a:bodyPr wrap="square" lIns="0" tIns="0" rIns="0" bIns="0" rtlCol="0"/>
            <a:lstStyle/>
            <a:p>
              <a:endParaRPr/>
            </a:p>
          </p:txBody>
        </p:sp>
        <p:sp>
          <p:nvSpPr>
            <p:cNvPr id="15" name="object 15"/>
            <p:cNvSpPr/>
            <p:nvPr/>
          </p:nvSpPr>
          <p:spPr>
            <a:xfrm>
              <a:off x="3510026" y="4310126"/>
              <a:ext cx="171450" cy="285750"/>
            </a:xfrm>
            <a:custGeom>
              <a:avLst/>
              <a:gdLst/>
              <a:ahLst/>
              <a:cxnLst/>
              <a:rect l="l" t="t" r="r" b="b"/>
              <a:pathLst>
                <a:path w="171450" h="285750">
                  <a:moveTo>
                    <a:pt x="0" y="200025"/>
                  </a:moveTo>
                  <a:lnTo>
                    <a:pt x="42799" y="200025"/>
                  </a:lnTo>
                  <a:lnTo>
                    <a:pt x="42799" y="0"/>
                  </a:lnTo>
                  <a:lnTo>
                    <a:pt x="128524" y="0"/>
                  </a:lnTo>
                  <a:lnTo>
                    <a:pt x="128524" y="200025"/>
                  </a:lnTo>
                  <a:lnTo>
                    <a:pt x="171450" y="200025"/>
                  </a:lnTo>
                  <a:lnTo>
                    <a:pt x="85725" y="285750"/>
                  </a:lnTo>
                  <a:lnTo>
                    <a:pt x="0" y="200025"/>
                  </a:lnTo>
                  <a:close/>
                </a:path>
              </a:pathLst>
            </a:custGeom>
            <a:ln w="25400">
              <a:solidFill>
                <a:srgbClr val="1C334E"/>
              </a:solidFill>
            </a:ln>
          </p:spPr>
          <p:txBody>
            <a:bodyPr wrap="square" lIns="0" tIns="0" rIns="0" bIns="0" rtlCol="0"/>
            <a:lstStyle/>
            <a:p>
              <a:endParaRPr/>
            </a:p>
          </p:txBody>
        </p:sp>
        <p:sp>
          <p:nvSpPr>
            <p:cNvPr id="16" name="object 16"/>
            <p:cNvSpPr/>
            <p:nvPr/>
          </p:nvSpPr>
          <p:spPr>
            <a:xfrm>
              <a:off x="3510026" y="3290951"/>
              <a:ext cx="171450" cy="276225"/>
            </a:xfrm>
            <a:custGeom>
              <a:avLst/>
              <a:gdLst/>
              <a:ahLst/>
              <a:cxnLst/>
              <a:rect l="l" t="t" r="r" b="b"/>
              <a:pathLst>
                <a:path w="171450" h="276225">
                  <a:moveTo>
                    <a:pt x="128524" y="0"/>
                  </a:moveTo>
                  <a:lnTo>
                    <a:pt x="42799" y="0"/>
                  </a:lnTo>
                  <a:lnTo>
                    <a:pt x="42799" y="190500"/>
                  </a:lnTo>
                  <a:lnTo>
                    <a:pt x="0" y="190500"/>
                  </a:lnTo>
                  <a:lnTo>
                    <a:pt x="85725" y="276225"/>
                  </a:lnTo>
                  <a:lnTo>
                    <a:pt x="171450" y="190500"/>
                  </a:lnTo>
                  <a:lnTo>
                    <a:pt x="128524" y="190500"/>
                  </a:lnTo>
                  <a:lnTo>
                    <a:pt x="128524" y="0"/>
                  </a:lnTo>
                  <a:close/>
                </a:path>
              </a:pathLst>
            </a:custGeom>
            <a:solidFill>
              <a:srgbClr val="4F81BC"/>
            </a:solidFill>
          </p:spPr>
          <p:txBody>
            <a:bodyPr wrap="square" lIns="0" tIns="0" rIns="0" bIns="0" rtlCol="0"/>
            <a:lstStyle/>
            <a:p>
              <a:endParaRPr/>
            </a:p>
          </p:txBody>
        </p:sp>
        <p:sp>
          <p:nvSpPr>
            <p:cNvPr id="17" name="object 17"/>
            <p:cNvSpPr/>
            <p:nvPr/>
          </p:nvSpPr>
          <p:spPr>
            <a:xfrm>
              <a:off x="3510026" y="3290951"/>
              <a:ext cx="171450" cy="276225"/>
            </a:xfrm>
            <a:custGeom>
              <a:avLst/>
              <a:gdLst/>
              <a:ahLst/>
              <a:cxnLst/>
              <a:rect l="l" t="t" r="r" b="b"/>
              <a:pathLst>
                <a:path w="171450" h="276225">
                  <a:moveTo>
                    <a:pt x="0" y="190500"/>
                  </a:moveTo>
                  <a:lnTo>
                    <a:pt x="42799" y="190500"/>
                  </a:lnTo>
                  <a:lnTo>
                    <a:pt x="42799" y="0"/>
                  </a:lnTo>
                  <a:lnTo>
                    <a:pt x="128524" y="0"/>
                  </a:lnTo>
                  <a:lnTo>
                    <a:pt x="128524" y="190500"/>
                  </a:lnTo>
                  <a:lnTo>
                    <a:pt x="171450" y="190500"/>
                  </a:lnTo>
                  <a:lnTo>
                    <a:pt x="85725" y="276225"/>
                  </a:lnTo>
                  <a:lnTo>
                    <a:pt x="0" y="190500"/>
                  </a:lnTo>
                  <a:close/>
                </a:path>
              </a:pathLst>
            </a:custGeom>
            <a:ln w="25400">
              <a:solidFill>
                <a:srgbClr val="1C334E"/>
              </a:solidFill>
            </a:ln>
          </p:spPr>
          <p:txBody>
            <a:bodyPr wrap="square" lIns="0" tIns="0" rIns="0" bIns="0" rtlCol="0"/>
            <a:lstStyle/>
            <a:p>
              <a:endParaRPr/>
            </a:p>
          </p:txBody>
        </p:sp>
        <p:sp>
          <p:nvSpPr>
            <p:cNvPr id="18" name="object 18"/>
            <p:cNvSpPr/>
            <p:nvPr/>
          </p:nvSpPr>
          <p:spPr>
            <a:xfrm>
              <a:off x="4824476" y="5986462"/>
              <a:ext cx="485775" cy="171450"/>
            </a:xfrm>
            <a:custGeom>
              <a:avLst/>
              <a:gdLst/>
              <a:ahLst/>
              <a:cxnLst/>
              <a:rect l="l" t="t" r="r" b="b"/>
              <a:pathLst>
                <a:path w="485775" h="171450">
                  <a:moveTo>
                    <a:pt x="400050" y="0"/>
                  </a:moveTo>
                  <a:lnTo>
                    <a:pt x="400050" y="42862"/>
                  </a:lnTo>
                  <a:lnTo>
                    <a:pt x="0" y="42862"/>
                  </a:lnTo>
                  <a:lnTo>
                    <a:pt x="0" y="128587"/>
                  </a:lnTo>
                  <a:lnTo>
                    <a:pt x="400050" y="128587"/>
                  </a:lnTo>
                  <a:lnTo>
                    <a:pt x="400050" y="171450"/>
                  </a:lnTo>
                  <a:lnTo>
                    <a:pt x="485775" y="85725"/>
                  </a:lnTo>
                  <a:lnTo>
                    <a:pt x="400050" y="0"/>
                  </a:lnTo>
                  <a:close/>
                </a:path>
              </a:pathLst>
            </a:custGeom>
            <a:solidFill>
              <a:srgbClr val="4F81BC"/>
            </a:solidFill>
          </p:spPr>
          <p:txBody>
            <a:bodyPr wrap="square" lIns="0" tIns="0" rIns="0" bIns="0" rtlCol="0"/>
            <a:lstStyle/>
            <a:p>
              <a:endParaRPr/>
            </a:p>
          </p:txBody>
        </p:sp>
        <p:sp>
          <p:nvSpPr>
            <p:cNvPr id="19" name="object 19"/>
            <p:cNvSpPr/>
            <p:nvPr/>
          </p:nvSpPr>
          <p:spPr>
            <a:xfrm>
              <a:off x="4824476" y="5986462"/>
              <a:ext cx="485775" cy="171450"/>
            </a:xfrm>
            <a:custGeom>
              <a:avLst/>
              <a:gdLst/>
              <a:ahLst/>
              <a:cxnLst/>
              <a:rect l="l" t="t" r="r" b="b"/>
              <a:pathLst>
                <a:path w="485775" h="171450">
                  <a:moveTo>
                    <a:pt x="0" y="42862"/>
                  </a:moveTo>
                  <a:lnTo>
                    <a:pt x="400050" y="42862"/>
                  </a:lnTo>
                  <a:lnTo>
                    <a:pt x="400050" y="0"/>
                  </a:lnTo>
                  <a:lnTo>
                    <a:pt x="485775" y="85725"/>
                  </a:lnTo>
                  <a:lnTo>
                    <a:pt x="400050" y="171450"/>
                  </a:lnTo>
                  <a:lnTo>
                    <a:pt x="400050" y="128587"/>
                  </a:lnTo>
                  <a:lnTo>
                    <a:pt x="0" y="128587"/>
                  </a:lnTo>
                  <a:lnTo>
                    <a:pt x="0" y="42862"/>
                  </a:lnTo>
                  <a:close/>
                </a:path>
              </a:pathLst>
            </a:custGeom>
            <a:ln w="25400">
              <a:solidFill>
                <a:srgbClr val="1C334E"/>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115" rIns="0" bIns="0" rtlCol="0">
            <a:spAutoFit/>
          </a:bodyPr>
          <a:lstStyle/>
          <a:p>
            <a:pPr marL="2908935" marR="5080" indent="-2781300">
              <a:lnSpc>
                <a:spcPts val="3829"/>
              </a:lnSpc>
              <a:spcBef>
                <a:spcPts val="245"/>
              </a:spcBef>
            </a:pPr>
            <a:r>
              <a:rPr sz="3200" b="1" spc="-20" dirty="0">
                <a:latin typeface="Times New Roman"/>
                <a:cs typeface="Times New Roman"/>
              </a:rPr>
              <a:t>AI-</a:t>
            </a:r>
            <a:r>
              <a:rPr sz="3200" b="1" spc="-30" dirty="0">
                <a:latin typeface="Times New Roman"/>
                <a:cs typeface="Times New Roman"/>
              </a:rPr>
              <a:t>Powered</a:t>
            </a:r>
            <a:r>
              <a:rPr sz="3200" b="1" spc="-180" dirty="0">
                <a:latin typeface="Times New Roman"/>
                <a:cs typeface="Times New Roman"/>
              </a:rPr>
              <a:t> </a:t>
            </a:r>
            <a:r>
              <a:rPr sz="3200" b="1" dirty="0">
                <a:latin typeface="Times New Roman"/>
                <a:cs typeface="Times New Roman"/>
              </a:rPr>
              <a:t>AutoFill</a:t>
            </a:r>
            <a:r>
              <a:rPr sz="3200" b="1" spc="65" dirty="0">
                <a:latin typeface="Times New Roman"/>
                <a:cs typeface="Times New Roman"/>
              </a:rPr>
              <a:t> </a:t>
            </a:r>
            <a:r>
              <a:rPr sz="3200" b="1" dirty="0">
                <a:latin typeface="Times New Roman"/>
                <a:cs typeface="Times New Roman"/>
              </a:rPr>
              <a:t>Patient</a:t>
            </a:r>
            <a:r>
              <a:rPr sz="3200" b="1" spc="-40" dirty="0">
                <a:latin typeface="Times New Roman"/>
                <a:cs typeface="Times New Roman"/>
              </a:rPr>
              <a:t> </a:t>
            </a:r>
            <a:r>
              <a:rPr sz="3200" b="1" spc="-10" dirty="0">
                <a:latin typeface="Times New Roman"/>
                <a:cs typeface="Times New Roman"/>
              </a:rPr>
              <a:t>Discharge System</a:t>
            </a:r>
            <a:endParaRPr sz="3200" dirty="0">
              <a:latin typeface="Times New Roman"/>
              <a:cs typeface="Times New Roman"/>
            </a:endParaRPr>
          </a:p>
        </p:txBody>
      </p:sp>
      <p:sp>
        <p:nvSpPr>
          <p:cNvPr id="3" name="object 3"/>
          <p:cNvSpPr txBox="1"/>
          <p:nvPr/>
        </p:nvSpPr>
        <p:spPr>
          <a:xfrm>
            <a:off x="536575" y="1409382"/>
            <a:ext cx="7383145" cy="4187044"/>
          </a:xfrm>
          <a:prstGeom prst="rect">
            <a:avLst/>
          </a:prstGeom>
        </p:spPr>
        <p:txBody>
          <a:bodyPr vert="horz" wrap="square" lIns="0" tIns="107950" rIns="0" bIns="0" rtlCol="0">
            <a:spAutoFit/>
          </a:bodyPr>
          <a:lstStyle/>
          <a:p>
            <a:pPr marL="355600" indent="-342900">
              <a:lnSpc>
                <a:spcPct val="100000"/>
              </a:lnSpc>
              <a:spcBef>
                <a:spcPts val="850"/>
              </a:spcBef>
              <a:buFont typeface="Arial MT"/>
              <a:buChar char="•"/>
              <a:tabLst>
                <a:tab pos="355600" algn="l"/>
              </a:tabLst>
            </a:pPr>
            <a:r>
              <a:rPr sz="2750" b="1" spc="-20" dirty="0">
                <a:latin typeface="Times New Roman" panose="02020603050405020304" pitchFamily="18" charset="0"/>
                <a:cs typeface="Times New Roman" panose="02020603050405020304" pitchFamily="18" charset="0"/>
              </a:rPr>
              <a:t>Team</a:t>
            </a:r>
            <a:r>
              <a:rPr sz="2750" b="1" spc="-135" dirty="0">
                <a:latin typeface="Times New Roman" panose="02020603050405020304" pitchFamily="18" charset="0"/>
                <a:cs typeface="Times New Roman" panose="02020603050405020304" pitchFamily="18" charset="0"/>
              </a:rPr>
              <a:t> </a:t>
            </a:r>
            <a:r>
              <a:rPr sz="2750" b="1" spc="-10" dirty="0">
                <a:latin typeface="Times New Roman" panose="02020603050405020304" pitchFamily="18" charset="0"/>
                <a:cs typeface="Times New Roman" panose="02020603050405020304" pitchFamily="18" charset="0"/>
              </a:rPr>
              <a:t>Members:</a:t>
            </a:r>
            <a:endParaRPr sz="2750" dirty="0">
              <a:latin typeface="Times New Roman" panose="02020603050405020304" pitchFamily="18" charset="0"/>
              <a:cs typeface="Times New Roman" panose="02020603050405020304" pitchFamily="18" charset="0"/>
            </a:endParaRPr>
          </a:p>
          <a:p>
            <a:pPr marL="1147445">
              <a:lnSpc>
                <a:spcPct val="100000"/>
              </a:lnSpc>
              <a:spcBef>
                <a:spcPts val="755"/>
              </a:spcBef>
              <a:tabLst>
                <a:tab pos="2602230" algn="l"/>
              </a:tabLst>
            </a:pPr>
            <a:r>
              <a:rPr lang="en-US" sz="2750" dirty="0">
                <a:latin typeface="Times New Roman" panose="02020603050405020304" pitchFamily="18" charset="0"/>
                <a:cs typeface="Times New Roman" panose="02020603050405020304" pitchFamily="18" charset="0"/>
              </a:rPr>
              <a:t>Vindhya S</a:t>
            </a:r>
            <a:r>
              <a:rPr sz="2750" dirty="0">
                <a:latin typeface="Times New Roman" panose="02020603050405020304" pitchFamily="18" charset="0"/>
                <a:cs typeface="Times New Roman" panose="02020603050405020304" pitchFamily="18" charset="0"/>
              </a:rPr>
              <a:t>	(Reg</a:t>
            </a:r>
            <a:r>
              <a:rPr sz="2750" spc="6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No:</a:t>
            </a:r>
            <a:r>
              <a:rPr sz="2750" spc="30" dirty="0">
                <a:latin typeface="Times New Roman" panose="02020603050405020304" pitchFamily="18" charset="0"/>
                <a:cs typeface="Times New Roman" panose="02020603050405020304" pitchFamily="18" charset="0"/>
              </a:rPr>
              <a:t> </a:t>
            </a:r>
            <a:r>
              <a:rPr sz="2750" spc="-10" dirty="0">
                <a:latin typeface="Times New Roman" panose="02020603050405020304" pitchFamily="18" charset="0"/>
                <a:cs typeface="Times New Roman" panose="02020603050405020304" pitchFamily="18" charset="0"/>
              </a:rPr>
              <a:t>2114231047</a:t>
            </a:r>
            <a:r>
              <a:rPr lang="en-US" sz="2750" spc="-10" dirty="0">
                <a:latin typeface="Times New Roman" panose="02020603050405020304" pitchFamily="18" charset="0"/>
                <a:cs typeface="Times New Roman" panose="02020603050405020304" pitchFamily="18" charset="0"/>
              </a:rPr>
              <a:t>39</a:t>
            </a:r>
            <a:r>
              <a:rPr sz="2750" spc="-10" dirty="0">
                <a:latin typeface="Times New Roman" panose="02020603050405020304" pitchFamily="18" charset="0"/>
                <a:cs typeface="Times New Roman" panose="02020603050405020304" pitchFamily="18" charset="0"/>
              </a:rPr>
              <a:t>)</a:t>
            </a:r>
            <a:endParaRPr sz="2750" dirty="0">
              <a:latin typeface="Times New Roman" panose="02020603050405020304" pitchFamily="18" charset="0"/>
              <a:cs typeface="Times New Roman" panose="02020603050405020304" pitchFamily="18" charset="0"/>
            </a:endParaRPr>
          </a:p>
          <a:p>
            <a:pPr marL="1147445">
              <a:lnSpc>
                <a:spcPct val="100000"/>
              </a:lnSpc>
              <a:spcBef>
                <a:spcPts val="680"/>
              </a:spcBef>
            </a:pPr>
            <a:r>
              <a:rPr lang="en-US" sz="2750" spc="-15" dirty="0">
                <a:latin typeface="Times New Roman" panose="02020603050405020304" pitchFamily="18" charset="0"/>
                <a:cs typeface="Times New Roman" panose="02020603050405020304" pitchFamily="18" charset="0"/>
              </a:rPr>
              <a:t>Yamini P  </a:t>
            </a:r>
            <a:r>
              <a:rPr sz="2750" spc="-1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(Reg</a:t>
            </a:r>
            <a:r>
              <a:rPr sz="2750" spc="4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No:</a:t>
            </a:r>
            <a:r>
              <a:rPr sz="2750" spc="5" dirty="0">
                <a:latin typeface="Times New Roman" panose="02020603050405020304" pitchFamily="18" charset="0"/>
                <a:cs typeface="Times New Roman" panose="02020603050405020304" pitchFamily="18" charset="0"/>
              </a:rPr>
              <a:t> </a:t>
            </a:r>
            <a:r>
              <a:rPr sz="2750" spc="-10" dirty="0">
                <a:latin typeface="Times New Roman" panose="02020603050405020304" pitchFamily="18" charset="0"/>
                <a:cs typeface="Times New Roman" panose="02020603050405020304" pitchFamily="18" charset="0"/>
              </a:rPr>
              <a:t>2114231047</a:t>
            </a:r>
            <a:r>
              <a:rPr lang="en-US" sz="2750" spc="-10" dirty="0">
                <a:latin typeface="Times New Roman" panose="02020603050405020304" pitchFamily="18" charset="0"/>
                <a:cs typeface="Times New Roman" panose="02020603050405020304" pitchFamily="18" charset="0"/>
              </a:rPr>
              <a:t>48</a:t>
            </a:r>
            <a:r>
              <a:rPr sz="2750" spc="-10" dirty="0">
                <a:latin typeface="Times New Roman" panose="02020603050405020304" pitchFamily="18" charset="0"/>
                <a:cs typeface="Times New Roman" panose="02020603050405020304" pitchFamily="18" charset="0"/>
              </a:rPr>
              <a:t>)</a:t>
            </a:r>
            <a:endParaRPr sz="2750" dirty="0">
              <a:latin typeface="Times New Roman" panose="02020603050405020304" pitchFamily="18" charset="0"/>
              <a:cs typeface="Times New Roman" panose="02020603050405020304" pitchFamily="18" charset="0"/>
            </a:endParaRPr>
          </a:p>
          <a:p>
            <a:pPr marL="355600" indent="-342900">
              <a:lnSpc>
                <a:spcPct val="100000"/>
              </a:lnSpc>
              <a:spcBef>
                <a:spcPts val="755"/>
              </a:spcBef>
              <a:buFont typeface="Arial MT"/>
              <a:buChar char="•"/>
              <a:tabLst>
                <a:tab pos="355600" algn="l"/>
              </a:tabLst>
            </a:pPr>
            <a:r>
              <a:rPr sz="2750" b="1" dirty="0">
                <a:latin typeface="Times New Roman" panose="02020603050405020304" pitchFamily="18" charset="0"/>
                <a:cs typeface="Times New Roman" panose="02020603050405020304" pitchFamily="18" charset="0"/>
              </a:rPr>
              <a:t>Department:</a:t>
            </a:r>
            <a:r>
              <a:rPr sz="2750" b="1" spc="13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Computer</a:t>
            </a:r>
            <a:r>
              <a:rPr sz="2750" spc="14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Science</a:t>
            </a:r>
            <a:r>
              <a:rPr sz="2750" spc="9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and</a:t>
            </a:r>
            <a:r>
              <a:rPr sz="2750" spc="90" dirty="0">
                <a:latin typeface="Times New Roman" panose="02020603050405020304" pitchFamily="18" charset="0"/>
                <a:cs typeface="Times New Roman" panose="02020603050405020304" pitchFamily="18" charset="0"/>
              </a:rPr>
              <a:t> </a:t>
            </a:r>
            <a:r>
              <a:rPr sz="2750" spc="-10" dirty="0">
                <a:latin typeface="Times New Roman" panose="02020603050405020304" pitchFamily="18" charset="0"/>
                <a:cs typeface="Times New Roman" panose="02020603050405020304" pitchFamily="18" charset="0"/>
              </a:rPr>
              <a:t>Engineering</a:t>
            </a:r>
            <a:endParaRPr sz="2750" dirty="0">
              <a:latin typeface="Times New Roman" panose="02020603050405020304" pitchFamily="18" charset="0"/>
              <a:cs typeface="Times New Roman" panose="02020603050405020304" pitchFamily="18" charset="0"/>
            </a:endParaRPr>
          </a:p>
          <a:p>
            <a:pPr marL="355600" indent="-342900">
              <a:lnSpc>
                <a:spcPct val="100000"/>
              </a:lnSpc>
              <a:spcBef>
                <a:spcPts val="755"/>
              </a:spcBef>
              <a:buFont typeface="Arial MT"/>
              <a:buChar char="•"/>
              <a:tabLst>
                <a:tab pos="355600" algn="l"/>
              </a:tabLst>
            </a:pPr>
            <a:r>
              <a:rPr sz="2750" b="1" dirty="0">
                <a:latin typeface="Times New Roman" panose="02020603050405020304" pitchFamily="18" charset="0"/>
                <a:cs typeface="Times New Roman" panose="02020603050405020304" pitchFamily="18" charset="0"/>
              </a:rPr>
              <a:t>Guide</a:t>
            </a:r>
            <a:r>
              <a:rPr sz="2750" b="1" spc="30" dirty="0">
                <a:latin typeface="Times New Roman" panose="02020603050405020304" pitchFamily="18" charset="0"/>
                <a:cs typeface="Times New Roman" panose="02020603050405020304" pitchFamily="18" charset="0"/>
              </a:rPr>
              <a:t> </a:t>
            </a:r>
            <a:r>
              <a:rPr sz="2750" b="1" dirty="0">
                <a:latin typeface="Times New Roman" panose="02020603050405020304" pitchFamily="18" charset="0"/>
                <a:cs typeface="Times New Roman" panose="02020603050405020304" pitchFamily="18" charset="0"/>
              </a:rPr>
              <a:t>Name:</a:t>
            </a:r>
            <a:r>
              <a:rPr sz="2750" b="1" spc="55" dirty="0">
                <a:latin typeface="Times New Roman" panose="02020603050405020304" pitchFamily="18" charset="0"/>
                <a:cs typeface="Times New Roman" panose="02020603050405020304" pitchFamily="18" charset="0"/>
              </a:rPr>
              <a:t> </a:t>
            </a:r>
            <a:r>
              <a:rPr sz="2750" spc="-40" dirty="0">
                <a:latin typeface="Times New Roman" panose="02020603050405020304" pitchFamily="18" charset="0"/>
                <a:cs typeface="Times New Roman" panose="02020603050405020304" pitchFamily="18" charset="0"/>
              </a:rPr>
              <a:t>Dr.</a:t>
            </a:r>
            <a:r>
              <a:rPr sz="2750" spc="80" dirty="0">
                <a:latin typeface="Times New Roman" panose="02020603050405020304" pitchFamily="18" charset="0"/>
                <a:cs typeface="Times New Roman" panose="02020603050405020304" pitchFamily="18" charset="0"/>
              </a:rPr>
              <a:t> </a:t>
            </a:r>
            <a:r>
              <a:rPr sz="2750" dirty="0" err="1">
                <a:latin typeface="Times New Roman" panose="02020603050405020304" pitchFamily="18" charset="0"/>
                <a:cs typeface="Times New Roman" panose="02020603050405020304" pitchFamily="18" charset="0"/>
              </a:rPr>
              <a:t>Subedha</a:t>
            </a:r>
            <a:r>
              <a:rPr sz="2750" dirty="0">
                <a:latin typeface="Times New Roman" panose="02020603050405020304" pitchFamily="18" charset="0"/>
                <a:cs typeface="Times New Roman" panose="02020603050405020304" pitchFamily="18" charset="0"/>
              </a:rPr>
              <a:t>.</a:t>
            </a:r>
            <a:r>
              <a:rPr sz="2750" spc="50" dirty="0">
                <a:latin typeface="Times New Roman" panose="02020603050405020304" pitchFamily="18" charset="0"/>
                <a:cs typeface="Times New Roman" panose="02020603050405020304" pitchFamily="18" charset="0"/>
              </a:rPr>
              <a:t> </a:t>
            </a:r>
            <a:r>
              <a:rPr sz="2750" spc="-50" dirty="0">
                <a:latin typeface="Times New Roman" panose="02020603050405020304" pitchFamily="18" charset="0"/>
                <a:cs typeface="Times New Roman" panose="02020603050405020304" pitchFamily="18" charset="0"/>
              </a:rPr>
              <a:t>V</a:t>
            </a:r>
            <a:endParaRPr sz="2750" dirty="0">
              <a:latin typeface="Times New Roman" panose="02020603050405020304" pitchFamily="18" charset="0"/>
              <a:cs typeface="Times New Roman" panose="02020603050405020304" pitchFamily="18" charset="0"/>
            </a:endParaRPr>
          </a:p>
          <a:p>
            <a:pPr marL="355600" indent="-342900">
              <a:lnSpc>
                <a:spcPct val="100000"/>
              </a:lnSpc>
              <a:spcBef>
                <a:spcPts val="755"/>
              </a:spcBef>
              <a:buFont typeface="Arial MT"/>
              <a:buChar char="•"/>
              <a:tabLst>
                <a:tab pos="355600" algn="l"/>
                <a:tab pos="3350895" algn="l"/>
              </a:tabLst>
            </a:pPr>
            <a:r>
              <a:rPr sz="2750" b="1" dirty="0">
                <a:latin typeface="Times New Roman" panose="02020603050405020304" pitchFamily="18" charset="0"/>
                <a:cs typeface="Times New Roman" panose="02020603050405020304" pitchFamily="18" charset="0"/>
              </a:rPr>
              <a:t>Coordinator</a:t>
            </a:r>
            <a:r>
              <a:rPr sz="2750" b="1" spc="150" dirty="0">
                <a:latin typeface="Times New Roman" panose="02020603050405020304" pitchFamily="18" charset="0"/>
                <a:cs typeface="Times New Roman" panose="02020603050405020304" pitchFamily="18" charset="0"/>
              </a:rPr>
              <a:t> </a:t>
            </a:r>
            <a:r>
              <a:rPr sz="2750" b="1" spc="-20" dirty="0">
                <a:latin typeface="Times New Roman" panose="02020603050405020304" pitchFamily="18" charset="0"/>
                <a:cs typeface="Times New Roman" panose="02020603050405020304" pitchFamily="18" charset="0"/>
              </a:rPr>
              <a:t>Name:</a:t>
            </a:r>
            <a:r>
              <a:rPr sz="2750" b="1" dirty="0">
                <a:latin typeface="Times New Roman" panose="02020603050405020304" pitchFamily="18" charset="0"/>
                <a:cs typeface="Times New Roman" panose="02020603050405020304" pitchFamily="18" charset="0"/>
              </a:rPr>
              <a:t>	</a:t>
            </a:r>
            <a:r>
              <a:rPr sz="2750" spc="-40" dirty="0">
                <a:latin typeface="Times New Roman" panose="02020603050405020304" pitchFamily="18" charset="0"/>
                <a:cs typeface="Times New Roman" panose="02020603050405020304" pitchFamily="18" charset="0"/>
              </a:rPr>
              <a:t>Dr.</a:t>
            </a:r>
            <a:r>
              <a:rPr sz="2750" spc="30" dirty="0">
                <a:latin typeface="Times New Roman" panose="02020603050405020304" pitchFamily="18" charset="0"/>
                <a:cs typeface="Times New Roman" panose="02020603050405020304" pitchFamily="18" charset="0"/>
              </a:rPr>
              <a:t> </a:t>
            </a:r>
            <a:r>
              <a:rPr sz="2750" dirty="0" err="1">
                <a:latin typeface="Times New Roman" panose="02020603050405020304" pitchFamily="18" charset="0"/>
                <a:cs typeface="Times New Roman" panose="02020603050405020304" pitchFamily="18" charset="0"/>
              </a:rPr>
              <a:t>Subedha</a:t>
            </a:r>
            <a:r>
              <a:rPr sz="2750" dirty="0">
                <a:latin typeface="Times New Roman" panose="02020603050405020304" pitchFamily="18" charset="0"/>
                <a:cs typeface="Times New Roman" panose="02020603050405020304" pitchFamily="18" charset="0"/>
              </a:rPr>
              <a:t>.</a:t>
            </a:r>
            <a:r>
              <a:rPr sz="2750" spc="-5" dirty="0">
                <a:latin typeface="Times New Roman" panose="02020603050405020304" pitchFamily="18" charset="0"/>
                <a:cs typeface="Times New Roman" panose="02020603050405020304" pitchFamily="18" charset="0"/>
              </a:rPr>
              <a:t> </a:t>
            </a:r>
            <a:r>
              <a:rPr sz="2750" spc="-50" dirty="0">
                <a:latin typeface="Times New Roman" panose="02020603050405020304" pitchFamily="18" charset="0"/>
                <a:cs typeface="Times New Roman" panose="02020603050405020304" pitchFamily="18" charset="0"/>
              </a:rPr>
              <a:t>V</a:t>
            </a:r>
            <a:endParaRPr sz="2750" dirty="0">
              <a:latin typeface="Times New Roman" panose="02020603050405020304" pitchFamily="18" charset="0"/>
              <a:cs typeface="Times New Roman" panose="02020603050405020304" pitchFamily="18" charset="0"/>
            </a:endParaRPr>
          </a:p>
          <a:p>
            <a:pPr marL="355600" indent="-342900">
              <a:lnSpc>
                <a:spcPct val="100000"/>
              </a:lnSpc>
              <a:spcBef>
                <a:spcPts val="755"/>
              </a:spcBef>
              <a:buFont typeface="Arial MT"/>
              <a:buChar char="•"/>
              <a:tabLst>
                <a:tab pos="355600" algn="l"/>
              </a:tabLst>
            </a:pPr>
            <a:r>
              <a:rPr sz="2750" b="1" dirty="0">
                <a:latin typeface="Times New Roman" panose="02020603050405020304" pitchFamily="18" charset="0"/>
                <a:cs typeface="Times New Roman" panose="02020603050405020304" pitchFamily="18" charset="0"/>
              </a:rPr>
              <a:t>Domain:</a:t>
            </a:r>
            <a:r>
              <a:rPr sz="2750" b="1" spc="15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Artificial</a:t>
            </a:r>
            <a:r>
              <a:rPr sz="2750" spc="180" dirty="0">
                <a:latin typeface="Times New Roman" panose="02020603050405020304" pitchFamily="18" charset="0"/>
                <a:cs typeface="Times New Roman" panose="02020603050405020304" pitchFamily="18" charset="0"/>
              </a:rPr>
              <a:t> </a:t>
            </a:r>
            <a:r>
              <a:rPr sz="2750" spc="-10" dirty="0">
                <a:latin typeface="Times New Roman" panose="02020603050405020304" pitchFamily="18" charset="0"/>
                <a:cs typeface="Times New Roman" panose="02020603050405020304" pitchFamily="18" charset="0"/>
              </a:rPr>
              <a:t>Intelligence</a:t>
            </a:r>
            <a:endParaRPr sz="2750" dirty="0">
              <a:latin typeface="Times New Roman" panose="02020603050405020304" pitchFamily="18" charset="0"/>
              <a:cs typeface="Times New Roman" panose="02020603050405020304" pitchFamily="18" charset="0"/>
            </a:endParaRPr>
          </a:p>
          <a:p>
            <a:pPr marL="355600" indent="-342900">
              <a:lnSpc>
                <a:spcPct val="100000"/>
              </a:lnSpc>
              <a:spcBef>
                <a:spcPts val="680"/>
              </a:spcBef>
              <a:buFont typeface="Arial MT"/>
              <a:buChar char="•"/>
              <a:tabLst>
                <a:tab pos="355600" algn="l"/>
              </a:tabLst>
            </a:pPr>
            <a:r>
              <a:rPr sz="2750" b="1" dirty="0">
                <a:latin typeface="Times New Roman" panose="02020603050405020304" pitchFamily="18" charset="0"/>
                <a:cs typeface="Times New Roman" panose="02020603050405020304" pitchFamily="18" charset="0"/>
              </a:rPr>
              <a:t>SDG</a:t>
            </a:r>
            <a:r>
              <a:rPr sz="2750" b="1" spc="110" dirty="0">
                <a:latin typeface="Times New Roman" panose="02020603050405020304" pitchFamily="18" charset="0"/>
                <a:cs typeface="Times New Roman" panose="02020603050405020304" pitchFamily="18" charset="0"/>
              </a:rPr>
              <a:t> </a:t>
            </a:r>
            <a:r>
              <a:rPr sz="2750" b="1" dirty="0">
                <a:latin typeface="Times New Roman" panose="02020603050405020304" pitchFamily="18" charset="0"/>
                <a:cs typeface="Times New Roman" panose="02020603050405020304" pitchFamily="18" charset="0"/>
              </a:rPr>
              <a:t>3</a:t>
            </a:r>
            <a:r>
              <a:rPr sz="2750" b="1" spc="3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a:t>
            </a:r>
            <a:r>
              <a:rPr sz="2750" spc="6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Good</a:t>
            </a:r>
            <a:r>
              <a:rPr sz="2750" spc="4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Health</a:t>
            </a:r>
            <a:r>
              <a:rPr sz="2750" spc="4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and</a:t>
            </a:r>
            <a:r>
              <a:rPr sz="2750" spc="120" dirty="0">
                <a:latin typeface="Times New Roman" panose="02020603050405020304" pitchFamily="18" charset="0"/>
                <a:cs typeface="Times New Roman" panose="02020603050405020304" pitchFamily="18" charset="0"/>
              </a:rPr>
              <a:t> </a:t>
            </a:r>
            <a:r>
              <a:rPr sz="2750" spc="-10" dirty="0">
                <a:latin typeface="Times New Roman" panose="02020603050405020304" pitchFamily="18" charset="0"/>
                <a:cs typeface="Times New Roman" panose="02020603050405020304" pitchFamily="18" charset="0"/>
              </a:rPr>
              <a:t>Well-Being</a:t>
            </a:r>
            <a:endParaRPr sz="2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3366" y="461010"/>
            <a:ext cx="1978074" cy="701040"/>
          </a:xfrm>
          <a:prstGeom prst="rect">
            <a:avLst/>
          </a:prstGeom>
        </p:spPr>
        <p:txBody>
          <a:bodyPr vert="horz" wrap="square" lIns="0" tIns="16510" rIns="0" bIns="0" rtlCol="0">
            <a:spAutoFit/>
          </a:bodyPr>
          <a:lstStyle/>
          <a:p>
            <a:pPr marL="12700" algn="ctr">
              <a:lnSpc>
                <a:spcPct val="100000"/>
              </a:lnSpc>
              <a:spcBef>
                <a:spcPts val="130"/>
              </a:spcBef>
            </a:pPr>
            <a:r>
              <a:rPr spc="-75" dirty="0">
                <a:latin typeface="Times New Roman" panose="02020603050405020304" pitchFamily="18" charset="0"/>
                <a:cs typeface="Times New Roman" panose="02020603050405020304" pitchFamily="18" charset="0"/>
              </a:rPr>
              <a:t>Tools</a:t>
            </a:r>
          </a:p>
        </p:txBody>
      </p:sp>
      <p:sp>
        <p:nvSpPr>
          <p:cNvPr id="3" name="object 3"/>
          <p:cNvSpPr txBox="1"/>
          <p:nvPr/>
        </p:nvSpPr>
        <p:spPr>
          <a:xfrm>
            <a:off x="1252024" y="1809940"/>
            <a:ext cx="4825219" cy="4038926"/>
          </a:xfrm>
          <a:prstGeom prst="rect">
            <a:avLst/>
          </a:prstGeom>
        </p:spPr>
        <p:txBody>
          <a:bodyPr vert="horz" wrap="square" lIns="0" tIns="85725" rIns="0" bIns="0" rtlCol="0">
            <a:spAutoFit/>
          </a:bodyPr>
          <a:lstStyle/>
          <a:p>
            <a:pPr marL="354965" indent="-342265">
              <a:lnSpc>
                <a:spcPct val="100000"/>
              </a:lnSpc>
              <a:spcBef>
                <a:spcPts val="675"/>
              </a:spcBef>
              <a:buFont typeface="Courier New"/>
              <a:buChar char="o"/>
              <a:tabLst>
                <a:tab pos="354965" algn="l"/>
              </a:tabLst>
            </a:pPr>
            <a:r>
              <a:rPr sz="2400" spc="-10" dirty="0">
                <a:latin typeface="Times New Roman" panose="02020603050405020304" pitchFamily="18" charset="0"/>
                <a:cs typeface="Times New Roman" panose="02020603050405020304" pitchFamily="18" charset="0"/>
              </a:rPr>
              <a:t>Python</a:t>
            </a:r>
            <a:endParaRPr sz="2400" dirty="0">
              <a:latin typeface="Times New Roman" panose="02020603050405020304" pitchFamily="18" charset="0"/>
              <a:cs typeface="Times New Roman" panose="02020603050405020304" pitchFamily="18" charset="0"/>
            </a:endParaRPr>
          </a:p>
          <a:p>
            <a:pPr marL="354965" indent="-342265">
              <a:lnSpc>
                <a:spcPct val="100000"/>
              </a:lnSpc>
              <a:spcBef>
                <a:spcPts val="575"/>
              </a:spcBef>
              <a:buFont typeface="Courier New"/>
              <a:buChar char="o"/>
              <a:tabLst>
                <a:tab pos="354965" algn="l"/>
              </a:tabLst>
            </a:pPr>
            <a:r>
              <a:rPr sz="2400" spc="-10" dirty="0" err="1">
                <a:latin typeface="Times New Roman" panose="02020603050405020304" pitchFamily="18" charset="0"/>
                <a:cs typeface="Times New Roman" panose="02020603050405020304" pitchFamily="18" charset="0"/>
              </a:rPr>
              <a:t>spaCy</a:t>
            </a:r>
            <a:r>
              <a:rPr sz="2400" spc="-10" dirty="0">
                <a:latin typeface="Times New Roman" panose="02020603050405020304" pitchFamily="18" charset="0"/>
                <a:cs typeface="Times New Roman" panose="02020603050405020304" pitchFamily="18" charset="0"/>
              </a:rPr>
              <a:t>/NLTK</a:t>
            </a:r>
            <a:endParaRPr sz="2400" dirty="0">
              <a:latin typeface="Times New Roman" panose="02020603050405020304" pitchFamily="18" charset="0"/>
              <a:cs typeface="Times New Roman" panose="02020603050405020304" pitchFamily="18" charset="0"/>
            </a:endParaRPr>
          </a:p>
          <a:p>
            <a:pPr marL="354965" indent="-342265">
              <a:lnSpc>
                <a:spcPct val="100000"/>
              </a:lnSpc>
              <a:spcBef>
                <a:spcPts val="650"/>
              </a:spcBef>
              <a:buFont typeface="Courier New"/>
              <a:buChar char="o"/>
              <a:tabLst>
                <a:tab pos="354965" algn="l"/>
              </a:tabLst>
            </a:pPr>
            <a:r>
              <a:rPr sz="2400" dirty="0">
                <a:latin typeface="Times New Roman" panose="02020603050405020304" pitchFamily="18" charset="0"/>
                <a:cs typeface="Times New Roman" panose="02020603050405020304" pitchFamily="18" charset="0"/>
              </a:rPr>
              <a:t>Google</a:t>
            </a:r>
            <a:r>
              <a:rPr sz="2400" spc="-7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Translate</a:t>
            </a:r>
            <a:r>
              <a:rPr sz="2400" spc="-7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API</a:t>
            </a:r>
            <a:endParaRPr sz="2400" dirty="0">
              <a:latin typeface="Times New Roman" panose="02020603050405020304" pitchFamily="18" charset="0"/>
              <a:cs typeface="Times New Roman" panose="02020603050405020304" pitchFamily="18" charset="0"/>
            </a:endParaRPr>
          </a:p>
          <a:p>
            <a:pPr marL="354965" indent="-342265">
              <a:lnSpc>
                <a:spcPct val="100000"/>
              </a:lnSpc>
              <a:spcBef>
                <a:spcPts val="575"/>
              </a:spcBef>
              <a:buFont typeface="Courier New"/>
              <a:buChar char="o"/>
              <a:tabLst>
                <a:tab pos="354965" algn="l"/>
              </a:tabLst>
            </a:pPr>
            <a:r>
              <a:rPr sz="2400" spc="-10" dirty="0">
                <a:latin typeface="Times New Roman" panose="02020603050405020304" pitchFamily="18" charset="0"/>
                <a:cs typeface="Times New Roman" panose="02020603050405020304" pitchFamily="18" charset="0"/>
              </a:rPr>
              <a:t>Pandas</a:t>
            </a:r>
            <a:endParaRPr sz="2400" dirty="0">
              <a:latin typeface="Times New Roman" panose="02020603050405020304" pitchFamily="18" charset="0"/>
              <a:cs typeface="Times New Roman" panose="02020603050405020304" pitchFamily="18" charset="0"/>
            </a:endParaRPr>
          </a:p>
          <a:p>
            <a:pPr marL="354965" indent="-342265">
              <a:lnSpc>
                <a:spcPct val="100000"/>
              </a:lnSpc>
              <a:spcBef>
                <a:spcPts val="575"/>
              </a:spcBef>
              <a:buFont typeface="Courier New"/>
              <a:buChar char="o"/>
              <a:tabLst>
                <a:tab pos="354965" algn="l"/>
              </a:tabLst>
            </a:pPr>
            <a:r>
              <a:rPr sz="2400" spc="-10" dirty="0">
                <a:latin typeface="Times New Roman" panose="02020603050405020304" pitchFamily="18" charset="0"/>
                <a:cs typeface="Times New Roman" panose="02020603050405020304" pitchFamily="18" charset="0"/>
              </a:rPr>
              <a:t>Matplotlib/</a:t>
            </a:r>
            <a:r>
              <a:rPr sz="2400" spc="-10" dirty="0" err="1">
                <a:latin typeface="Times New Roman" panose="02020603050405020304" pitchFamily="18" charset="0"/>
                <a:cs typeface="Times New Roman" panose="02020603050405020304" pitchFamily="18" charset="0"/>
              </a:rPr>
              <a:t>Plotly</a:t>
            </a:r>
            <a:endParaRPr sz="2400" dirty="0">
              <a:latin typeface="Times New Roman" panose="02020603050405020304" pitchFamily="18" charset="0"/>
              <a:cs typeface="Times New Roman" panose="02020603050405020304" pitchFamily="18" charset="0"/>
            </a:endParaRPr>
          </a:p>
          <a:p>
            <a:pPr marL="354965" indent="-342265">
              <a:lnSpc>
                <a:spcPct val="100000"/>
              </a:lnSpc>
              <a:spcBef>
                <a:spcPts val="575"/>
              </a:spcBef>
              <a:buFont typeface="Courier New"/>
              <a:buChar char="o"/>
              <a:tabLst>
                <a:tab pos="354965" algn="l"/>
              </a:tabLst>
            </a:pPr>
            <a:r>
              <a:rPr sz="2400" spc="-10" dirty="0" err="1">
                <a:latin typeface="Times New Roman" panose="02020603050405020304" pitchFamily="18" charset="0"/>
                <a:cs typeface="Times New Roman" panose="02020603050405020304" pitchFamily="18" charset="0"/>
              </a:rPr>
              <a:t>ReportLab</a:t>
            </a:r>
            <a:r>
              <a:rPr sz="2400" spc="-10" dirty="0">
                <a:latin typeface="Times New Roman" panose="02020603050405020304" pitchFamily="18" charset="0"/>
                <a:cs typeface="Times New Roman" panose="02020603050405020304" pitchFamily="18" charset="0"/>
              </a:rPr>
              <a:t>/FPDF</a:t>
            </a:r>
            <a:endParaRPr sz="2400" dirty="0">
              <a:latin typeface="Times New Roman" panose="02020603050405020304" pitchFamily="18" charset="0"/>
              <a:cs typeface="Times New Roman" panose="02020603050405020304" pitchFamily="18" charset="0"/>
            </a:endParaRPr>
          </a:p>
          <a:p>
            <a:pPr marL="354965" indent="-342265">
              <a:lnSpc>
                <a:spcPct val="100000"/>
              </a:lnSpc>
              <a:spcBef>
                <a:spcPts val="575"/>
              </a:spcBef>
              <a:buFont typeface="Courier New"/>
              <a:buChar char="o"/>
              <a:tabLst>
                <a:tab pos="354965" algn="l"/>
              </a:tabLst>
            </a:pPr>
            <a:r>
              <a:rPr sz="2400" spc="-25" dirty="0">
                <a:latin typeface="Times New Roman" panose="02020603050405020304" pitchFamily="18" charset="0"/>
                <a:cs typeface="Times New Roman" panose="02020603050405020304" pitchFamily="18" charset="0"/>
              </a:rPr>
              <a:t>CSV</a:t>
            </a:r>
            <a:endParaRPr sz="2400" dirty="0">
              <a:latin typeface="Times New Roman" panose="02020603050405020304" pitchFamily="18" charset="0"/>
              <a:cs typeface="Times New Roman" panose="02020603050405020304" pitchFamily="18" charset="0"/>
            </a:endParaRPr>
          </a:p>
          <a:p>
            <a:pPr marL="354965" indent="-342265">
              <a:lnSpc>
                <a:spcPct val="100000"/>
              </a:lnSpc>
              <a:spcBef>
                <a:spcPts val="575"/>
              </a:spcBef>
              <a:buFont typeface="Courier New"/>
              <a:buChar char="o"/>
              <a:tabLst>
                <a:tab pos="354965" algn="l"/>
              </a:tabLst>
            </a:pPr>
            <a:r>
              <a:rPr sz="2400" spc="-10" dirty="0" err="1">
                <a:latin typeface="Times New Roman" panose="02020603050405020304" pitchFamily="18" charset="0"/>
                <a:cs typeface="Times New Roman" panose="02020603050405020304" pitchFamily="18" charset="0"/>
              </a:rPr>
              <a:t>Tkinter</a:t>
            </a:r>
            <a:endParaRPr sz="2400" dirty="0">
              <a:latin typeface="Times New Roman" panose="02020603050405020304" pitchFamily="18" charset="0"/>
              <a:cs typeface="Times New Roman" panose="02020603050405020304" pitchFamily="18" charset="0"/>
            </a:endParaRPr>
          </a:p>
          <a:p>
            <a:pPr marL="354965" indent="-342265">
              <a:lnSpc>
                <a:spcPct val="100000"/>
              </a:lnSpc>
              <a:spcBef>
                <a:spcPts val="570"/>
              </a:spcBef>
              <a:buFont typeface="Courier New"/>
              <a:buChar char="o"/>
              <a:tabLst>
                <a:tab pos="354965" algn="l"/>
              </a:tabLst>
            </a:pPr>
            <a:r>
              <a:rPr sz="2400" spc="-10" dirty="0">
                <a:latin typeface="Times New Roman" panose="02020603050405020304" pitchFamily="18" charset="0"/>
                <a:cs typeface="Times New Roman" panose="02020603050405020304" pitchFamily="18" charset="0"/>
              </a:rPr>
              <a:t>Twilio</a:t>
            </a:r>
            <a:r>
              <a:rPr sz="2400" spc="-11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API</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3B72-CA99-1AC8-715D-F083ADDFBD60}"/>
              </a:ext>
            </a:extLst>
          </p:cNvPr>
          <p:cNvSpPr>
            <a:spLocks noGrp="1"/>
          </p:cNvSpPr>
          <p:nvPr>
            <p:ph type="title"/>
          </p:nvPr>
        </p:nvSpPr>
        <p:spPr>
          <a:xfrm>
            <a:off x="1045845" y="302260"/>
            <a:ext cx="7052309" cy="677108"/>
          </a:xfrm>
        </p:spPr>
        <p:txBody>
          <a:bodyPr/>
          <a:lstStyle/>
          <a:p>
            <a:pPr algn="ctr"/>
            <a:r>
              <a:rPr lang="en-US" dirty="0">
                <a:latin typeface="Times New Roman" panose="02020603050405020304" pitchFamily="18" charset="0"/>
                <a:cs typeface="Times New Roman" panose="02020603050405020304" pitchFamily="18" charset="0"/>
              </a:rPr>
              <a:t>Test Cases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90DAC66-F2A3-9538-54F7-09957F945D25}"/>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CB52A598-64DA-B38E-B378-07F97EF15043}"/>
              </a:ext>
            </a:extLst>
          </p:cNvPr>
          <p:cNvPicPr>
            <a:picLocks noChangeAspect="1"/>
          </p:cNvPicPr>
          <p:nvPr/>
        </p:nvPicPr>
        <p:blipFill>
          <a:blip r:embed="rId2">
            <a:extLst>
              <a:ext uri="{28A0092B-C50C-407E-A947-70E740481C1C}">
                <a14:useLocalDpi xmlns:a14="http://schemas.microsoft.com/office/drawing/2010/main" val="0"/>
              </a:ext>
            </a:extLst>
          </a:blip>
          <a:srcRect l="20923" t="37481" r="24154" b="13021"/>
          <a:stretch>
            <a:fillRect/>
          </a:stretch>
        </p:blipFill>
        <p:spPr>
          <a:xfrm>
            <a:off x="267287" y="1418084"/>
            <a:ext cx="8340138" cy="4823327"/>
          </a:xfrm>
          <a:prstGeom prst="rect">
            <a:avLst/>
          </a:prstGeom>
        </p:spPr>
      </p:pic>
    </p:spTree>
    <p:extLst>
      <p:ext uri="{BB962C8B-B14F-4D97-AF65-F5344CB8AC3E}">
        <p14:creationId xmlns:p14="http://schemas.microsoft.com/office/powerpoint/2010/main" val="3278564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3B28B-D6FC-EE34-F751-73FD2222A6B5}"/>
              </a:ext>
            </a:extLst>
          </p:cNvPr>
          <p:cNvSpPr>
            <a:spLocks noGrp="1"/>
          </p:cNvSpPr>
          <p:nvPr>
            <p:ph type="title"/>
          </p:nvPr>
        </p:nvSpPr>
        <p:spPr>
          <a:xfrm>
            <a:off x="1045845" y="302260"/>
            <a:ext cx="7052309" cy="677108"/>
          </a:xfrm>
        </p:spPr>
        <p:txBody>
          <a:bodyPr/>
          <a:lstStyle/>
          <a:p>
            <a:pPr algn="ctr"/>
            <a:r>
              <a:rPr lang="en-US" dirty="0">
                <a:latin typeface="Times New Roman" panose="02020603050405020304" pitchFamily="18" charset="0"/>
                <a:cs typeface="Times New Roman" panose="02020603050405020304" pitchFamily="18" charset="0"/>
              </a:rPr>
              <a:t>Test Cases</a:t>
            </a:r>
            <a:endParaRPr lang="en-IN" dirty="0"/>
          </a:p>
        </p:txBody>
      </p:sp>
      <p:sp>
        <p:nvSpPr>
          <p:cNvPr id="3" name="Text Placeholder 2">
            <a:extLst>
              <a:ext uri="{FF2B5EF4-FFF2-40B4-BE49-F238E27FC236}">
                <a16:creationId xmlns:a16="http://schemas.microsoft.com/office/drawing/2014/main" id="{43908325-474E-AEB1-EF97-8775EBD6F7A1}"/>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C1CC837-C88D-F8AB-FF2E-3756D61B5214}"/>
              </a:ext>
            </a:extLst>
          </p:cNvPr>
          <p:cNvPicPr>
            <a:picLocks noChangeAspect="1"/>
          </p:cNvPicPr>
          <p:nvPr/>
        </p:nvPicPr>
        <p:blipFill>
          <a:blip r:embed="rId2">
            <a:extLst>
              <a:ext uri="{28A0092B-C50C-407E-A947-70E740481C1C}">
                <a14:useLocalDpi xmlns:a14="http://schemas.microsoft.com/office/drawing/2010/main" val="0"/>
              </a:ext>
            </a:extLst>
          </a:blip>
          <a:srcRect l="22462" t="30093" r="24922" b="8065"/>
          <a:stretch>
            <a:fillRect/>
          </a:stretch>
        </p:blipFill>
        <p:spPr>
          <a:xfrm>
            <a:off x="337625" y="1403485"/>
            <a:ext cx="8388678" cy="5454515"/>
          </a:xfrm>
          <a:prstGeom prst="rect">
            <a:avLst/>
          </a:prstGeom>
        </p:spPr>
      </p:pic>
    </p:spTree>
    <p:extLst>
      <p:ext uri="{BB962C8B-B14F-4D97-AF65-F5344CB8AC3E}">
        <p14:creationId xmlns:p14="http://schemas.microsoft.com/office/powerpoint/2010/main" val="269273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08F8-0795-87AC-32A2-63FBD9B1A1B9}"/>
              </a:ext>
            </a:extLst>
          </p:cNvPr>
          <p:cNvSpPr>
            <a:spLocks noGrp="1"/>
          </p:cNvSpPr>
          <p:nvPr>
            <p:ph type="title"/>
          </p:nvPr>
        </p:nvSpPr>
        <p:spPr>
          <a:xfrm>
            <a:off x="1045845" y="302260"/>
            <a:ext cx="7052309" cy="677108"/>
          </a:xfrm>
        </p:spPr>
        <p:txBody>
          <a:bodyPr/>
          <a:lstStyle/>
          <a:p>
            <a:pPr algn="ctr"/>
            <a:r>
              <a:rPr lang="en-US" dirty="0"/>
              <a:t>Doctor Login Page</a:t>
            </a:r>
            <a:endParaRPr lang="en-IN" dirty="0"/>
          </a:p>
        </p:txBody>
      </p:sp>
      <p:pic>
        <p:nvPicPr>
          <p:cNvPr id="4" name="Picture 3">
            <a:extLst>
              <a:ext uri="{FF2B5EF4-FFF2-40B4-BE49-F238E27FC236}">
                <a16:creationId xmlns:a16="http://schemas.microsoft.com/office/drawing/2014/main" id="{1AE4E988-864F-FE61-82BD-43BF3EC91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7" y="1392701"/>
            <a:ext cx="7948248" cy="3938954"/>
          </a:xfrm>
          <a:prstGeom prst="rect">
            <a:avLst/>
          </a:prstGeom>
        </p:spPr>
      </p:pic>
    </p:spTree>
    <p:extLst>
      <p:ext uri="{BB962C8B-B14F-4D97-AF65-F5344CB8AC3E}">
        <p14:creationId xmlns:p14="http://schemas.microsoft.com/office/powerpoint/2010/main" val="3999492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FED73-9328-248E-0140-D9972D7E1954}"/>
              </a:ext>
            </a:extLst>
          </p:cNvPr>
          <p:cNvSpPr>
            <a:spLocks noGrp="1"/>
          </p:cNvSpPr>
          <p:nvPr>
            <p:ph type="title"/>
          </p:nvPr>
        </p:nvSpPr>
        <p:spPr>
          <a:xfrm>
            <a:off x="1045845" y="302260"/>
            <a:ext cx="7052309" cy="677108"/>
          </a:xfrm>
        </p:spPr>
        <p:txBody>
          <a:bodyPr/>
          <a:lstStyle/>
          <a:p>
            <a:r>
              <a:rPr lang="en-US" dirty="0">
                <a:latin typeface="Times New Roman" panose="02020603050405020304" pitchFamily="18" charset="0"/>
                <a:cs typeface="Times New Roman" panose="02020603050405020304" pitchFamily="18" charset="0"/>
              </a:rPr>
              <a:t>Discharge Summary System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7A2B481-FEF3-00EF-023B-A7121FFF1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1" y="1860946"/>
            <a:ext cx="8356210" cy="3977145"/>
          </a:xfrm>
          <a:prstGeom prst="rect">
            <a:avLst/>
          </a:prstGeom>
        </p:spPr>
      </p:pic>
    </p:spTree>
    <p:extLst>
      <p:ext uri="{BB962C8B-B14F-4D97-AF65-F5344CB8AC3E}">
        <p14:creationId xmlns:p14="http://schemas.microsoft.com/office/powerpoint/2010/main" val="1339742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CF27-001F-A24D-12D1-8ABC10C83F5F}"/>
              </a:ext>
            </a:extLst>
          </p:cNvPr>
          <p:cNvSpPr>
            <a:spLocks noGrp="1"/>
          </p:cNvSpPr>
          <p:nvPr>
            <p:ph type="title"/>
          </p:nvPr>
        </p:nvSpPr>
        <p:spPr>
          <a:xfrm>
            <a:off x="1045845" y="302260"/>
            <a:ext cx="7052309" cy="677108"/>
          </a:xfrm>
        </p:spPr>
        <p:txBody>
          <a:bodyPr/>
          <a:lstStyle/>
          <a:p>
            <a:pPr algn="ctr"/>
            <a:r>
              <a:rPr lang="en-US" dirty="0">
                <a:latin typeface="Times New Roman" panose="02020603050405020304" pitchFamily="18" charset="0"/>
                <a:cs typeface="Times New Roman" panose="02020603050405020304" pitchFamily="18" charset="0"/>
              </a:rPr>
              <a:t>Sample Discharge Summary</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B342BF9-064B-2A85-17A1-273E78053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92" y="1181686"/>
            <a:ext cx="8398413" cy="5374054"/>
          </a:xfrm>
          <a:prstGeom prst="rect">
            <a:avLst/>
          </a:prstGeom>
        </p:spPr>
      </p:pic>
    </p:spTree>
    <p:extLst>
      <p:ext uri="{BB962C8B-B14F-4D97-AF65-F5344CB8AC3E}">
        <p14:creationId xmlns:p14="http://schemas.microsoft.com/office/powerpoint/2010/main" val="4252604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B7AC5-9030-2682-70E9-6F75339EA609}"/>
              </a:ext>
            </a:extLst>
          </p:cNvPr>
          <p:cNvSpPr>
            <a:spLocks noGrp="1"/>
          </p:cNvSpPr>
          <p:nvPr>
            <p:ph type="title"/>
          </p:nvPr>
        </p:nvSpPr>
        <p:spPr>
          <a:xfrm>
            <a:off x="1045845" y="302260"/>
            <a:ext cx="7052309" cy="677108"/>
          </a:xfrm>
        </p:spPr>
        <p:txBody>
          <a:bodyPr/>
          <a:lstStyle/>
          <a:p>
            <a:pPr algn="ctr"/>
            <a:r>
              <a:rPr lang="en-US" dirty="0">
                <a:latin typeface="Times New Roman" panose="02020603050405020304" pitchFamily="18" charset="0"/>
                <a:cs typeface="Times New Roman" panose="02020603050405020304" pitchFamily="18" charset="0"/>
              </a:rPr>
              <a:t>Recovery</a:t>
            </a:r>
            <a:r>
              <a:rPr lang="en-US" dirty="0"/>
              <a:t> Graph</a:t>
            </a:r>
            <a:endParaRPr lang="en-IN" dirty="0"/>
          </a:p>
        </p:txBody>
      </p:sp>
      <p:pic>
        <p:nvPicPr>
          <p:cNvPr id="4" name="Picture 3">
            <a:extLst>
              <a:ext uri="{FF2B5EF4-FFF2-40B4-BE49-F238E27FC236}">
                <a16:creationId xmlns:a16="http://schemas.microsoft.com/office/drawing/2014/main" id="{AB679CAE-C5B1-3117-71DA-B25ED21EE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23" y="979368"/>
            <a:ext cx="8510953" cy="5491731"/>
          </a:xfrm>
          <a:prstGeom prst="rect">
            <a:avLst/>
          </a:prstGeom>
        </p:spPr>
      </p:pic>
    </p:spTree>
    <p:extLst>
      <p:ext uri="{BB962C8B-B14F-4D97-AF65-F5344CB8AC3E}">
        <p14:creationId xmlns:p14="http://schemas.microsoft.com/office/powerpoint/2010/main" val="3796040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AE70-EE0B-F9BD-DFA8-E00DDDDA4B72}"/>
              </a:ext>
            </a:extLst>
          </p:cNvPr>
          <p:cNvSpPr>
            <a:spLocks noGrp="1"/>
          </p:cNvSpPr>
          <p:nvPr>
            <p:ph type="title"/>
          </p:nvPr>
        </p:nvSpPr>
        <p:spPr>
          <a:xfrm>
            <a:off x="1045845" y="302260"/>
            <a:ext cx="7052309" cy="677108"/>
          </a:xfrm>
        </p:spPr>
        <p:txBody>
          <a:bodyPr/>
          <a:lstStyle/>
          <a:p>
            <a:pPr algn="ctr"/>
            <a:r>
              <a:rPr lang="en-US" dirty="0">
                <a:latin typeface="Times New Roman" panose="02020603050405020304" pitchFamily="18" charset="0"/>
                <a:cs typeface="Times New Roman" panose="02020603050405020304" pitchFamily="18" charset="0"/>
              </a:rPr>
              <a:t>Medication</a:t>
            </a:r>
            <a:r>
              <a:rPr lang="en-US" dirty="0"/>
              <a:t> and Diet Plan</a:t>
            </a:r>
            <a:endParaRPr lang="en-IN" dirty="0"/>
          </a:p>
        </p:txBody>
      </p:sp>
      <p:pic>
        <p:nvPicPr>
          <p:cNvPr id="4" name="Picture 3">
            <a:extLst>
              <a:ext uri="{FF2B5EF4-FFF2-40B4-BE49-F238E27FC236}">
                <a16:creationId xmlns:a16="http://schemas.microsoft.com/office/drawing/2014/main" id="{EFAE7F94-BEB3-8103-40C3-08A24B2F1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657" y="979368"/>
            <a:ext cx="8454683" cy="5463635"/>
          </a:xfrm>
          <a:prstGeom prst="rect">
            <a:avLst/>
          </a:prstGeom>
        </p:spPr>
      </p:pic>
    </p:spTree>
    <p:extLst>
      <p:ext uri="{BB962C8B-B14F-4D97-AF65-F5344CB8AC3E}">
        <p14:creationId xmlns:p14="http://schemas.microsoft.com/office/powerpoint/2010/main" val="1047500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F70B-5E86-FB60-96D8-27D1842773FA}"/>
              </a:ext>
            </a:extLst>
          </p:cNvPr>
          <p:cNvSpPr>
            <a:spLocks noGrp="1"/>
          </p:cNvSpPr>
          <p:nvPr>
            <p:ph type="title"/>
          </p:nvPr>
        </p:nvSpPr>
        <p:spPr>
          <a:xfrm>
            <a:off x="717453" y="166561"/>
            <a:ext cx="7582486" cy="677108"/>
          </a:xfrm>
        </p:spPr>
        <p:txBody>
          <a:bodyPr wrap="square" lIns="0" tIns="0" rIns="0" bIns="0" anchor="t">
            <a:spAutoFit/>
          </a:bodyPr>
          <a:lstStyle/>
          <a:p>
            <a:pPr algn="ctr"/>
            <a:r>
              <a:rPr lang="en-US" dirty="0">
                <a:latin typeface="Times New Roman" panose="02020603050405020304" pitchFamily="18" charset="0"/>
                <a:ea typeface="Calibri"/>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CEAE41A9-8F68-B3A7-7DC8-87ED718B8369}"/>
              </a:ext>
            </a:extLst>
          </p:cNvPr>
          <p:cNvSpPr>
            <a:spLocks noGrp="1"/>
          </p:cNvSpPr>
          <p:nvPr>
            <p:ph type="body" idx="1"/>
          </p:nvPr>
        </p:nvSpPr>
        <p:spPr>
          <a:xfrm>
            <a:off x="599205" y="1371298"/>
            <a:ext cx="7953375" cy="4616648"/>
          </a:xfrm>
        </p:spPr>
        <p:txBody>
          <a:bodyPr wrap="square" lIns="0" tIns="0" rIns="0" bIns="0" anchor="t">
            <a:spAutoFit/>
          </a:bodyPr>
          <a:lstStyle/>
          <a:p>
            <a:r>
              <a:rPr lang="en-US" dirty="0">
                <a:latin typeface="Times New Roman" panose="02020603050405020304" pitchFamily="18" charset="0"/>
                <a:ea typeface="Calibri"/>
                <a:cs typeface="Times New Roman" panose="02020603050405020304" pitchFamily="18" charset="0"/>
              </a:rPr>
              <a:t>The AI-powered automated discharge system demonstrates how NLP and transformer models can generate accurate, standardized, and efficient medical summaries. It reduces clinician workload, minimizes errors, and improves communication in healthcare. Though challenges such as hallucinated content and domain-specific limitations exist, the system holds strong potential for reliable integration with electronic health records in the future.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056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1" y="302260"/>
            <a:ext cx="7732394" cy="787652"/>
          </a:xfrm>
          <a:prstGeom prst="rect">
            <a:avLst/>
          </a:prstGeom>
        </p:spPr>
        <p:txBody>
          <a:bodyPr vert="horz" wrap="square" lIns="0" tIns="109474" rIns="0" bIns="0" rtlCol="0">
            <a:spAutoFit/>
          </a:bodyPr>
          <a:lstStyle/>
          <a:p>
            <a:pPr marL="1111250" algn="ctr">
              <a:lnSpc>
                <a:spcPct val="100000"/>
              </a:lnSpc>
              <a:spcBef>
                <a:spcPts val="130"/>
              </a:spcBef>
            </a:pPr>
            <a:r>
              <a:rPr dirty="0">
                <a:latin typeface="Times New Roman" panose="02020603050405020304" pitchFamily="18" charset="0"/>
                <a:cs typeface="Times New Roman" panose="02020603050405020304" pitchFamily="18" charset="0"/>
              </a:rPr>
              <a:t>Future</a:t>
            </a:r>
            <a:r>
              <a:rPr spc="-55" dirty="0">
                <a:latin typeface="Times New Roman" panose="02020603050405020304" pitchFamily="18" charset="0"/>
                <a:cs typeface="Times New Roman" panose="02020603050405020304" pitchFamily="18" charset="0"/>
              </a:rPr>
              <a:t> </a:t>
            </a:r>
            <a:r>
              <a:rPr lang="en-US" spc="-55" dirty="0">
                <a:latin typeface="Times New Roman" panose="02020603050405020304" pitchFamily="18" charset="0"/>
                <a:cs typeface="Times New Roman" panose="02020603050405020304" pitchFamily="18" charset="0"/>
              </a:rPr>
              <a:t>Work</a:t>
            </a:r>
            <a:endParaRPr spc="-1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xfrm>
            <a:off x="534573" y="1237957"/>
            <a:ext cx="7955378" cy="5091137"/>
          </a:xfrm>
          <a:prstGeom prst="rect">
            <a:avLst/>
          </a:prstGeom>
        </p:spPr>
        <p:txBody>
          <a:bodyPr vert="horz" wrap="square" lIns="0" tIns="12700" rIns="0" bIns="0" rtlCol="0">
            <a:spAutoFit/>
          </a:bodyPr>
          <a:lstStyle/>
          <a:p>
            <a:pPr marL="202565" indent="-196850">
              <a:lnSpc>
                <a:spcPct val="100000"/>
              </a:lnSpc>
              <a:spcBef>
                <a:spcPts val="100"/>
              </a:spcBef>
              <a:buSzPct val="96666"/>
              <a:buChar char="•"/>
              <a:tabLst>
                <a:tab pos="202565" algn="l"/>
                <a:tab pos="6269990" algn="l"/>
              </a:tabLst>
            </a:pPr>
            <a:r>
              <a:rPr spc="-10" dirty="0">
                <a:latin typeface="Times New Roman" panose="02020603050405020304" pitchFamily="18" charset="0"/>
                <a:cs typeface="Times New Roman" panose="02020603050405020304" pitchFamily="18" charset="0"/>
              </a:rPr>
              <a:t>Collaborations</a:t>
            </a:r>
            <a:r>
              <a:rPr spc="-10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with</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NGO’s</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Private</a:t>
            </a:r>
            <a:r>
              <a:rPr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hospital</a:t>
            </a:r>
          </a:p>
          <a:p>
            <a:pPr marL="202565" indent="-196850">
              <a:lnSpc>
                <a:spcPct val="100000"/>
              </a:lnSpc>
              <a:spcBef>
                <a:spcPts val="3610"/>
              </a:spcBef>
              <a:buSzPct val="96666"/>
              <a:buChar char="•"/>
              <a:tabLst>
                <a:tab pos="202565" algn="l"/>
              </a:tabLst>
            </a:pPr>
            <a:r>
              <a:rPr spc="-10" dirty="0">
                <a:latin typeface="Times New Roman" panose="02020603050405020304" pitchFamily="18" charset="0"/>
                <a:cs typeface="Times New Roman" panose="02020603050405020304" pitchFamily="18" charset="0"/>
              </a:rPr>
              <a:t>Telemedicine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Compatibility</a:t>
            </a:r>
          </a:p>
          <a:p>
            <a:pPr marL="202565" indent="-196850">
              <a:lnSpc>
                <a:spcPct val="100000"/>
              </a:lnSpc>
              <a:spcBef>
                <a:spcPts val="3610"/>
              </a:spcBef>
              <a:buSzPct val="96666"/>
              <a:buChar char="•"/>
              <a:tabLst>
                <a:tab pos="202565" algn="l"/>
              </a:tabLst>
            </a:pPr>
            <a:r>
              <a:rPr spc="-10" dirty="0">
                <a:latin typeface="Times New Roman" panose="02020603050405020304" pitchFamily="18" charset="0"/>
                <a:cs typeface="Times New Roman" panose="02020603050405020304" pitchFamily="18" charset="0"/>
              </a:rPr>
              <a:t>Integrate</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with</a:t>
            </a:r>
            <a:r>
              <a:rPr spc="-10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Ayushman</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Bharat</a:t>
            </a:r>
            <a:r>
              <a:rPr spc="-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(ABDM)</a:t>
            </a:r>
            <a:r>
              <a:rPr spc="-10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platform</a:t>
            </a:r>
          </a:p>
          <a:p>
            <a:pPr marL="12700" marR="526415" indent="-6985">
              <a:lnSpc>
                <a:spcPct val="100000"/>
              </a:lnSpc>
              <a:spcBef>
                <a:spcPts val="3610"/>
              </a:spcBef>
              <a:buSzPct val="96666"/>
              <a:buChar char="•"/>
              <a:tabLst>
                <a:tab pos="202565" algn="l"/>
              </a:tabLst>
            </a:pPr>
            <a:r>
              <a:rPr dirty="0">
                <a:latin typeface="Times New Roman" panose="02020603050405020304" pitchFamily="18" charset="0"/>
                <a:cs typeface="Times New Roman" panose="02020603050405020304" pitchFamily="18" charset="0"/>
              </a:rPr>
              <a:t>	Provide</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discharge</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details</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audio</a:t>
            </a:r>
            <a:r>
              <a:rPr spc="-3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(voice-</a:t>
            </a:r>
            <a:r>
              <a:rPr spc="-10" dirty="0">
                <a:latin typeface="Times New Roman" panose="02020603050405020304" pitchFamily="18" charset="0"/>
                <a:cs typeface="Times New Roman" panose="02020603050405020304" pitchFamily="18" charset="0"/>
              </a:rPr>
              <a:t>based support)</a:t>
            </a:r>
          </a:p>
          <a:p>
            <a:pPr marL="202565" indent="-196850">
              <a:lnSpc>
                <a:spcPct val="100000"/>
              </a:lnSpc>
              <a:spcBef>
                <a:spcPts val="3615"/>
              </a:spcBef>
              <a:buSzPct val="96666"/>
              <a:buChar char="•"/>
              <a:tabLst>
                <a:tab pos="202565" algn="l"/>
              </a:tabLst>
            </a:pPr>
            <a:r>
              <a:rPr dirty="0">
                <a:latin typeface="Times New Roman" panose="02020603050405020304" pitchFamily="18" charset="0"/>
                <a:cs typeface="Times New Roman" panose="02020603050405020304" pitchFamily="18" charset="0"/>
              </a:rPr>
              <a:t>DPDP</a:t>
            </a:r>
            <a:r>
              <a:rPr spc="-2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Compliance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1680-A0AE-C5ED-FB4E-E8D0D5B88737}"/>
              </a:ext>
            </a:extLst>
          </p:cNvPr>
          <p:cNvSpPr>
            <a:spLocks noGrp="1"/>
          </p:cNvSpPr>
          <p:nvPr>
            <p:ph type="title"/>
          </p:nvPr>
        </p:nvSpPr>
        <p:spPr>
          <a:xfrm>
            <a:off x="1045845" y="126610"/>
            <a:ext cx="7052309" cy="745588"/>
          </a:xfrm>
        </p:spPr>
        <p:txBody>
          <a:bodyPr/>
          <a:lstStyle/>
          <a:p>
            <a:pPr algn="ctr"/>
            <a:r>
              <a:rPr lang="en-US" dirty="0">
                <a:latin typeface="Times New Roman" panose="02020603050405020304" pitchFamily="18" charset="0"/>
                <a:cs typeface="Times New Roman" panose="02020603050405020304" pitchFamily="18" charset="0"/>
              </a:rPr>
              <a:t>Agenda</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5F312B6-CCA2-B6C7-62FD-718571042E1F}"/>
              </a:ext>
            </a:extLst>
          </p:cNvPr>
          <p:cNvSpPr>
            <a:spLocks noGrp="1"/>
          </p:cNvSpPr>
          <p:nvPr>
            <p:ph type="body" idx="1"/>
          </p:nvPr>
        </p:nvSpPr>
        <p:spPr>
          <a:xfrm>
            <a:off x="2067951" y="979368"/>
            <a:ext cx="6421999" cy="5909310"/>
          </a:xfrm>
        </p:spPr>
        <p:txBody>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Objectives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Literature Survey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Proposed System and Architecture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UML Diagrams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Modules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Algorithm and Methodology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Implementation Plan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Tools used</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Test cases</a:t>
            </a:r>
          </a:p>
          <a:p>
            <a:pPr marL="342900" indent="-342900">
              <a:buFont typeface="Arial" panose="020B0604020202020204" pitchFamily="34" charset="0"/>
              <a:buChar char="•"/>
            </a:pPr>
            <a:r>
              <a:rPr lang="en-IN" sz="2400" dirty="0"/>
              <a:t>Screenshots</a:t>
            </a:r>
          </a:p>
          <a:p>
            <a:pPr marL="342900" indent="-342900">
              <a:buFont typeface="Arial" panose="020B0604020202020204" pitchFamily="34" charset="0"/>
              <a:buChar char="•"/>
            </a:pPr>
            <a:r>
              <a:rPr lang="en-IN" sz="2400" dirty="0"/>
              <a:t>Conclusion</a:t>
            </a:r>
          </a:p>
          <a:p>
            <a:pPr marL="342900" indent="-342900">
              <a:buFont typeface="Arial" panose="020B0604020202020204" pitchFamily="34" charset="0"/>
              <a:buChar char="•"/>
            </a:pPr>
            <a:r>
              <a:rPr lang="en-IN" sz="2400" dirty="0"/>
              <a:t>Future Work</a:t>
            </a:r>
          </a:p>
          <a:p>
            <a:pPr marL="342900" indent="-342900">
              <a:buFont typeface="Arial" panose="020B0604020202020204" pitchFamily="34" charset="0"/>
              <a:buChar char="•"/>
            </a:pPr>
            <a:r>
              <a:rPr lang="en-IN" sz="2400" dirty="0"/>
              <a:t>References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430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79EA-D4FD-22DC-ACDB-1A2778563DD6}"/>
              </a:ext>
            </a:extLst>
          </p:cNvPr>
          <p:cNvSpPr>
            <a:spLocks noGrp="1"/>
          </p:cNvSpPr>
          <p:nvPr>
            <p:ph type="title"/>
          </p:nvPr>
        </p:nvSpPr>
        <p:spPr>
          <a:xfrm>
            <a:off x="1045845" y="302260"/>
            <a:ext cx="7052309" cy="677108"/>
          </a:xfrm>
        </p:spPr>
        <p:txBody>
          <a:bodyPr/>
          <a:lstStyle/>
          <a:p>
            <a:pPr algn="ctr"/>
            <a:r>
              <a:rPr lang="en-IN" spc="-25"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EB5738B-A1D5-BF5A-5820-CE884D1B15C8}"/>
              </a:ext>
            </a:extLst>
          </p:cNvPr>
          <p:cNvSpPr>
            <a:spLocks noGrp="1"/>
          </p:cNvSpPr>
          <p:nvPr>
            <p:ph type="body" idx="1"/>
          </p:nvPr>
        </p:nvSpPr>
        <p:spPr>
          <a:xfrm>
            <a:off x="831996" y="1401265"/>
            <a:ext cx="7953375" cy="5539978"/>
          </a:xfrm>
        </p:spPr>
        <p:txBody>
          <a:bodyPr/>
          <a:lstStyle/>
          <a:p>
            <a:pPr marL="457200" indent="-457200">
              <a:buFont typeface="Arial" panose="020B0604020202020204" pitchFamily="34" charset="0"/>
              <a:buChar char="•"/>
            </a:pPr>
            <a:r>
              <a:rPr lang="en-IN" dirty="0">
                <a:hlinkClick r:id="rId2"/>
              </a:rPr>
              <a:t>https://ieeexplore.ieee.org/document/10056575</a:t>
            </a: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r>
              <a:rPr lang="en-IN" dirty="0">
                <a:hlinkClick r:id="rId3"/>
              </a:rPr>
              <a:t>https://ieeexplore.ieee.org/document/10677826</a:t>
            </a: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r>
              <a:rPr lang="en-IN" dirty="0">
                <a:hlinkClick r:id="rId4"/>
              </a:rPr>
              <a:t>https://pmc.ncbi.nlm.nih.gov/articles/PMC10654848/</a:t>
            </a: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r>
              <a:rPr lang="en-IN" dirty="0">
                <a:hlinkClick r:id="rId5"/>
              </a:rPr>
              <a:t>https://ieeexplore.ieee.org/document/6498244</a:t>
            </a: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p:txBody>
      </p:sp>
    </p:spTree>
    <p:extLst>
      <p:ext uri="{BB962C8B-B14F-4D97-AF65-F5344CB8AC3E}">
        <p14:creationId xmlns:p14="http://schemas.microsoft.com/office/powerpoint/2010/main" val="1244869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5D2E-047F-1A7C-7685-EC74B73BD16E}"/>
              </a:ext>
            </a:extLst>
          </p:cNvPr>
          <p:cNvSpPr>
            <a:spLocks noGrp="1"/>
          </p:cNvSpPr>
          <p:nvPr>
            <p:ph type="title"/>
          </p:nvPr>
        </p:nvSpPr>
        <p:spPr>
          <a:xfrm>
            <a:off x="1045845" y="302260"/>
            <a:ext cx="7052309" cy="677108"/>
          </a:xfrm>
        </p:spPr>
        <p:txBody>
          <a:bodyPr/>
          <a:lstStyle/>
          <a:p>
            <a:pPr algn="ctr"/>
            <a:r>
              <a:rPr lang="en-IN" spc="-25"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F0B6EB5-81BA-D2B4-CC48-587E733AC647}"/>
              </a:ext>
            </a:extLst>
          </p:cNvPr>
          <p:cNvSpPr>
            <a:spLocks noGrp="1"/>
          </p:cNvSpPr>
          <p:nvPr>
            <p:ph type="body" idx="1"/>
          </p:nvPr>
        </p:nvSpPr>
        <p:spPr>
          <a:xfrm>
            <a:off x="536575" y="1527873"/>
            <a:ext cx="7953375" cy="5539978"/>
          </a:xfrm>
        </p:spPr>
        <p:txBody>
          <a:bodyPr/>
          <a:lstStyle/>
          <a:p>
            <a:pPr marL="457200" indent="-457200">
              <a:buFont typeface="Arial" panose="020B0604020202020204" pitchFamily="34" charset="0"/>
              <a:buChar char="•"/>
            </a:pPr>
            <a:r>
              <a:rPr lang="en-IN" dirty="0">
                <a:hlinkClick r:id="rId2"/>
              </a:rPr>
              <a:t>https://www.researchgate.net/publication/373449221_A_method_to_automate_the_discharge_summary_hospital_course_for_neurology_patients</a:t>
            </a: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r>
              <a:rPr lang="en-IN" dirty="0">
                <a:hlinkClick r:id="rId3"/>
              </a:rPr>
              <a:t>https://pmc.ncbi.nlm.nih.gov/articles/PMC12122782/</a:t>
            </a: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r>
              <a:rPr lang="en-IN" dirty="0">
                <a:hlinkClick r:id="rId4"/>
              </a:rPr>
              <a:t>https://ieeexplore.ieee.org/abstract/document/8969045</a:t>
            </a: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p:txBody>
      </p:sp>
    </p:spTree>
    <p:extLst>
      <p:ext uri="{BB962C8B-B14F-4D97-AF65-F5344CB8AC3E}">
        <p14:creationId xmlns:p14="http://schemas.microsoft.com/office/powerpoint/2010/main" val="2495748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8456" y="1312163"/>
            <a:ext cx="3327204" cy="2417328"/>
          </a:xfrm>
          <a:prstGeom prst="rect">
            <a:avLst/>
          </a:prstGeom>
        </p:spPr>
        <p:txBody>
          <a:bodyPr vert="horz" wrap="square" lIns="0" tIns="16510" rIns="0" bIns="0" rtlCol="0">
            <a:spAutoFit/>
          </a:bodyPr>
          <a:lstStyle/>
          <a:p>
            <a:pPr marL="12700" algn="ctr">
              <a:lnSpc>
                <a:spcPct val="100000"/>
              </a:lnSpc>
              <a:spcBef>
                <a:spcPts val="130"/>
              </a:spcBef>
            </a:pPr>
            <a:br>
              <a:rPr lang="en-US"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Thank</a:t>
            </a:r>
            <a:r>
              <a:rPr spc="-25" dirty="0">
                <a:latin typeface="Times New Roman" panose="02020603050405020304" pitchFamily="18" charset="0"/>
                <a:cs typeface="Times New Roman" panose="02020603050405020304" pitchFamily="18" charset="0"/>
              </a:rPr>
              <a:t> y</a:t>
            </a:r>
            <a:r>
              <a:rPr lang="en-US" spc="-25" dirty="0">
                <a:latin typeface="Times New Roman" panose="02020603050405020304" pitchFamily="18" charset="0"/>
                <a:cs typeface="Times New Roman" panose="02020603050405020304" pitchFamily="18" charset="0"/>
              </a:rPr>
              <a:t>o</a:t>
            </a:r>
            <a:r>
              <a:rPr spc="-25" dirty="0">
                <a:latin typeface="Times New Roman" panose="02020603050405020304" pitchFamily="18" charset="0"/>
                <a:cs typeface="Times New Roman" panose="02020603050405020304" pitchFamily="18" charset="0"/>
              </a:rPr>
              <a:t>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DA48-B87E-81CF-D40C-A79E290F47E4}"/>
              </a:ext>
            </a:extLst>
          </p:cNvPr>
          <p:cNvSpPr>
            <a:spLocks noGrp="1"/>
          </p:cNvSpPr>
          <p:nvPr>
            <p:ph type="title"/>
          </p:nvPr>
        </p:nvSpPr>
        <p:spPr>
          <a:xfrm>
            <a:off x="1045845" y="302260"/>
            <a:ext cx="7052309" cy="677108"/>
          </a:xfrm>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A7DA1FC-188A-7004-86BA-481B1E4B5C16}"/>
              </a:ext>
            </a:extLst>
          </p:cNvPr>
          <p:cNvSpPr>
            <a:spLocks noGrp="1"/>
          </p:cNvSpPr>
          <p:nvPr>
            <p:ph type="body" idx="1"/>
          </p:nvPr>
        </p:nvSpPr>
        <p:spPr>
          <a:xfrm>
            <a:off x="536575" y="1308295"/>
            <a:ext cx="7953375" cy="4616648"/>
          </a:xfrm>
        </p:spPr>
        <p:txBody>
          <a:bodyPr/>
          <a:lstStyle/>
          <a:p>
            <a:r>
              <a:rPr lang="en-US" b="1" dirty="0">
                <a:latin typeface="Times New Roman" panose="02020603050405020304" pitchFamily="18" charset="0"/>
                <a:cs typeface="Times New Roman" panose="02020603050405020304" pitchFamily="18" charset="0"/>
              </a:rPr>
              <a:t>AI-Powered Autofill Patient Discharge System</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Manual discharge summaries are time-consuming and prone to errors.</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uses AI to automatically generate accurate, editable summaries from patient data.</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integrates with hospital databases to create multilingual, structured reports.</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Includes recovery graphs, medication schedules, and personalized diet plans for improved patient care.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823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4310" rIns="0" bIns="0" rtlCol="0">
            <a:spAutoFit/>
          </a:bodyPr>
          <a:lstStyle/>
          <a:p>
            <a:pPr marL="1393825">
              <a:lnSpc>
                <a:spcPct val="100000"/>
              </a:lnSpc>
              <a:spcBef>
                <a:spcPts val="130"/>
              </a:spcBef>
            </a:pPr>
            <a:r>
              <a:rPr dirty="0">
                <a:latin typeface="Times New Roman"/>
                <a:cs typeface="Times New Roman"/>
              </a:rPr>
              <a:t>Problem</a:t>
            </a:r>
            <a:r>
              <a:rPr spc="-85" dirty="0">
                <a:latin typeface="Times New Roman"/>
                <a:cs typeface="Times New Roman"/>
              </a:rPr>
              <a:t> </a:t>
            </a:r>
            <a:r>
              <a:rPr spc="-10" dirty="0">
                <a:latin typeface="Times New Roman"/>
                <a:cs typeface="Times New Roman"/>
              </a:rPr>
              <a:t>Statement</a:t>
            </a:r>
          </a:p>
        </p:txBody>
      </p:sp>
      <p:sp>
        <p:nvSpPr>
          <p:cNvPr id="3" name="object 3"/>
          <p:cNvSpPr txBox="1"/>
          <p:nvPr/>
        </p:nvSpPr>
        <p:spPr>
          <a:xfrm>
            <a:off x="536575" y="1568449"/>
            <a:ext cx="7999095" cy="4546373"/>
          </a:xfrm>
          <a:prstGeom prst="rect">
            <a:avLst/>
          </a:prstGeom>
        </p:spPr>
        <p:txBody>
          <a:bodyPr vert="horz" wrap="square" lIns="0" tIns="50800" rIns="0" bIns="0" rtlCol="0">
            <a:spAutoFit/>
          </a:bodyPr>
          <a:lstStyle/>
          <a:p>
            <a:pPr marL="355600" marR="5080" indent="-343535">
              <a:lnSpc>
                <a:spcPct val="91800"/>
              </a:lnSpc>
              <a:spcBef>
                <a:spcPts val="400"/>
              </a:spcBef>
              <a:buFont typeface="Arial MT"/>
              <a:buChar char="•"/>
              <a:tabLst>
                <a:tab pos="355600" algn="l"/>
              </a:tabLst>
            </a:pPr>
            <a:r>
              <a:rPr sz="2750" dirty="0">
                <a:latin typeface="Times New Roman" panose="02020603050405020304" pitchFamily="18" charset="0"/>
                <a:cs typeface="Times New Roman" panose="02020603050405020304" pitchFamily="18" charset="0"/>
              </a:rPr>
              <a:t>Preparing</a:t>
            </a:r>
            <a:r>
              <a:rPr sz="2750" spc="8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patient</a:t>
            </a:r>
            <a:r>
              <a:rPr sz="2750" spc="9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discharge</a:t>
            </a:r>
            <a:r>
              <a:rPr sz="2750" spc="9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summaries</a:t>
            </a:r>
            <a:r>
              <a:rPr sz="2750" spc="8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manually</a:t>
            </a:r>
            <a:r>
              <a:rPr sz="2750" spc="60" dirty="0">
                <a:latin typeface="Times New Roman" panose="02020603050405020304" pitchFamily="18" charset="0"/>
                <a:cs typeface="Times New Roman" panose="02020603050405020304" pitchFamily="18" charset="0"/>
              </a:rPr>
              <a:t> </a:t>
            </a:r>
            <a:r>
              <a:rPr sz="2750" spc="-25" dirty="0">
                <a:latin typeface="Times New Roman" panose="02020603050405020304" pitchFamily="18" charset="0"/>
                <a:cs typeface="Times New Roman" panose="02020603050405020304" pitchFamily="18" charset="0"/>
              </a:rPr>
              <a:t>is </a:t>
            </a:r>
            <a:r>
              <a:rPr sz="2750" dirty="0">
                <a:latin typeface="Times New Roman" panose="02020603050405020304" pitchFamily="18" charset="0"/>
                <a:cs typeface="Times New Roman" panose="02020603050405020304" pitchFamily="18" charset="0"/>
              </a:rPr>
              <a:t>time-consuming</a:t>
            </a:r>
            <a:r>
              <a:rPr sz="2750" spc="4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and</a:t>
            </a:r>
            <a:r>
              <a:rPr sz="2750" spc="4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often</a:t>
            </a:r>
            <a:r>
              <a:rPr sz="2750" spc="12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takes</a:t>
            </a:r>
            <a:r>
              <a:rPr sz="2750" spc="5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several</a:t>
            </a:r>
            <a:r>
              <a:rPr sz="2750" spc="45" dirty="0">
                <a:latin typeface="Times New Roman" panose="02020603050405020304" pitchFamily="18" charset="0"/>
                <a:cs typeface="Times New Roman" panose="02020603050405020304" pitchFamily="18" charset="0"/>
              </a:rPr>
              <a:t> </a:t>
            </a:r>
            <a:r>
              <a:rPr sz="2750" spc="-10" dirty="0">
                <a:latin typeface="Times New Roman" panose="02020603050405020304" pitchFamily="18" charset="0"/>
                <a:cs typeface="Times New Roman" panose="02020603050405020304" pitchFamily="18" charset="0"/>
              </a:rPr>
              <a:t>hours, </a:t>
            </a:r>
            <a:r>
              <a:rPr sz="2750" dirty="0">
                <a:latin typeface="Times New Roman" panose="02020603050405020304" pitchFamily="18" charset="0"/>
                <a:cs typeface="Times New Roman" panose="02020603050405020304" pitchFamily="18" charset="0"/>
              </a:rPr>
              <a:t>causing</a:t>
            </a:r>
            <a:r>
              <a:rPr sz="2750" spc="1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delays</a:t>
            </a:r>
            <a:r>
              <a:rPr sz="2750" spc="1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in</a:t>
            </a:r>
            <a:r>
              <a:rPr sz="2750" spc="2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hospital</a:t>
            </a:r>
            <a:r>
              <a:rPr sz="2750" spc="1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discharge.</a:t>
            </a:r>
            <a:r>
              <a:rPr sz="2750" spc="2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Moreover,</a:t>
            </a:r>
            <a:r>
              <a:rPr sz="2750" spc="35" dirty="0">
                <a:latin typeface="Times New Roman" panose="02020603050405020304" pitchFamily="18" charset="0"/>
                <a:cs typeface="Times New Roman" panose="02020603050405020304" pitchFamily="18" charset="0"/>
              </a:rPr>
              <a:t> </a:t>
            </a:r>
            <a:r>
              <a:rPr sz="2750" spc="-20" dirty="0">
                <a:latin typeface="Times New Roman" panose="02020603050405020304" pitchFamily="18" charset="0"/>
                <a:cs typeface="Times New Roman" panose="02020603050405020304" pitchFamily="18" charset="0"/>
              </a:rPr>
              <a:t>many </a:t>
            </a:r>
            <a:r>
              <a:rPr sz="2750" dirty="0">
                <a:latin typeface="Times New Roman" panose="02020603050405020304" pitchFamily="18" charset="0"/>
                <a:cs typeface="Times New Roman" panose="02020603050405020304" pitchFamily="18" charset="0"/>
              </a:rPr>
              <a:t>patients</a:t>
            </a:r>
            <a:r>
              <a:rPr sz="2750" spc="10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do</a:t>
            </a:r>
            <a:r>
              <a:rPr sz="2750" spc="3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not</a:t>
            </a:r>
            <a:r>
              <a:rPr sz="2750" spc="4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fully</a:t>
            </a:r>
            <a:r>
              <a:rPr sz="2750" spc="1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understand</a:t>
            </a:r>
            <a:r>
              <a:rPr sz="2750" spc="4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these</a:t>
            </a:r>
            <a:r>
              <a:rPr sz="2750" spc="40" dirty="0">
                <a:latin typeface="Times New Roman" panose="02020603050405020304" pitchFamily="18" charset="0"/>
                <a:cs typeface="Times New Roman" panose="02020603050405020304" pitchFamily="18" charset="0"/>
              </a:rPr>
              <a:t> </a:t>
            </a:r>
            <a:r>
              <a:rPr sz="2750" spc="-10" dirty="0">
                <a:latin typeface="Times New Roman" panose="02020603050405020304" pitchFamily="18" charset="0"/>
                <a:cs typeface="Times New Roman" panose="02020603050405020304" pitchFamily="18" charset="0"/>
              </a:rPr>
              <a:t>summaries </a:t>
            </a:r>
            <a:r>
              <a:rPr sz="2750" dirty="0">
                <a:latin typeface="Times New Roman" panose="02020603050405020304" pitchFamily="18" charset="0"/>
                <a:cs typeface="Times New Roman" panose="02020603050405020304" pitchFamily="18" charset="0"/>
              </a:rPr>
              <a:t>due</a:t>
            </a:r>
            <a:r>
              <a:rPr sz="2750" spc="4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to</a:t>
            </a:r>
            <a:r>
              <a:rPr sz="2750" spc="12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complex</a:t>
            </a:r>
            <a:r>
              <a:rPr sz="2750" spc="1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medical</a:t>
            </a:r>
            <a:r>
              <a:rPr sz="2750" spc="4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language,</a:t>
            </a:r>
            <a:r>
              <a:rPr sz="2750" spc="7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leading</a:t>
            </a:r>
            <a:r>
              <a:rPr sz="2750" spc="5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to</a:t>
            </a:r>
            <a:r>
              <a:rPr sz="2750" spc="50" dirty="0">
                <a:latin typeface="Times New Roman" panose="02020603050405020304" pitchFamily="18" charset="0"/>
                <a:cs typeface="Times New Roman" panose="02020603050405020304" pitchFamily="18" charset="0"/>
              </a:rPr>
              <a:t> </a:t>
            </a:r>
            <a:r>
              <a:rPr sz="2750" spc="-10" dirty="0">
                <a:latin typeface="Times New Roman" panose="02020603050405020304" pitchFamily="18" charset="0"/>
                <a:cs typeface="Times New Roman" panose="02020603050405020304" pitchFamily="18" charset="0"/>
              </a:rPr>
              <a:t>wrong </a:t>
            </a:r>
            <a:r>
              <a:rPr sz="2750" dirty="0">
                <a:latin typeface="Times New Roman" panose="02020603050405020304" pitchFamily="18" charset="0"/>
                <a:cs typeface="Times New Roman" panose="02020603050405020304" pitchFamily="18" charset="0"/>
              </a:rPr>
              <a:t>medicine</a:t>
            </a:r>
            <a:r>
              <a:rPr sz="2750" spc="7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intake,</a:t>
            </a:r>
            <a:r>
              <a:rPr sz="2750" spc="1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missed</a:t>
            </a:r>
            <a:r>
              <a:rPr sz="2750" spc="8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follow-ups,</a:t>
            </a:r>
            <a:r>
              <a:rPr sz="2750" spc="9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and</a:t>
            </a:r>
            <a:r>
              <a:rPr sz="2750" spc="80" dirty="0">
                <a:latin typeface="Times New Roman" panose="02020603050405020304" pitchFamily="18" charset="0"/>
                <a:cs typeface="Times New Roman" panose="02020603050405020304" pitchFamily="18" charset="0"/>
              </a:rPr>
              <a:t> </a:t>
            </a:r>
            <a:r>
              <a:rPr sz="2750" spc="-10" dirty="0">
                <a:latin typeface="Times New Roman" panose="02020603050405020304" pitchFamily="18" charset="0"/>
                <a:cs typeface="Times New Roman" panose="02020603050405020304" pitchFamily="18" charset="0"/>
              </a:rPr>
              <a:t>increased </a:t>
            </a:r>
            <a:r>
              <a:rPr sz="2750" dirty="0">
                <a:latin typeface="Times New Roman" panose="02020603050405020304" pitchFamily="18" charset="0"/>
                <a:cs typeface="Times New Roman" panose="02020603050405020304" pitchFamily="18" charset="0"/>
              </a:rPr>
              <a:t>health</a:t>
            </a:r>
            <a:r>
              <a:rPr sz="2750" spc="80" dirty="0">
                <a:latin typeface="Times New Roman" panose="02020603050405020304" pitchFamily="18" charset="0"/>
                <a:cs typeface="Times New Roman" panose="02020603050405020304" pitchFamily="18" charset="0"/>
              </a:rPr>
              <a:t> </a:t>
            </a:r>
            <a:r>
              <a:rPr sz="2750" spc="-10" dirty="0">
                <a:latin typeface="Times New Roman" panose="02020603050405020304" pitchFamily="18" charset="0"/>
                <a:cs typeface="Times New Roman" panose="02020603050405020304" pitchFamily="18" charset="0"/>
              </a:rPr>
              <a:t>complications.</a:t>
            </a:r>
            <a:endParaRPr sz="2750" dirty="0">
              <a:latin typeface="Times New Roman" panose="02020603050405020304" pitchFamily="18" charset="0"/>
              <a:cs typeface="Times New Roman" panose="02020603050405020304" pitchFamily="18" charset="0"/>
            </a:endParaRPr>
          </a:p>
          <a:p>
            <a:pPr>
              <a:lnSpc>
                <a:spcPct val="100000"/>
              </a:lnSpc>
              <a:spcBef>
                <a:spcPts val="780"/>
              </a:spcBef>
              <a:buFont typeface="Arial MT"/>
              <a:buChar char="•"/>
            </a:pPr>
            <a:endParaRPr sz="2750" dirty="0">
              <a:latin typeface="Times New Roman" panose="02020603050405020304" pitchFamily="18" charset="0"/>
              <a:cs typeface="Times New Roman" panose="02020603050405020304" pitchFamily="18" charset="0"/>
            </a:endParaRPr>
          </a:p>
          <a:p>
            <a:pPr marL="355600" indent="-342900">
              <a:lnSpc>
                <a:spcPct val="100000"/>
              </a:lnSpc>
              <a:buFont typeface="Arial MT"/>
              <a:buChar char="•"/>
              <a:tabLst>
                <a:tab pos="355600" algn="l"/>
              </a:tabLst>
            </a:pPr>
            <a:r>
              <a:rPr sz="2750" b="1" dirty="0">
                <a:latin typeface="Times New Roman" panose="02020603050405020304" pitchFamily="18" charset="0"/>
                <a:cs typeface="Times New Roman" panose="02020603050405020304" pitchFamily="18" charset="0"/>
              </a:rPr>
              <a:t>SDG</a:t>
            </a:r>
            <a:r>
              <a:rPr sz="2750" b="1" spc="105" dirty="0">
                <a:latin typeface="Times New Roman" panose="02020603050405020304" pitchFamily="18" charset="0"/>
                <a:cs typeface="Times New Roman" panose="02020603050405020304" pitchFamily="18" charset="0"/>
              </a:rPr>
              <a:t> </a:t>
            </a:r>
            <a:r>
              <a:rPr sz="2750" b="1" dirty="0">
                <a:latin typeface="Times New Roman" panose="02020603050405020304" pitchFamily="18" charset="0"/>
                <a:cs typeface="Times New Roman" panose="02020603050405020304" pitchFamily="18" charset="0"/>
              </a:rPr>
              <a:t>3</a:t>
            </a:r>
            <a:r>
              <a:rPr sz="2750" b="1" spc="3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a:t>
            </a:r>
            <a:r>
              <a:rPr sz="2750" spc="6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Good</a:t>
            </a:r>
            <a:r>
              <a:rPr sz="2750" spc="5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Health</a:t>
            </a:r>
            <a:r>
              <a:rPr sz="2750" spc="45"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and</a:t>
            </a:r>
            <a:r>
              <a:rPr sz="2750" spc="125" dirty="0">
                <a:latin typeface="Times New Roman" panose="02020603050405020304" pitchFamily="18" charset="0"/>
                <a:cs typeface="Times New Roman" panose="02020603050405020304" pitchFamily="18" charset="0"/>
              </a:rPr>
              <a:t> </a:t>
            </a:r>
            <a:r>
              <a:rPr sz="2750" spc="-10" dirty="0">
                <a:latin typeface="Times New Roman" panose="02020603050405020304" pitchFamily="18" charset="0"/>
                <a:cs typeface="Times New Roman" panose="02020603050405020304" pitchFamily="18" charset="0"/>
              </a:rPr>
              <a:t>Well-Being</a:t>
            </a:r>
            <a:endParaRPr sz="2750" dirty="0">
              <a:latin typeface="Times New Roman" panose="02020603050405020304" pitchFamily="18" charset="0"/>
              <a:cs typeface="Times New Roman" panose="02020603050405020304" pitchFamily="18" charset="0"/>
            </a:endParaRPr>
          </a:p>
          <a:p>
            <a:pPr marL="355600" marR="379730" indent="-343535">
              <a:lnSpc>
                <a:spcPts val="2860"/>
              </a:lnSpc>
              <a:spcBef>
                <a:spcPts val="615"/>
              </a:spcBef>
              <a:buFont typeface="Arial MT"/>
              <a:buChar char="•"/>
              <a:tabLst>
                <a:tab pos="355600" algn="l"/>
              </a:tabLst>
            </a:pPr>
            <a:r>
              <a:rPr sz="2600" b="1" spc="-45" dirty="0">
                <a:latin typeface="Times New Roman" panose="02020603050405020304" pitchFamily="18" charset="0"/>
                <a:cs typeface="Times New Roman" panose="02020603050405020304" pitchFamily="18" charset="0"/>
              </a:rPr>
              <a:t>Target</a:t>
            </a:r>
            <a:r>
              <a:rPr sz="2600" b="1" spc="-30" dirty="0">
                <a:latin typeface="Times New Roman" panose="02020603050405020304" pitchFamily="18" charset="0"/>
                <a:cs typeface="Times New Roman" panose="02020603050405020304" pitchFamily="18" charset="0"/>
              </a:rPr>
              <a:t> </a:t>
            </a:r>
            <a:r>
              <a:rPr sz="2600" b="1" dirty="0">
                <a:latin typeface="Times New Roman" panose="02020603050405020304" pitchFamily="18" charset="0"/>
                <a:cs typeface="Times New Roman" panose="02020603050405020304" pitchFamily="18" charset="0"/>
              </a:rPr>
              <a:t>3.c</a:t>
            </a:r>
            <a:r>
              <a:rPr sz="2600" b="1" spc="-4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t>
            </a:r>
            <a:r>
              <a:rPr sz="2600" spc="-25" dirty="0">
                <a:latin typeface="Times New Roman" panose="02020603050405020304" pitchFamily="18" charset="0"/>
                <a:cs typeface="Times New Roman" panose="02020603050405020304" pitchFamily="18" charset="0"/>
              </a:rPr>
              <a:t> </a:t>
            </a:r>
            <a:r>
              <a:rPr sz="2600" spc="-10" dirty="0">
                <a:latin typeface="Times New Roman" panose="02020603050405020304" pitchFamily="18" charset="0"/>
                <a:cs typeface="Times New Roman" panose="02020603050405020304" pitchFamily="18" charset="0"/>
              </a:rPr>
              <a:t>Strengthens</a:t>
            </a:r>
            <a:r>
              <a:rPr sz="2600" spc="-65"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health</a:t>
            </a:r>
            <a:r>
              <a:rPr sz="2600" spc="-45" dirty="0">
                <a:latin typeface="Times New Roman" panose="02020603050405020304" pitchFamily="18" charset="0"/>
                <a:cs typeface="Times New Roman" panose="02020603050405020304" pitchFamily="18" charset="0"/>
              </a:rPr>
              <a:t> </a:t>
            </a:r>
            <a:r>
              <a:rPr sz="2600" spc="-20" dirty="0">
                <a:latin typeface="Times New Roman" panose="02020603050405020304" pitchFamily="18" charset="0"/>
                <a:cs typeface="Times New Roman" panose="02020603050405020304" pitchFamily="18" charset="0"/>
              </a:rPr>
              <a:t>systems</a:t>
            </a:r>
            <a:r>
              <a:rPr sz="2600" spc="-65"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and</a:t>
            </a:r>
            <a:r>
              <a:rPr sz="2600" spc="-45" dirty="0">
                <a:latin typeface="Times New Roman" panose="02020603050405020304" pitchFamily="18" charset="0"/>
                <a:cs typeface="Times New Roman" panose="02020603050405020304" pitchFamily="18" charset="0"/>
              </a:rPr>
              <a:t> </a:t>
            </a:r>
            <a:r>
              <a:rPr sz="2600" spc="-10" dirty="0">
                <a:latin typeface="Times New Roman" panose="02020603050405020304" pitchFamily="18" charset="0"/>
                <a:cs typeface="Times New Roman" panose="02020603050405020304" pitchFamily="18" charset="0"/>
              </a:rPr>
              <a:t>workforce </a:t>
            </a:r>
            <a:r>
              <a:rPr sz="2600" dirty="0">
                <a:latin typeface="Times New Roman" panose="02020603050405020304" pitchFamily="18" charset="0"/>
                <a:cs typeface="Times New Roman" panose="02020603050405020304" pitchFamily="18" charset="0"/>
              </a:rPr>
              <a:t>efficiency</a:t>
            </a:r>
            <a:r>
              <a:rPr sz="2600" spc="-55"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through</a:t>
            </a:r>
            <a:r>
              <a:rPr sz="2600" spc="-85"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AI-based</a:t>
            </a:r>
            <a:r>
              <a:rPr sz="2600" spc="-90" dirty="0">
                <a:latin typeface="Times New Roman" panose="02020603050405020304" pitchFamily="18" charset="0"/>
                <a:cs typeface="Times New Roman" panose="02020603050405020304" pitchFamily="18" charset="0"/>
              </a:rPr>
              <a:t> </a:t>
            </a:r>
            <a:r>
              <a:rPr sz="2600" spc="-10" dirty="0">
                <a:latin typeface="Times New Roman" panose="02020603050405020304" pitchFamily="18" charset="0"/>
                <a:cs typeface="Times New Roman" panose="02020603050405020304" pitchFamily="18" charset="0"/>
              </a:rPr>
              <a:t>discharge</a:t>
            </a:r>
            <a:r>
              <a:rPr sz="2600" spc="-80" dirty="0">
                <a:latin typeface="Times New Roman" panose="02020603050405020304" pitchFamily="18" charset="0"/>
                <a:cs typeface="Times New Roman" panose="02020603050405020304" pitchFamily="18" charset="0"/>
              </a:rPr>
              <a:t> </a:t>
            </a:r>
            <a:r>
              <a:rPr sz="2600" spc="-10" dirty="0">
                <a:latin typeface="Times New Roman" panose="02020603050405020304" pitchFamily="18" charset="0"/>
                <a:cs typeface="Times New Roman" panose="02020603050405020304" pitchFamily="18" charset="0"/>
              </a:rPr>
              <a:t>automation.</a:t>
            </a:r>
            <a:endParaRPr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9D4C-70FB-5D6F-B7C0-63F8CE9A6666}"/>
              </a:ext>
            </a:extLst>
          </p:cNvPr>
          <p:cNvSpPr>
            <a:spLocks noGrp="1"/>
          </p:cNvSpPr>
          <p:nvPr>
            <p:ph type="title"/>
          </p:nvPr>
        </p:nvSpPr>
        <p:spPr>
          <a:xfrm>
            <a:off x="1045845" y="302260"/>
            <a:ext cx="7052309" cy="677108"/>
          </a:xfrm>
        </p:spPr>
        <p:txBody>
          <a:bodyPr/>
          <a:lstStyle/>
          <a:p>
            <a:pPr algn="ctr"/>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78B9C8B-AA1A-CBFF-DD54-95BCF174001F}"/>
              </a:ext>
            </a:extLst>
          </p:cNvPr>
          <p:cNvSpPr>
            <a:spLocks noGrp="1"/>
          </p:cNvSpPr>
          <p:nvPr>
            <p:ph type="body" idx="1"/>
          </p:nvPr>
        </p:nvSpPr>
        <p:spPr>
          <a:xfrm>
            <a:off x="536575" y="1527873"/>
            <a:ext cx="7953375" cy="4616648"/>
          </a:xfrm>
        </p:spPr>
        <p:txBody>
          <a:bodyPr/>
          <a:lstStyle/>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Automate the generation of patient discharge summaries using AI.</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Enable doctor verification and editing before final approval.</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Visualize patient recovery progress through graphs.</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 multilingual summary generation for wider accessibility.</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 discharge process accuracy, consistency, and efficiency.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83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white sheet with black text&#10;&#10;AI-generated content may be incorrect.">
            <a:extLst>
              <a:ext uri="{FF2B5EF4-FFF2-40B4-BE49-F238E27FC236}">
                <a16:creationId xmlns:a16="http://schemas.microsoft.com/office/drawing/2014/main" id="{8CDC15E2-8353-1F27-A276-65AC55DB400F}"/>
              </a:ext>
            </a:extLst>
          </p:cNvPr>
          <p:cNvPicPr>
            <a:picLocks noChangeAspect="1"/>
          </p:cNvPicPr>
          <p:nvPr/>
        </p:nvPicPr>
        <p:blipFill>
          <a:blip r:embed="rId2"/>
          <a:stretch>
            <a:fillRect/>
          </a:stretch>
        </p:blipFill>
        <p:spPr>
          <a:xfrm>
            <a:off x="-7828" y="619061"/>
            <a:ext cx="9149218" cy="6235743"/>
          </a:xfrm>
          <a:prstGeom prst="rect">
            <a:avLst/>
          </a:prstGeom>
        </p:spPr>
      </p:pic>
      <p:sp>
        <p:nvSpPr>
          <p:cNvPr id="5" name="TextBox 4">
            <a:extLst>
              <a:ext uri="{FF2B5EF4-FFF2-40B4-BE49-F238E27FC236}">
                <a16:creationId xmlns:a16="http://schemas.microsoft.com/office/drawing/2014/main" id="{95D60459-B772-6EE0-D523-3D247342C627}"/>
              </a:ext>
            </a:extLst>
          </p:cNvPr>
          <p:cNvSpPr txBox="1"/>
          <p:nvPr/>
        </p:nvSpPr>
        <p:spPr>
          <a:xfrm>
            <a:off x="2908126" y="37578"/>
            <a:ext cx="428807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rgbClr val="000000"/>
                </a:solidFill>
                <a:latin typeface="Times New Roman" panose="02020603050405020304" pitchFamily="18" charset="0"/>
                <a:ea typeface="Calibri"/>
                <a:cs typeface="Times New Roman" panose="02020603050405020304" pitchFamily="18" charset="0"/>
              </a:rPr>
              <a:t>Literature Survey​</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601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sheet with black text&#10;&#10;AI-generated content may be incorrect.">
            <a:extLst>
              <a:ext uri="{FF2B5EF4-FFF2-40B4-BE49-F238E27FC236}">
                <a16:creationId xmlns:a16="http://schemas.microsoft.com/office/drawing/2014/main" id="{13587F0F-441F-147F-B0F6-E1FF36902A46}"/>
              </a:ext>
            </a:extLst>
          </p:cNvPr>
          <p:cNvPicPr>
            <a:picLocks noChangeAspect="1"/>
          </p:cNvPicPr>
          <p:nvPr/>
        </p:nvPicPr>
        <p:blipFill>
          <a:blip r:embed="rId2"/>
          <a:stretch>
            <a:fillRect/>
          </a:stretch>
        </p:blipFill>
        <p:spPr>
          <a:xfrm>
            <a:off x="1697" y="-3262"/>
            <a:ext cx="9151045" cy="4108797"/>
          </a:xfrm>
          <a:prstGeom prst="rect">
            <a:avLst/>
          </a:prstGeom>
        </p:spPr>
      </p:pic>
    </p:spTree>
    <p:extLst>
      <p:ext uri="{BB962C8B-B14F-4D97-AF65-F5344CB8AC3E}">
        <p14:creationId xmlns:p14="http://schemas.microsoft.com/office/powerpoint/2010/main" val="233341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5845" y="227769"/>
            <a:ext cx="7052309" cy="854080"/>
          </a:xfrm>
          <a:prstGeom prst="rect">
            <a:avLst/>
          </a:prstGeom>
        </p:spPr>
        <p:txBody>
          <a:bodyPr vert="horz" wrap="square" lIns="0" tIns="175260" rIns="0" bIns="0" rtlCol="0">
            <a:spAutoFit/>
          </a:bodyPr>
          <a:lstStyle/>
          <a:p>
            <a:pPr marL="1450340">
              <a:lnSpc>
                <a:spcPct val="100000"/>
              </a:lnSpc>
              <a:spcBef>
                <a:spcPts val="130"/>
              </a:spcBef>
            </a:pPr>
            <a:r>
              <a:rPr dirty="0">
                <a:latin typeface="Times New Roman" panose="02020603050405020304" pitchFamily="18" charset="0"/>
                <a:cs typeface="Times New Roman" panose="02020603050405020304" pitchFamily="18" charset="0"/>
              </a:rPr>
              <a:t>Proposed</a:t>
            </a:r>
            <a:r>
              <a:rPr spc="-1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a:t>
            </a:r>
            <a:r>
              <a:rPr lang="en-IN" spc="-10" dirty="0" err="1">
                <a:latin typeface="Times New Roman" panose="02020603050405020304" pitchFamily="18" charset="0"/>
                <a:cs typeface="Times New Roman" panose="02020603050405020304" pitchFamily="18" charset="0"/>
              </a:rPr>
              <a:t>olution</a:t>
            </a:r>
            <a:endParaRPr spc="-1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xfrm>
            <a:off x="590843" y="1266092"/>
            <a:ext cx="7899107" cy="5102358"/>
          </a:xfrm>
          <a:prstGeom prst="rect">
            <a:avLst/>
          </a:prstGeom>
        </p:spPr>
        <p:txBody>
          <a:bodyPr vert="horz" wrap="square" lIns="0" tIns="112712" rIns="0" bIns="0" rtlCol="0">
            <a:spAutoFit/>
          </a:bodyPr>
          <a:lstStyle/>
          <a:p>
            <a:pPr marL="355600" marR="202565" indent="-343535" algn="l">
              <a:lnSpc>
                <a:spcPts val="3829"/>
              </a:lnSpc>
              <a:spcBef>
                <a:spcPts val="265"/>
              </a:spcBef>
              <a:buFont typeface="Arial MT"/>
              <a:buChar char="•"/>
              <a:tabLst>
                <a:tab pos="355600" algn="l"/>
              </a:tabLst>
            </a:pPr>
            <a:r>
              <a:rPr lang="en-US" sz="3200" dirty="0">
                <a:latin typeface="Times New Roman" panose="02020603050405020304" pitchFamily="18" charset="0"/>
                <a:cs typeface="Times New Roman" panose="02020603050405020304" pitchFamily="18" charset="0"/>
              </a:rPr>
              <a:t>Uses AI and NLP to automatically generate discharge summaries from hospital databases.</a:t>
            </a:r>
          </a:p>
          <a:p>
            <a:pPr marL="355600" marR="202565" indent="-343535" algn="l">
              <a:lnSpc>
                <a:spcPts val="3829"/>
              </a:lnSpc>
              <a:spcBef>
                <a:spcPts val="265"/>
              </a:spcBef>
              <a:buFont typeface="Arial MT"/>
              <a:buChar char="•"/>
              <a:tabLst>
                <a:tab pos="355600" algn="l"/>
              </a:tabLst>
            </a:pPr>
            <a:r>
              <a:rPr lang="en-US" sz="3200" dirty="0">
                <a:latin typeface="Times New Roman" panose="02020603050405020304" pitchFamily="18" charset="0"/>
                <a:cs typeface="Times New Roman" panose="02020603050405020304" pitchFamily="18" charset="0"/>
              </a:rPr>
              <a:t>Provides doctor authentication and an editable interface for verification and modifications.</a:t>
            </a:r>
          </a:p>
          <a:p>
            <a:pPr marL="355600" marR="202565" indent="-343535" algn="l">
              <a:lnSpc>
                <a:spcPts val="3829"/>
              </a:lnSpc>
              <a:spcBef>
                <a:spcPts val="265"/>
              </a:spcBef>
              <a:buFont typeface="Arial MT"/>
              <a:buChar char="•"/>
              <a:tabLst>
                <a:tab pos="355600" algn="l"/>
              </a:tabLst>
            </a:pPr>
            <a:r>
              <a:rPr lang="en-US" sz="3200" dirty="0">
                <a:latin typeface="Times New Roman" panose="02020603050405020304" pitchFamily="18" charset="0"/>
                <a:cs typeface="Times New Roman" panose="02020603050405020304" pitchFamily="18" charset="0"/>
              </a:rPr>
              <a:t>Generates multilingual summaries for broader accessibility.</a:t>
            </a:r>
          </a:p>
          <a:p>
            <a:pPr marL="355600" marR="202565" indent="-343535" algn="l">
              <a:lnSpc>
                <a:spcPts val="3829"/>
              </a:lnSpc>
              <a:spcBef>
                <a:spcPts val="265"/>
              </a:spcBef>
              <a:buFont typeface="Arial MT"/>
              <a:buChar char="•"/>
              <a:tabLst>
                <a:tab pos="355600" algn="l"/>
              </a:tabLst>
            </a:pPr>
            <a:r>
              <a:rPr lang="en-US" sz="3200" dirty="0">
                <a:latin typeface="Times New Roman" panose="02020603050405020304" pitchFamily="18" charset="0"/>
                <a:cs typeface="Times New Roman" panose="02020603050405020304" pitchFamily="18" charset="0"/>
              </a:rPr>
              <a:t>Displays recovery graphs and medication plans to visualize patient progress.</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TotalTime>
  <Words>683</Words>
  <Application>Microsoft Office PowerPoint</Application>
  <PresentationFormat>On-screen Show (4:3)</PresentationFormat>
  <Paragraphs>120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MT</vt:lpstr>
      <vt:lpstr>Calibri</vt:lpstr>
      <vt:lpstr>Courier New</vt:lpstr>
      <vt:lpstr>Times New Roman</vt:lpstr>
      <vt:lpstr>Office Theme</vt:lpstr>
      <vt:lpstr>23CS1512 – SOCIALLY RELEVANT MINI PROJECT</vt:lpstr>
      <vt:lpstr>AI-Powered AutoFill Patient Discharge System</vt:lpstr>
      <vt:lpstr>Agenda</vt:lpstr>
      <vt:lpstr>Introduction</vt:lpstr>
      <vt:lpstr>Problem Statement</vt:lpstr>
      <vt:lpstr>Objectives</vt:lpstr>
      <vt:lpstr>PowerPoint Presentation</vt:lpstr>
      <vt:lpstr>PowerPoint Presentation</vt:lpstr>
      <vt:lpstr>Proposed Solution</vt:lpstr>
      <vt:lpstr>PowerPoint Presentation</vt:lpstr>
      <vt:lpstr>Use Case Diagram</vt:lpstr>
      <vt:lpstr>Class diagram</vt:lpstr>
      <vt:lpstr>Sequence Diagram</vt:lpstr>
      <vt:lpstr>Activity Diagram</vt:lpstr>
      <vt:lpstr>Dataflow Diagram(Level 0)</vt:lpstr>
      <vt:lpstr>Dataflow Diagram(Level 1)</vt:lpstr>
      <vt:lpstr>Modules</vt:lpstr>
      <vt:lpstr>Algorithm and Methodology </vt:lpstr>
      <vt:lpstr>Implementation Plan</vt:lpstr>
      <vt:lpstr>Tools</vt:lpstr>
      <vt:lpstr>Test Cases</vt:lpstr>
      <vt:lpstr>Test Cases</vt:lpstr>
      <vt:lpstr>Doctor Login Page</vt:lpstr>
      <vt:lpstr>Discharge Summary System</vt:lpstr>
      <vt:lpstr>Sample Discharge Summary</vt:lpstr>
      <vt:lpstr>Recovery Graph</vt:lpstr>
      <vt:lpstr>Medication and Diet Plan</vt:lpstr>
      <vt:lpstr>Conclusion</vt:lpstr>
      <vt:lpstr>Future Work</vt:lpstr>
      <vt:lpstr>References</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Review</dc:title>
  <dc:creator>yamini</dc:creator>
  <cp:lastModifiedBy>Yamini P</cp:lastModifiedBy>
  <cp:revision>6</cp:revision>
  <dcterms:created xsi:type="dcterms:W3CDTF">2025-07-24T15:50:03Z</dcterms:created>
  <dcterms:modified xsi:type="dcterms:W3CDTF">2025-10-26T14:35:20Z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2025-07-24T00:00:00Z</vt:filetime>
  </property>
  <property fmtid="{D5CDD505-2E9C-101B-9397-08002B2CF9AE}" pid="3" name="LastSaved">
    <vt:filetime>2025-07-24T00:00:00Z</vt:filetime>
  </property>
</Properties>
</file>