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7BA6F-6590-0947-A894-AF49554A5F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5F5CD-EE93-A245-A017-E6214890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6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chart basically says the greater the TF-IDF, then the less a word appears in a corpus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5F5CD-EE93-A245-A017-E62148900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DC5A96C-5314-F24D-BDA0-7519DC9B69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D81484-D5A1-194C-8258-3AA157AAA3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then8181.github.io/machine-learning/clustering_old/tf_idf/tf_idf.html" TargetMode="External"/><Relationship Id="rId2" Type="http://schemas.openxmlformats.org/officeDocument/2006/relationships/hyperlink" Target="https://www.elephate.com/blog/what-is-tf-id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fid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 Context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TF-IDF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20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TF-IDF?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TF-IDF is short for term frequency inverse document frequency </a:t>
            </a:r>
            <a:endParaRPr lang="en-US" sz="2400" dirty="0" smtClean="0"/>
          </a:p>
          <a:p>
            <a:r>
              <a:rPr lang="en-US" dirty="0" smtClean="0"/>
              <a:t>This metric was derived by Computer Scientist Karen Jones</a:t>
            </a:r>
            <a:endParaRPr lang="en-US" sz="2400" dirty="0" smtClean="0"/>
          </a:p>
          <a:p>
            <a:r>
              <a:rPr lang="en-US" sz="2400" dirty="0" err="1" smtClean="0"/>
              <a:t>Tf-idf</a:t>
            </a:r>
            <a:r>
              <a:rPr lang="en-US" sz="2400" dirty="0" smtClean="0"/>
              <a:t> is a metric that weighs the importance of a word within a single document or a corpus (collection of documents) </a:t>
            </a:r>
          </a:p>
          <a:p>
            <a:r>
              <a:rPr lang="en-US" sz="2400" dirty="0" smtClean="0"/>
              <a:t>If a word has a high frequency, then it is assigned a large weight. If the word appears in multiple times in multiple documents, then the weight is lowered </a:t>
            </a:r>
          </a:p>
          <a:p>
            <a:r>
              <a:rPr lang="en-US" sz="2400" dirty="0" smtClean="0"/>
              <a:t>This relationship helps offset common words such as “the” and “for” </a:t>
            </a:r>
          </a:p>
        </p:txBody>
      </p:sp>
    </p:spTree>
    <p:extLst>
      <p:ext uri="{BB962C8B-B14F-4D97-AF65-F5344CB8AC3E}">
        <p14:creationId xmlns:p14="http://schemas.microsoft.com/office/powerpoint/2010/main" val="290827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TF-IDF Algorithm 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4969"/>
              </p:ext>
            </p:extLst>
          </p:nvPr>
        </p:nvGraphicFramePr>
        <p:xfrm>
          <a:off x="2168525" y="1771650"/>
          <a:ext cx="49133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981200" imgH="393700" progId="Equation.3">
                  <p:embed/>
                </p:oleObj>
              </mc:Choice>
              <mc:Fallback>
                <p:oleObj name="Equation" r:id="rId3" imgW="1981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8525" y="1771650"/>
                        <a:ext cx="4913313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53007" y="3540440"/>
            <a:ext cx="3239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t=The number of terms</a:t>
            </a:r>
          </a:p>
          <a:p>
            <a:r>
              <a:rPr lang="en-US" dirty="0" smtClean="0"/>
              <a:t>d=document index</a:t>
            </a:r>
          </a:p>
          <a:p>
            <a:r>
              <a:rPr lang="en-US" dirty="0" smtClean="0"/>
              <a:t>D=Total collection of documents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=term frequency </a:t>
            </a:r>
          </a:p>
          <a:p>
            <a:r>
              <a:rPr lang="en-US" dirty="0" err="1" smtClean="0"/>
              <a:t>Idf</a:t>
            </a:r>
            <a:r>
              <a:rPr lang="en-US" dirty="0" smtClean="0"/>
              <a:t>=inverse document frequency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Suppose we have a document containing 100 words. The word “Dog” Appears 12 times.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/>
              <a:t>tf</a:t>
            </a:r>
            <a:r>
              <a:rPr lang="en-US" sz="1800" dirty="0" smtClean="0"/>
              <a:t> (term frequency) is 12/100 which is 0.12 for the word Dog</a:t>
            </a:r>
          </a:p>
          <a:p>
            <a:pPr marL="0" indent="0">
              <a:buNone/>
            </a:pPr>
            <a:r>
              <a:rPr lang="en-US" sz="1800" dirty="0" smtClean="0"/>
              <a:t>Now </a:t>
            </a:r>
            <a:r>
              <a:rPr lang="en-US" sz="1800" dirty="0" smtClean="0"/>
              <a:t>Suppose we have a corpus (Collection of documents) of size 5 million. Lets also imagine there are 300k documents in this corpus where the word “Dog” </a:t>
            </a:r>
            <a:r>
              <a:rPr lang="en-US" sz="1800" dirty="0" smtClean="0"/>
              <a:t>appears.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/>
              <a:t>idf</a:t>
            </a:r>
            <a:r>
              <a:rPr lang="en-US" sz="1800" dirty="0" smtClean="0"/>
              <a:t> ( inverse document frequency) of a word is the measure of how significant the term is in the corpus </a:t>
            </a:r>
          </a:p>
          <a:p>
            <a:pPr marL="0" indent="0">
              <a:buNone/>
            </a:pPr>
            <a:r>
              <a:rPr lang="en-US" sz="1800" dirty="0" err="1" smtClean="0"/>
              <a:t>Idf</a:t>
            </a:r>
            <a:r>
              <a:rPr lang="en-US" sz="1800" dirty="0" smtClean="0"/>
              <a:t>=log(5, 000, 000/300, 000)=1.22 is the weight for the word “Dog” </a:t>
            </a:r>
          </a:p>
          <a:p>
            <a:pPr marL="0" indent="0">
              <a:buNone/>
            </a:pPr>
            <a:r>
              <a:rPr lang="en-US" sz="1800" dirty="0" smtClean="0"/>
              <a:t>We took the logarithm of the ratio of number of documents in the corpus and the number of documents that contained the word “Dog”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/>
              <a:t>tf-idf</a:t>
            </a:r>
            <a:r>
              <a:rPr lang="en-US" sz="1800" dirty="0" smtClean="0"/>
              <a:t> is the product 0.12*1.22=0.1464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766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Relationship 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5" b="12195"/>
          <a:stretch>
            <a:fillRect/>
          </a:stretch>
        </p:blipFill>
        <p:spPr>
          <a:xfrm>
            <a:off x="1475356" y="1600201"/>
            <a:ext cx="6414591" cy="4343400"/>
          </a:xfrm>
        </p:spPr>
      </p:pic>
    </p:spTree>
    <p:extLst>
      <p:ext uri="{BB962C8B-B14F-4D97-AF65-F5344CB8AC3E}">
        <p14:creationId xmlns:p14="http://schemas.microsoft.com/office/powerpoint/2010/main" val="9137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More Practical Example in 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https://rpubs.com/vharo00/369620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6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for Business, Chapter 10</a:t>
            </a:r>
          </a:p>
          <a:p>
            <a:r>
              <a:rPr lang="en-US" dirty="0">
                <a:hlinkClick r:id="rId2"/>
              </a:rPr>
              <a:t>https://www.elephate.com/blog/what-is-tf-idf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http://ethen8181.github.io/machine-learning/clustering_old/tf_idf/</a:t>
            </a:r>
            <a:r>
              <a:rPr lang="en-US" dirty="0" smtClean="0">
                <a:hlinkClick r:id="rId3"/>
              </a:rPr>
              <a:t>tf_idf.html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http://www.tfidf.com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https://en.wikipedia.org/wiki/Karen_Sp%C3%A4rck_Jones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141</TotalTime>
  <Words>309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News Gothic MT</vt:lpstr>
      <vt:lpstr>Calibri</vt:lpstr>
      <vt:lpstr>Wingdings 2</vt:lpstr>
      <vt:lpstr>Breeze</vt:lpstr>
      <vt:lpstr>Equation</vt:lpstr>
      <vt:lpstr>Data Science in Context Presentation </vt:lpstr>
      <vt:lpstr>What is TF-IDF?</vt:lpstr>
      <vt:lpstr>TF-IDF Algorithm </vt:lpstr>
      <vt:lpstr>A Simple Example </vt:lpstr>
      <vt:lpstr>TF-IDF Relationship </vt:lpstr>
      <vt:lpstr>A More Practical Example in R</vt:lpstr>
      <vt:lpstr>Sources </vt:lpstr>
    </vt:vector>
  </TitlesOfParts>
  <Company>Haro Analytics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 Presentation</dc:title>
  <dc:creator>Vinicio  Haro</dc:creator>
  <cp:lastModifiedBy>traveler</cp:lastModifiedBy>
  <cp:revision>14</cp:revision>
  <dcterms:created xsi:type="dcterms:W3CDTF">2018-03-14T00:21:55Z</dcterms:created>
  <dcterms:modified xsi:type="dcterms:W3CDTF">2018-03-14T20:22:14Z</dcterms:modified>
</cp:coreProperties>
</file>